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1" r:id="rId4"/>
    <p:sldId id="259" r:id="rId5"/>
    <p:sldId id="258" r:id="rId6"/>
    <p:sldId id="257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>
        <p:scale>
          <a:sx n="51" d="100"/>
          <a:sy n="51" d="100"/>
        </p:scale>
        <p:origin x="212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069FA-E807-794E-96F7-4DD2191EB68E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068F3-00E9-7944-856E-89D131F0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4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068F3-00E9-7944-856E-89D131F009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627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068F3-00E9-7944-856E-89D131F009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2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068F3-00E9-7944-856E-89D131F0090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5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068F3-00E9-7944-856E-89D131F009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35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7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20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68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01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02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74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5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51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6F12-5834-C840-9FBF-1E9C5D30C5BB}" type="datetimeFigureOut">
              <a:rPr kumimoji="1" lang="ja-JP" altLang="en-US" smtClean="0"/>
              <a:t>2023/12/9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C797-FC1C-564A-A004-8F1020BAB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8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井貴一、舞台挨拶欠席の佐々木蔵之介と“冗談合戦” 「“水道をひねると日本酒が出る”って言ってる」｜日テレNEWS NNN" hidden="1">
            <a:extLst>
              <a:ext uri="{FF2B5EF4-FFF2-40B4-BE49-F238E27FC236}">
                <a16:creationId xmlns:a16="http://schemas.microsoft.com/office/drawing/2014/main" id="{3A40EEEE-AB56-1538-3084-2F2ED19ED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599612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37758710-E191-7AD1-716B-2FC9693CFC91}"/>
              </a:ext>
            </a:extLst>
          </p:cNvPr>
          <p:cNvSpPr/>
          <p:nvPr/>
        </p:nvSpPr>
        <p:spPr>
          <a:xfrm>
            <a:off x="1900849" y="3066544"/>
            <a:ext cx="743121" cy="2335578"/>
          </a:xfrm>
          <a:custGeom>
            <a:avLst/>
            <a:gdLst>
              <a:gd name="connsiteX0" fmla="*/ 741990 w 743121"/>
              <a:gd name="connsiteY0" fmla="*/ 41 h 2335578"/>
              <a:gd name="connsiteX1" fmla="*/ 385151 w 743121"/>
              <a:gd name="connsiteY1" fmla="*/ 646812 h 2335578"/>
              <a:gd name="connsiteX2" fmla="*/ 351697 w 743121"/>
              <a:gd name="connsiteY2" fmla="*/ 1148617 h 2335578"/>
              <a:gd name="connsiteX3" fmla="*/ 307092 w 743121"/>
              <a:gd name="connsiteY3" fmla="*/ 914441 h 2335578"/>
              <a:gd name="connsiteX4" fmla="*/ 217883 w 743121"/>
              <a:gd name="connsiteY4" fmla="*/ 1494305 h 2335578"/>
              <a:gd name="connsiteX5" fmla="*/ 407453 w 743121"/>
              <a:gd name="connsiteY5" fmla="*/ 2330646 h 2335578"/>
              <a:gd name="connsiteX6" fmla="*/ 17161 w 743121"/>
              <a:gd name="connsiteY6" fmla="*/ 1081710 h 2335578"/>
              <a:gd name="connsiteX7" fmla="*/ 95219 w 743121"/>
              <a:gd name="connsiteY7" fmla="*/ 1605817 h 2335578"/>
              <a:gd name="connsiteX8" fmla="*/ 329395 w 743121"/>
              <a:gd name="connsiteY8" fmla="*/ 345729 h 2335578"/>
              <a:gd name="connsiteX9" fmla="*/ 251336 w 743121"/>
              <a:gd name="connsiteY9" fmla="*/ 613358 h 2335578"/>
              <a:gd name="connsiteX10" fmla="*/ 741990 w 743121"/>
              <a:gd name="connsiteY10" fmla="*/ 41 h 23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121" h="2335578">
                <a:moveTo>
                  <a:pt x="741990" y="41"/>
                </a:moveTo>
                <a:cubicBezTo>
                  <a:pt x="764293" y="5617"/>
                  <a:pt x="450200" y="455383"/>
                  <a:pt x="385151" y="646812"/>
                </a:cubicBezTo>
                <a:cubicBezTo>
                  <a:pt x="320102" y="838241"/>
                  <a:pt x="364707" y="1104012"/>
                  <a:pt x="351697" y="1148617"/>
                </a:cubicBezTo>
                <a:cubicBezTo>
                  <a:pt x="338687" y="1193222"/>
                  <a:pt x="329394" y="856826"/>
                  <a:pt x="307092" y="914441"/>
                </a:cubicBezTo>
                <a:cubicBezTo>
                  <a:pt x="284790" y="972056"/>
                  <a:pt x="201156" y="1258271"/>
                  <a:pt x="217883" y="1494305"/>
                </a:cubicBezTo>
                <a:cubicBezTo>
                  <a:pt x="234610" y="1730339"/>
                  <a:pt x="440907" y="2399412"/>
                  <a:pt x="407453" y="2330646"/>
                </a:cubicBezTo>
                <a:cubicBezTo>
                  <a:pt x="373999" y="2261880"/>
                  <a:pt x="69200" y="1202515"/>
                  <a:pt x="17161" y="1081710"/>
                </a:cubicBezTo>
                <a:cubicBezTo>
                  <a:pt x="-34878" y="960905"/>
                  <a:pt x="43180" y="1728480"/>
                  <a:pt x="95219" y="1605817"/>
                </a:cubicBezTo>
                <a:cubicBezTo>
                  <a:pt x="147258" y="1483154"/>
                  <a:pt x="303375" y="511139"/>
                  <a:pt x="329395" y="345729"/>
                </a:cubicBezTo>
                <a:cubicBezTo>
                  <a:pt x="355414" y="180319"/>
                  <a:pt x="184429" y="669114"/>
                  <a:pt x="251336" y="613358"/>
                </a:cubicBezTo>
                <a:cubicBezTo>
                  <a:pt x="318243" y="557602"/>
                  <a:pt x="719687" y="-5535"/>
                  <a:pt x="741990" y="4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2635617-9E17-3BA9-848B-AD74FCAC3BF5}"/>
              </a:ext>
            </a:extLst>
          </p:cNvPr>
          <p:cNvSpPr/>
          <p:nvPr/>
        </p:nvSpPr>
        <p:spPr>
          <a:xfrm>
            <a:off x="2055035" y="1769794"/>
            <a:ext cx="1101545" cy="1692150"/>
          </a:xfrm>
          <a:custGeom>
            <a:avLst/>
            <a:gdLst>
              <a:gd name="connsiteX0" fmla="*/ 1100760 w 1101545"/>
              <a:gd name="connsiteY0" fmla="*/ 3250 h 1692150"/>
              <a:gd name="connsiteX1" fmla="*/ 643560 w 1101545"/>
              <a:gd name="connsiteY1" fmla="*/ 181669 h 1692150"/>
              <a:gd name="connsiteX2" fmla="*/ 141755 w 1101545"/>
              <a:gd name="connsiteY2" fmla="*/ 817289 h 1692150"/>
              <a:gd name="connsiteX3" fmla="*/ 275570 w 1101545"/>
              <a:gd name="connsiteY3" fmla="*/ 650021 h 1692150"/>
              <a:gd name="connsiteX4" fmla="*/ 74848 w 1101545"/>
              <a:gd name="connsiteY4" fmla="*/ 1252186 h 1692150"/>
              <a:gd name="connsiteX5" fmla="*/ 331326 w 1101545"/>
              <a:gd name="connsiteY5" fmla="*/ 951104 h 1692150"/>
              <a:gd name="connsiteX6" fmla="*/ 7941 w 1101545"/>
              <a:gd name="connsiteY6" fmla="*/ 1675933 h 1692150"/>
              <a:gd name="connsiteX7" fmla="*/ 175209 w 1101545"/>
              <a:gd name="connsiteY7" fmla="*/ 1374850 h 1692150"/>
              <a:gd name="connsiteX8" fmla="*/ 966945 w 1101545"/>
              <a:gd name="connsiteY8" fmla="*/ 471601 h 1692150"/>
              <a:gd name="connsiteX9" fmla="*/ 409385 w 1101545"/>
              <a:gd name="connsiteY9" fmla="*/ 817289 h 1692150"/>
              <a:gd name="connsiteX10" fmla="*/ 242116 w 1101545"/>
              <a:gd name="connsiteY10" fmla="*/ 1129523 h 1692150"/>
              <a:gd name="connsiteX11" fmla="*/ 331326 w 1101545"/>
              <a:gd name="connsiteY11" fmla="*/ 538508 h 1692150"/>
              <a:gd name="connsiteX12" fmla="*/ 532048 w 1101545"/>
              <a:gd name="connsiteY12" fmla="*/ 293182 h 1692150"/>
              <a:gd name="connsiteX13" fmla="*/ 1100760 w 1101545"/>
              <a:gd name="connsiteY13" fmla="*/ 3250 h 169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1545" h="1692150">
                <a:moveTo>
                  <a:pt x="1100760" y="3250"/>
                </a:moveTo>
                <a:cubicBezTo>
                  <a:pt x="1119345" y="-15335"/>
                  <a:pt x="803394" y="45996"/>
                  <a:pt x="643560" y="181669"/>
                </a:cubicBezTo>
                <a:cubicBezTo>
                  <a:pt x="483726" y="317342"/>
                  <a:pt x="203087" y="739231"/>
                  <a:pt x="141755" y="817289"/>
                </a:cubicBezTo>
                <a:cubicBezTo>
                  <a:pt x="80423" y="895347"/>
                  <a:pt x="286721" y="577538"/>
                  <a:pt x="275570" y="650021"/>
                </a:cubicBezTo>
                <a:cubicBezTo>
                  <a:pt x="264419" y="722504"/>
                  <a:pt x="65555" y="1202006"/>
                  <a:pt x="74848" y="1252186"/>
                </a:cubicBezTo>
                <a:cubicBezTo>
                  <a:pt x="84141" y="1302366"/>
                  <a:pt x="342477" y="880480"/>
                  <a:pt x="331326" y="951104"/>
                </a:cubicBezTo>
                <a:cubicBezTo>
                  <a:pt x="320175" y="1021728"/>
                  <a:pt x="33960" y="1605309"/>
                  <a:pt x="7941" y="1675933"/>
                </a:cubicBezTo>
                <a:cubicBezTo>
                  <a:pt x="-18079" y="1746557"/>
                  <a:pt x="15375" y="1575572"/>
                  <a:pt x="175209" y="1374850"/>
                </a:cubicBezTo>
                <a:cubicBezTo>
                  <a:pt x="335043" y="1174128"/>
                  <a:pt x="927916" y="564528"/>
                  <a:pt x="966945" y="471601"/>
                </a:cubicBezTo>
                <a:cubicBezTo>
                  <a:pt x="1005974" y="378674"/>
                  <a:pt x="530190" y="707635"/>
                  <a:pt x="409385" y="817289"/>
                </a:cubicBezTo>
                <a:cubicBezTo>
                  <a:pt x="288580" y="926943"/>
                  <a:pt x="255126" y="1175987"/>
                  <a:pt x="242116" y="1129523"/>
                </a:cubicBezTo>
                <a:cubicBezTo>
                  <a:pt x="229106" y="1083060"/>
                  <a:pt x="283004" y="677898"/>
                  <a:pt x="331326" y="538508"/>
                </a:cubicBezTo>
                <a:cubicBezTo>
                  <a:pt x="379648" y="399118"/>
                  <a:pt x="398233" y="380533"/>
                  <a:pt x="532048" y="293182"/>
                </a:cubicBezTo>
                <a:cubicBezTo>
                  <a:pt x="665863" y="205831"/>
                  <a:pt x="1082175" y="21835"/>
                  <a:pt x="1100760" y="32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70BA63D-EF40-868E-4F54-6372E86F5FBE}"/>
              </a:ext>
            </a:extLst>
          </p:cNvPr>
          <p:cNvSpPr/>
          <p:nvPr/>
        </p:nvSpPr>
        <p:spPr>
          <a:xfrm>
            <a:off x="3331687" y="474858"/>
            <a:ext cx="1627331" cy="1298186"/>
          </a:xfrm>
          <a:custGeom>
            <a:avLst/>
            <a:gdLst>
              <a:gd name="connsiteX0" fmla="*/ 69435 w 1627331"/>
              <a:gd name="connsiteY0" fmla="*/ 1298186 h 1298186"/>
              <a:gd name="connsiteX1" fmla="*/ 125191 w 1627331"/>
              <a:gd name="connsiteY1" fmla="*/ 874440 h 1298186"/>
              <a:gd name="connsiteX2" fmla="*/ 1563698 w 1627331"/>
              <a:gd name="connsiteY2" fmla="*/ 38098 h 1298186"/>
              <a:gd name="connsiteX3" fmla="*/ 1296069 w 1627331"/>
              <a:gd name="connsiteY3" fmla="*/ 171913 h 1298186"/>
              <a:gd name="connsiteX4" fmla="*/ 593542 w 1627331"/>
              <a:gd name="connsiteY4" fmla="*/ 439542 h 1298186"/>
              <a:gd name="connsiteX5" fmla="*/ 314762 w 1627331"/>
              <a:gd name="connsiteY5" fmla="*/ 863288 h 1298186"/>
              <a:gd name="connsiteX6" fmla="*/ 504333 w 1627331"/>
              <a:gd name="connsiteY6" fmla="*/ 450693 h 1298186"/>
              <a:gd name="connsiteX7" fmla="*/ 80586 w 1627331"/>
              <a:gd name="connsiteY7" fmla="*/ 874440 h 1298186"/>
              <a:gd name="connsiteX8" fmla="*/ 69435 w 1627331"/>
              <a:gd name="connsiteY8" fmla="*/ 1298186 h 129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7331" h="1298186">
                <a:moveTo>
                  <a:pt x="69435" y="1298186"/>
                </a:moveTo>
                <a:cubicBezTo>
                  <a:pt x="76869" y="1298186"/>
                  <a:pt x="-123853" y="1084455"/>
                  <a:pt x="125191" y="874440"/>
                </a:cubicBezTo>
                <a:cubicBezTo>
                  <a:pt x="374235" y="664425"/>
                  <a:pt x="1368552" y="155186"/>
                  <a:pt x="1563698" y="38098"/>
                </a:cubicBezTo>
                <a:cubicBezTo>
                  <a:pt x="1758844" y="-78990"/>
                  <a:pt x="1457762" y="105006"/>
                  <a:pt x="1296069" y="171913"/>
                </a:cubicBezTo>
                <a:cubicBezTo>
                  <a:pt x="1134376" y="238820"/>
                  <a:pt x="757093" y="324313"/>
                  <a:pt x="593542" y="439542"/>
                </a:cubicBezTo>
                <a:cubicBezTo>
                  <a:pt x="429991" y="554771"/>
                  <a:pt x="329630" y="861430"/>
                  <a:pt x="314762" y="863288"/>
                </a:cubicBezTo>
                <a:cubicBezTo>
                  <a:pt x="299894" y="865146"/>
                  <a:pt x="543362" y="448834"/>
                  <a:pt x="504333" y="450693"/>
                </a:cubicBezTo>
                <a:cubicBezTo>
                  <a:pt x="465304" y="452552"/>
                  <a:pt x="156786" y="731333"/>
                  <a:pt x="80586" y="874440"/>
                </a:cubicBezTo>
                <a:cubicBezTo>
                  <a:pt x="4386" y="1017547"/>
                  <a:pt x="62001" y="1298186"/>
                  <a:pt x="69435" y="12981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EA1FC86-0002-EDDD-712D-D984580835FE}"/>
              </a:ext>
            </a:extLst>
          </p:cNvPr>
          <p:cNvSpPr/>
          <p:nvPr/>
        </p:nvSpPr>
        <p:spPr>
          <a:xfrm>
            <a:off x="4041631" y="700750"/>
            <a:ext cx="2504450" cy="1351344"/>
          </a:xfrm>
          <a:custGeom>
            <a:avLst/>
            <a:gdLst>
              <a:gd name="connsiteX0" fmla="*/ 608428 w 2504450"/>
              <a:gd name="connsiteY0" fmla="*/ 1351074 h 1351344"/>
              <a:gd name="connsiteX1" fmla="*/ 385403 w 2504450"/>
              <a:gd name="connsiteY1" fmla="*/ 960782 h 1351344"/>
              <a:gd name="connsiteX2" fmla="*/ 1009871 w 2504450"/>
              <a:gd name="connsiteY2" fmla="*/ 347465 h 1351344"/>
              <a:gd name="connsiteX3" fmla="*/ 820301 w 2504450"/>
              <a:gd name="connsiteY3" fmla="*/ 436674 h 1351344"/>
              <a:gd name="connsiteX4" fmla="*/ 1556281 w 2504450"/>
              <a:gd name="connsiteY4" fmla="*/ 24079 h 1351344"/>
              <a:gd name="connsiteX5" fmla="*/ 2481832 w 2504450"/>
              <a:gd name="connsiteY5" fmla="*/ 46382 h 1351344"/>
              <a:gd name="connsiteX6" fmla="*/ 2124993 w 2504450"/>
              <a:gd name="connsiteY6" fmla="*/ 24079 h 1351344"/>
              <a:gd name="connsiteX7" fmla="*/ 1087930 w 2504450"/>
              <a:gd name="connsiteY7" fmla="*/ 135591 h 1351344"/>
              <a:gd name="connsiteX8" fmla="*/ 17413 w 2504450"/>
              <a:gd name="connsiteY8" fmla="*/ 760060 h 1351344"/>
              <a:gd name="connsiteX9" fmla="*/ 775696 w 2504450"/>
              <a:gd name="connsiteY9" fmla="*/ 369767 h 1351344"/>
              <a:gd name="connsiteX10" fmla="*/ 474613 w 2504450"/>
              <a:gd name="connsiteY10" fmla="*/ 682001 h 1351344"/>
              <a:gd name="connsiteX11" fmla="*/ 6262 w 2504450"/>
              <a:gd name="connsiteY11" fmla="*/ 860421 h 1351344"/>
              <a:gd name="connsiteX12" fmla="*/ 229286 w 2504450"/>
              <a:gd name="connsiteY12" fmla="*/ 905026 h 1351344"/>
              <a:gd name="connsiteX13" fmla="*/ 608428 w 2504450"/>
              <a:gd name="connsiteY13" fmla="*/ 1351074 h 135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04450" h="1351344">
                <a:moveTo>
                  <a:pt x="608428" y="1351074"/>
                </a:moveTo>
                <a:cubicBezTo>
                  <a:pt x="634447" y="1360367"/>
                  <a:pt x="318496" y="1128050"/>
                  <a:pt x="385403" y="960782"/>
                </a:cubicBezTo>
                <a:cubicBezTo>
                  <a:pt x="452310" y="793514"/>
                  <a:pt x="937388" y="434816"/>
                  <a:pt x="1009871" y="347465"/>
                </a:cubicBezTo>
                <a:cubicBezTo>
                  <a:pt x="1082354" y="260114"/>
                  <a:pt x="729233" y="490572"/>
                  <a:pt x="820301" y="436674"/>
                </a:cubicBezTo>
                <a:cubicBezTo>
                  <a:pt x="911369" y="382776"/>
                  <a:pt x="1279359" y="89128"/>
                  <a:pt x="1556281" y="24079"/>
                </a:cubicBezTo>
                <a:cubicBezTo>
                  <a:pt x="1833203" y="-40970"/>
                  <a:pt x="2387047" y="46382"/>
                  <a:pt x="2481832" y="46382"/>
                </a:cubicBezTo>
                <a:cubicBezTo>
                  <a:pt x="2576617" y="46382"/>
                  <a:pt x="2357310" y="9211"/>
                  <a:pt x="2124993" y="24079"/>
                </a:cubicBezTo>
                <a:cubicBezTo>
                  <a:pt x="1892676" y="38947"/>
                  <a:pt x="1439193" y="12927"/>
                  <a:pt x="1087930" y="135591"/>
                </a:cubicBezTo>
                <a:cubicBezTo>
                  <a:pt x="736667" y="258255"/>
                  <a:pt x="69452" y="721031"/>
                  <a:pt x="17413" y="760060"/>
                </a:cubicBezTo>
                <a:cubicBezTo>
                  <a:pt x="-34626" y="799089"/>
                  <a:pt x="699496" y="382777"/>
                  <a:pt x="775696" y="369767"/>
                </a:cubicBezTo>
                <a:cubicBezTo>
                  <a:pt x="851896" y="356757"/>
                  <a:pt x="602852" y="600225"/>
                  <a:pt x="474613" y="682001"/>
                </a:cubicBezTo>
                <a:cubicBezTo>
                  <a:pt x="346374" y="763777"/>
                  <a:pt x="47150" y="823250"/>
                  <a:pt x="6262" y="860421"/>
                </a:cubicBezTo>
                <a:cubicBezTo>
                  <a:pt x="-34626" y="897592"/>
                  <a:pt x="134501" y="826968"/>
                  <a:pt x="229286" y="905026"/>
                </a:cubicBezTo>
                <a:cubicBezTo>
                  <a:pt x="324071" y="983084"/>
                  <a:pt x="582409" y="1341781"/>
                  <a:pt x="608428" y="13510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94FA854-AE43-559D-A53B-BA91FB54E7C9}"/>
              </a:ext>
            </a:extLst>
          </p:cNvPr>
          <p:cNvSpPr/>
          <p:nvPr/>
        </p:nvSpPr>
        <p:spPr>
          <a:xfrm>
            <a:off x="4880623" y="850962"/>
            <a:ext cx="2511300" cy="1357221"/>
          </a:xfrm>
          <a:custGeom>
            <a:avLst/>
            <a:gdLst>
              <a:gd name="connsiteX0" fmla="*/ 3611 w 2511300"/>
              <a:gd name="connsiteY0" fmla="*/ 1345828 h 1357221"/>
              <a:gd name="connsiteX1" fmla="*/ 639231 w 2511300"/>
              <a:gd name="connsiteY1" fmla="*/ 431428 h 1357221"/>
              <a:gd name="connsiteX2" fmla="*/ 1341757 w 2511300"/>
              <a:gd name="connsiteY2" fmla="*/ 208404 h 1357221"/>
              <a:gd name="connsiteX3" fmla="*/ 1252548 w 2511300"/>
              <a:gd name="connsiteY3" fmla="*/ 7682 h 1357221"/>
              <a:gd name="connsiteX4" fmla="*/ 2445728 w 2511300"/>
              <a:gd name="connsiteY4" fmla="*/ 487184 h 1357221"/>
              <a:gd name="connsiteX5" fmla="*/ 2311914 w 2511300"/>
              <a:gd name="connsiteY5" fmla="*/ 420277 h 1357221"/>
              <a:gd name="connsiteX6" fmla="*/ 1943923 w 2511300"/>
              <a:gd name="connsiteY6" fmla="*/ 620999 h 1357221"/>
              <a:gd name="connsiteX7" fmla="*/ 650382 w 2511300"/>
              <a:gd name="connsiteY7" fmla="*/ 866326 h 1357221"/>
              <a:gd name="connsiteX8" fmla="*/ 2200401 w 2511300"/>
              <a:gd name="connsiteY8" fmla="*/ 531789 h 1357221"/>
              <a:gd name="connsiteX9" fmla="*/ 1787806 w 2511300"/>
              <a:gd name="connsiteY9" fmla="*/ 253009 h 1357221"/>
              <a:gd name="connsiteX10" fmla="*/ 605777 w 2511300"/>
              <a:gd name="connsiteY10" fmla="*/ 375672 h 1357221"/>
              <a:gd name="connsiteX11" fmla="*/ 416206 w 2511300"/>
              <a:gd name="connsiteY11" fmla="*/ 609848 h 1357221"/>
              <a:gd name="connsiteX12" fmla="*/ 382753 w 2511300"/>
              <a:gd name="connsiteY12" fmla="*/ 922082 h 1357221"/>
              <a:gd name="connsiteX13" fmla="*/ 3611 w 2511300"/>
              <a:gd name="connsiteY13" fmla="*/ 1345828 h 135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1300" h="1357221">
                <a:moveTo>
                  <a:pt x="3611" y="1345828"/>
                </a:moveTo>
                <a:cubicBezTo>
                  <a:pt x="46357" y="1264052"/>
                  <a:pt x="416207" y="620999"/>
                  <a:pt x="639231" y="431428"/>
                </a:cubicBezTo>
                <a:cubicBezTo>
                  <a:pt x="862255" y="241857"/>
                  <a:pt x="1239538" y="279028"/>
                  <a:pt x="1341757" y="208404"/>
                </a:cubicBezTo>
                <a:cubicBezTo>
                  <a:pt x="1443976" y="137780"/>
                  <a:pt x="1068553" y="-38781"/>
                  <a:pt x="1252548" y="7682"/>
                </a:cubicBezTo>
                <a:cubicBezTo>
                  <a:pt x="1436543" y="54145"/>
                  <a:pt x="2269167" y="418418"/>
                  <a:pt x="2445728" y="487184"/>
                </a:cubicBezTo>
                <a:cubicBezTo>
                  <a:pt x="2622289" y="555950"/>
                  <a:pt x="2395548" y="397975"/>
                  <a:pt x="2311914" y="420277"/>
                </a:cubicBezTo>
                <a:cubicBezTo>
                  <a:pt x="2228280" y="442579"/>
                  <a:pt x="2220845" y="546657"/>
                  <a:pt x="1943923" y="620999"/>
                </a:cubicBezTo>
                <a:cubicBezTo>
                  <a:pt x="1667001" y="695340"/>
                  <a:pt x="607636" y="881194"/>
                  <a:pt x="650382" y="866326"/>
                </a:cubicBezTo>
                <a:cubicBezTo>
                  <a:pt x="693128" y="851458"/>
                  <a:pt x="2010830" y="634008"/>
                  <a:pt x="2200401" y="531789"/>
                </a:cubicBezTo>
                <a:cubicBezTo>
                  <a:pt x="2389972" y="429570"/>
                  <a:pt x="2053577" y="279028"/>
                  <a:pt x="1787806" y="253009"/>
                </a:cubicBezTo>
                <a:cubicBezTo>
                  <a:pt x="1522035" y="226990"/>
                  <a:pt x="834377" y="316199"/>
                  <a:pt x="605777" y="375672"/>
                </a:cubicBezTo>
                <a:cubicBezTo>
                  <a:pt x="377177" y="435145"/>
                  <a:pt x="453377" y="518780"/>
                  <a:pt x="416206" y="609848"/>
                </a:cubicBezTo>
                <a:cubicBezTo>
                  <a:pt x="379035" y="700916"/>
                  <a:pt x="455236" y="797560"/>
                  <a:pt x="382753" y="922082"/>
                </a:cubicBezTo>
                <a:cubicBezTo>
                  <a:pt x="310270" y="1046604"/>
                  <a:pt x="-39135" y="1427604"/>
                  <a:pt x="3611" y="134582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582C5C4-7E22-82FD-332B-9B73889D9D40}"/>
              </a:ext>
            </a:extLst>
          </p:cNvPr>
          <p:cNvSpPr/>
          <p:nvPr/>
        </p:nvSpPr>
        <p:spPr>
          <a:xfrm>
            <a:off x="5601355" y="1538553"/>
            <a:ext cx="2400136" cy="653162"/>
          </a:xfrm>
          <a:custGeom>
            <a:avLst/>
            <a:gdLst>
              <a:gd name="connsiteX0" fmla="*/ 41162 w 2400136"/>
              <a:gd name="connsiteY0" fmla="*/ 647086 h 653162"/>
              <a:gd name="connsiteX1" fmla="*/ 1156284 w 2400136"/>
              <a:gd name="connsiteY1" fmla="*/ 100676 h 653162"/>
              <a:gd name="connsiteX2" fmla="*/ 2371767 w 2400136"/>
              <a:gd name="connsiteY2" fmla="*/ 446364 h 653162"/>
              <a:gd name="connsiteX3" fmla="*/ 1959172 w 2400136"/>
              <a:gd name="connsiteY3" fmla="*/ 312549 h 653162"/>
              <a:gd name="connsiteX4" fmla="*/ 1334704 w 2400136"/>
              <a:gd name="connsiteY4" fmla="*/ 145281 h 653162"/>
              <a:gd name="connsiteX5" fmla="*/ 888655 w 2400136"/>
              <a:gd name="connsiteY5" fmla="*/ 301398 h 653162"/>
              <a:gd name="connsiteX6" fmla="*/ 1100528 w 2400136"/>
              <a:gd name="connsiteY6" fmla="*/ 315 h 653162"/>
              <a:gd name="connsiteX7" fmla="*/ 319943 w 2400136"/>
              <a:gd name="connsiteY7" fmla="*/ 368306 h 653162"/>
              <a:gd name="connsiteX8" fmla="*/ 41162 w 2400136"/>
              <a:gd name="connsiteY8" fmla="*/ 647086 h 65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0136" h="653162">
                <a:moveTo>
                  <a:pt x="41162" y="647086"/>
                </a:moveTo>
                <a:cubicBezTo>
                  <a:pt x="180552" y="602481"/>
                  <a:pt x="767850" y="134130"/>
                  <a:pt x="1156284" y="100676"/>
                </a:cubicBezTo>
                <a:cubicBezTo>
                  <a:pt x="1544718" y="67222"/>
                  <a:pt x="2237952" y="411052"/>
                  <a:pt x="2371767" y="446364"/>
                </a:cubicBezTo>
                <a:cubicBezTo>
                  <a:pt x="2505582" y="481676"/>
                  <a:pt x="2132016" y="362729"/>
                  <a:pt x="1959172" y="312549"/>
                </a:cubicBezTo>
                <a:cubicBezTo>
                  <a:pt x="1786328" y="262369"/>
                  <a:pt x="1513123" y="147139"/>
                  <a:pt x="1334704" y="145281"/>
                </a:cubicBezTo>
                <a:cubicBezTo>
                  <a:pt x="1156285" y="143423"/>
                  <a:pt x="927684" y="325559"/>
                  <a:pt x="888655" y="301398"/>
                </a:cubicBezTo>
                <a:cubicBezTo>
                  <a:pt x="849626" y="277237"/>
                  <a:pt x="1195313" y="-10836"/>
                  <a:pt x="1100528" y="315"/>
                </a:cubicBezTo>
                <a:cubicBezTo>
                  <a:pt x="1005743" y="11466"/>
                  <a:pt x="492787" y="256794"/>
                  <a:pt x="319943" y="368306"/>
                </a:cubicBezTo>
                <a:cubicBezTo>
                  <a:pt x="147099" y="479818"/>
                  <a:pt x="-98228" y="691691"/>
                  <a:pt x="41162" y="6470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43C0FE4-7436-B2B2-97E0-F83761CA9C7C}"/>
              </a:ext>
            </a:extLst>
          </p:cNvPr>
          <p:cNvSpPr/>
          <p:nvPr/>
        </p:nvSpPr>
        <p:spPr>
          <a:xfrm>
            <a:off x="7326310" y="2730373"/>
            <a:ext cx="547326" cy="1618644"/>
          </a:xfrm>
          <a:custGeom>
            <a:avLst/>
            <a:gdLst>
              <a:gd name="connsiteX0" fmla="*/ 78100 w 547326"/>
              <a:gd name="connsiteY0" fmla="*/ 1676 h 1618644"/>
              <a:gd name="connsiteX1" fmla="*/ 156158 w 547326"/>
              <a:gd name="connsiteY1" fmla="*/ 726505 h 1618644"/>
              <a:gd name="connsiteX2" fmla="*/ 412636 w 547326"/>
              <a:gd name="connsiteY2" fmla="*/ 994134 h 1618644"/>
              <a:gd name="connsiteX3" fmla="*/ 234217 w 547326"/>
              <a:gd name="connsiteY3" fmla="*/ 1272915 h 1618644"/>
              <a:gd name="connsiteX4" fmla="*/ 546451 w 547326"/>
              <a:gd name="connsiteY4" fmla="*/ 1618603 h 1618644"/>
              <a:gd name="connsiteX5" fmla="*/ 334578 w 547326"/>
              <a:gd name="connsiteY5" fmla="*/ 1250612 h 1618644"/>
              <a:gd name="connsiteX6" fmla="*/ 41 w 547326"/>
              <a:gd name="connsiteY6" fmla="*/ 670749 h 1618644"/>
              <a:gd name="connsiteX7" fmla="*/ 356880 w 547326"/>
              <a:gd name="connsiteY7" fmla="*/ 904925 h 1618644"/>
              <a:gd name="connsiteX8" fmla="*/ 78100 w 547326"/>
              <a:gd name="connsiteY8" fmla="*/ 536934 h 1618644"/>
              <a:gd name="connsiteX9" fmla="*/ 78100 w 547326"/>
              <a:gd name="connsiteY9" fmla="*/ 1676 h 161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326" h="1618644">
                <a:moveTo>
                  <a:pt x="78100" y="1676"/>
                </a:moveTo>
                <a:cubicBezTo>
                  <a:pt x="91110" y="33271"/>
                  <a:pt x="100402" y="561095"/>
                  <a:pt x="156158" y="726505"/>
                </a:cubicBezTo>
                <a:cubicBezTo>
                  <a:pt x="211914" y="891915"/>
                  <a:pt x="399626" y="903066"/>
                  <a:pt x="412636" y="994134"/>
                </a:cubicBezTo>
                <a:cubicBezTo>
                  <a:pt x="425646" y="1085202"/>
                  <a:pt x="211915" y="1168837"/>
                  <a:pt x="234217" y="1272915"/>
                </a:cubicBezTo>
                <a:cubicBezTo>
                  <a:pt x="256519" y="1376993"/>
                  <a:pt x="529724" y="1622320"/>
                  <a:pt x="546451" y="1618603"/>
                </a:cubicBezTo>
                <a:cubicBezTo>
                  <a:pt x="563178" y="1614886"/>
                  <a:pt x="334578" y="1250612"/>
                  <a:pt x="334578" y="1250612"/>
                </a:cubicBezTo>
                <a:cubicBezTo>
                  <a:pt x="243510" y="1092636"/>
                  <a:pt x="-3676" y="728363"/>
                  <a:pt x="41" y="670749"/>
                </a:cubicBezTo>
                <a:cubicBezTo>
                  <a:pt x="3758" y="613135"/>
                  <a:pt x="343870" y="927227"/>
                  <a:pt x="356880" y="904925"/>
                </a:cubicBezTo>
                <a:cubicBezTo>
                  <a:pt x="369890" y="882623"/>
                  <a:pt x="126422" y="680041"/>
                  <a:pt x="78100" y="536934"/>
                </a:cubicBezTo>
                <a:cubicBezTo>
                  <a:pt x="29778" y="393827"/>
                  <a:pt x="65090" y="-29919"/>
                  <a:pt x="78100" y="16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61" name="グループ化 1160">
            <a:extLst>
              <a:ext uri="{FF2B5EF4-FFF2-40B4-BE49-F238E27FC236}">
                <a16:creationId xmlns:a16="http://schemas.microsoft.com/office/drawing/2014/main" id="{5D022531-062B-08EA-3DA5-B794A84AB07C}"/>
              </a:ext>
            </a:extLst>
          </p:cNvPr>
          <p:cNvGrpSpPr/>
          <p:nvPr/>
        </p:nvGrpSpPr>
        <p:grpSpPr>
          <a:xfrm>
            <a:off x="1593869" y="286480"/>
            <a:ext cx="6535187" cy="8504201"/>
            <a:chOff x="1593869" y="286480"/>
            <a:chExt cx="6535187" cy="8504201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66F6AED0-1708-6FB2-B494-E342C6088823}"/>
                </a:ext>
              </a:extLst>
            </p:cNvPr>
            <p:cNvSpPr/>
            <p:nvPr/>
          </p:nvSpPr>
          <p:spPr>
            <a:xfrm>
              <a:off x="3041535" y="4410002"/>
              <a:ext cx="1312705" cy="286544"/>
            </a:xfrm>
            <a:custGeom>
              <a:avLst/>
              <a:gdLst>
                <a:gd name="connsiteX0" fmla="*/ 115 w 1312705"/>
                <a:gd name="connsiteY0" fmla="*/ 193748 h 286544"/>
                <a:gd name="connsiteX1" fmla="*/ 419215 w 1312705"/>
                <a:gd name="connsiteY1" fmla="*/ 34998 h 286544"/>
                <a:gd name="connsiteX2" fmla="*/ 254115 w 1312705"/>
                <a:gd name="connsiteY2" fmla="*/ 104848 h 286544"/>
                <a:gd name="connsiteX3" fmla="*/ 536690 w 1312705"/>
                <a:gd name="connsiteY3" fmla="*/ 12773 h 286544"/>
                <a:gd name="connsiteX4" fmla="*/ 851015 w 1312705"/>
                <a:gd name="connsiteY4" fmla="*/ 60398 h 286544"/>
                <a:gd name="connsiteX5" fmla="*/ 841490 w 1312705"/>
                <a:gd name="connsiteY5" fmla="*/ 31823 h 286544"/>
                <a:gd name="connsiteX6" fmla="*/ 1117715 w 1312705"/>
                <a:gd name="connsiteY6" fmla="*/ 130248 h 286544"/>
                <a:gd name="connsiteX7" fmla="*/ 1108190 w 1312705"/>
                <a:gd name="connsiteY7" fmla="*/ 114373 h 286544"/>
                <a:gd name="connsiteX8" fmla="*/ 1311390 w 1312705"/>
                <a:gd name="connsiteY8" fmla="*/ 244548 h 286544"/>
                <a:gd name="connsiteX9" fmla="*/ 1190740 w 1312705"/>
                <a:gd name="connsiteY9" fmla="*/ 263598 h 286544"/>
                <a:gd name="connsiteX10" fmla="*/ 1092315 w 1312705"/>
                <a:gd name="connsiteY10" fmla="*/ 285823 h 286544"/>
                <a:gd name="connsiteX11" fmla="*/ 1282815 w 1312705"/>
                <a:gd name="connsiteY11" fmla="*/ 235023 h 286544"/>
                <a:gd name="connsiteX12" fmla="*/ 1235190 w 1312705"/>
                <a:gd name="connsiteY12" fmla="*/ 155648 h 286544"/>
                <a:gd name="connsiteX13" fmla="*/ 911340 w 1312705"/>
                <a:gd name="connsiteY13" fmla="*/ 82623 h 286544"/>
                <a:gd name="connsiteX14" fmla="*/ 616065 w 1312705"/>
                <a:gd name="connsiteY14" fmla="*/ 73 h 286544"/>
                <a:gd name="connsiteX15" fmla="*/ 416040 w 1312705"/>
                <a:gd name="connsiteY15" fmla="*/ 66748 h 286544"/>
                <a:gd name="connsiteX16" fmla="*/ 200140 w 1312705"/>
                <a:gd name="connsiteY16" fmla="*/ 139773 h 286544"/>
                <a:gd name="connsiteX17" fmla="*/ 374765 w 1312705"/>
                <a:gd name="connsiteY17" fmla="*/ 57223 h 286544"/>
                <a:gd name="connsiteX18" fmla="*/ 115 w 1312705"/>
                <a:gd name="connsiteY18" fmla="*/ 193748 h 28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12705" h="286544">
                  <a:moveTo>
                    <a:pt x="115" y="193748"/>
                  </a:moveTo>
                  <a:cubicBezTo>
                    <a:pt x="7523" y="190044"/>
                    <a:pt x="376882" y="49815"/>
                    <a:pt x="419215" y="34998"/>
                  </a:cubicBezTo>
                  <a:cubicBezTo>
                    <a:pt x="461548" y="20181"/>
                    <a:pt x="234536" y="108552"/>
                    <a:pt x="254115" y="104848"/>
                  </a:cubicBezTo>
                  <a:cubicBezTo>
                    <a:pt x="273694" y="101144"/>
                    <a:pt x="437207" y="20181"/>
                    <a:pt x="536690" y="12773"/>
                  </a:cubicBezTo>
                  <a:cubicBezTo>
                    <a:pt x="636173" y="5365"/>
                    <a:pt x="800215" y="57223"/>
                    <a:pt x="851015" y="60398"/>
                  </a:cubicBezTo>
                  <a:cubicBezTo>
                    <a:pt x="901815" y="63573"/>
                    <a:pt x="797040" y="20181"/>
                    <a:pt x="841490" y="31823"/>
                  </a:cubicBezTo>
                  <a:cubicBezTo>
                    <a:pt x="885940" y="43465"/>
                    <a:pt x="1073265" y="116490"/>
                    <a:pt x="1117715" y="130248"/>
                  </a:cubicBezTo>
                  <a:cubicBezTo>
                    <a:pt x="1162165" y="144006"/>
                    <a:pt x="1075911" y="95323"/>
                    <a:pt x="1108190" y="114373"/>
                  </a:cubicBezTo>
                  <a:cubicBezTo>
                    <a:pt x="1140469" y="133423"/>
                    <a:pt x="1297632" y="219677"/>
                    <a:pt x="1311390" y="244548"/>
                  </a:cubicBezTo>
                  <a:cubicBezTo>
                    <a:pt x="1325148" y="269419"/>
                    <a:pt x="1227252" y="256719"/>
                    <a:pt x="1190740" y="263598"/>
                  </a:cubicBezTo>
                  <a:cubicBezTo>
                    <a:pt x="1154228" y="270477"/>
                    <a:pt x="1076969" y="290586"/>
                    <a:pt x="1092315" y="285823"/>
                  </a:cubicBezTo>
                  <a:cubicBezTo>
                    <a:pt x="1107661" y="281060"/>
                    <a:pt x="1259002" y="256719"/>
                    <a:pt x="1282815" y="235023"/>
                  </a:cubicBezTo>
                  <a:cubicBezTo>
                    <a:pt x="1306628" y="213327"/>
                    <a:pt x="1297102" y="181048"/>
                    <a:pt x="1235190" y="155648"/>
                  </a:cubicBezTo>
                  <a:cubicBezTo>
                    <a:pt x="1173278" y="130248"/>
                    <a:pt x="1014528" y="108552"/>
                    <a:pt x="911340" y="82623"/>
                  </a:cubicBezTo>
                  <a:cubicBezTo>
                    <a:pt x="808153" y="56694"/>
                    <a:pt x="698615" y="2719"/>
                    <a:pt x="616065" y="73"/>
                  </a:cubicBezTo>
                  <a:cubicBezTo>
                    <a:pt x="533515" y="-2573"/>
                    <a:pt x="416040" y="66748"/>
                    <a:pt x="416040" y="66748"/>
                  </a:cubicBezTo>
                  <a:cubicBezTo>
                    <a:pt x="346719" y="90031"/>
                    <a:pt x="207019" y="141360"/>
                    <a:pt x="200140" y="139773"/>
                  </a:cubicBezTo>
                  <a:cubicBezTo>
                    <a:pt x="193261" y="138186"/>
                    <a:pt x="406515" y="50344"/>
                    <a:pt x="374765" y="57223"/>
                  </a:cubicBezTo>
                  <a:cubicBezTo>
                    <a:pt x="343015" y="64102"/>
                    <a:pt x="-7293" y="197452"/>
                    <a:pt x="115" y="193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CBA23494-9259-6ADF-CB92-FD54FEBF7173}"/>
                </a:ext>
              </a:extLst>
            </p:cNvPr>
            <p:cNvSpPr/>
            <p:nvPr/>
          </p:nvSpPr>
          <p:spPr>
            <a:xfrm>
              <a:off x="3629506" y="4397247"/>
              <a:ext cx="574195" cy="149675"/>
            </a:xfrm>
            <a:custGeom>
              <a:avLst/>
              <a:gdLst>
                <a:gd name="connsiteX0" fmla="*/ 2694 w 574195"/>
                <a:gd name="connsiteY0" fmla="*/ 128 h 149675"/>
                <a:gd name="connsiteX1" fmla="*/ 307494 w 574195"/>
                <a:gd name="connsiteY1" fmla="*/ 44578 h 149675"/>
                <a:gd name="connsiteX2" fmla="*/ 291619 w 574195"/>
                <a:gd name="connsiteY2" fmla="*/ 47753 h 149675"/>
                <a:gd name="connsiteX3" fmla="*/ 494819 w 574195"/>
                <a:gd name="connsiteY3" fmla="*/ 101728 h 149675"/>
                <a:gd name="connsiteX4" fmla="*/ 450369 w 574195"/>
                <a:gd name="connsiteY4" fmla="*/ 76328 h 149675"/>
                <a:gd name="connsiteX5" fmla="*/ 574194 w 574195"/>
                <a:gd name="connsiteY5" fmla="*/ 149353 h 149675"/>
                <a:gd name="connsiteX6" fmla="*/ 447194 w 574195"/>
                <a:gd name="connsiteY6" fmla="*/ 101728 h 149675"/>
                <a:gd name="connsiteX7" fmla="*/ 250344 w 574195"/>
                <a:gd name="connsiteY7" fmla="*/ 69978 h 149675"/>
                <a:gd name="connsiteX8" fmla="*/ 161444 w 574195"/>
                <a:gd name="connsiteY8" fmla="*/ 60453 h 149675"/>
                <a:gd name="connsiteX9" fmla="*/ 2694 w 574195"/>
                <a:gd name="connsiteY9" fmla="*/ 128 h 14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195" h="149675">
                  <a:moveTo>
                    <a:pt x="2694" y="128"/>
                  </a:moveTo>
                  <a:cubicBezTo>
                    <a:pt x="27036" y="-2518"/>
                    <a:pt x="259340" y="36641"/>
                    <a:pt x="307494" y="44578"/>
                  </a:cubicBezTo>
                  <a:cubicBezTo>
                    <a:pt x="355648" y="52515"/>
                    <a:pt x="260398" y="38228"/>
                    <a:pt x="291619" y="47753"/>
                  </a:cubicBezTo>
                  <a:cubicBezTo>
                    <a:pt x="322840" y="57278"/>
                    <a:pt x="468361" y="96966"/>
                    <a:pt x="494819" y="101728"/>
                  </a:cubicBezTo>
                  <a:cubicBezTo>
                    <a:pt x="521277" y="106490"/>
                    <a:pt x="437140" y="68391"/>
                    <a:pt x="450369" y="76328"/>
                  </a:cubicBezTo>
                  <a:cubicBezTo>
                    <a:pt x="463598" y="84265"/>
                    <a:pt x="574723" y="145120"/>
                    <a:pt x="574194" y="149353"/>
                  </a:cubicBezTo>
                  <a:cubicBezTo>
                    <a:pt x="573665" y="153586"/>
                    <a:pt x="501169" y="114957"/>
                    <a:pt x="447194" y="101728"/>
                  </a:cubicBezTo>
                  <a:cubicBezTo>
                    <a:pt x="393219" y="88499"/>
                    <a:pt x="297969" y="76857"/>
                    <a:pt x="250344" y="69978"/>
                  </a:cubicBezTo>
                  <a:cubicBezTo>
                    <a:pt x="202719" y="63099"/>
                    <a:pt x="196898" y="72095"/>
                    <a:pt x="161444" y="60453"/>
                  </a:cubicBezTo>
                  <a:cubicBezTo>
                    <a:pt x="125990" y="48811"/>
                    <a:pt x="-21648" y="2774"/>
                    <a:pt x="2694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877E9C9-2571-7258-0540-BEAC524C5F96}"/>
                </a:ext>
              </a:extLst>
            </p:cNvPr>
            <p:cNvSpPr/>
            <p:nvPr/>
          </p:nvSpPr>
          <p:spPr>
            <a:xfrm>
              <a:off x="3279263" y="4443983"/>
              <a:ext cx="313377" cy="138047"/>
            </a:xfrm>
            <a:custGeom>
              <a:avLst/>
              <a:gdLst>
                <a:gd name="connsiteX0" fmla="*/ 512 w 313377"/>
                <a:gd name="connsiteY0" fmla="*/ 137542 h 138047"/>
                <a:gd name="connsiteX1" fmla="*/ 225937 w 313377"/>
                <a:gd name="connsiteY1" fmla="*/ 7367 h 138047"/>
                <a:gd name="connsiteX2" fmla="*/ 156087 w 313377"/>
                <a:gd name="connsiteY2" fmla="*/ 89917 h 138047"/>
                <a:gd name="connsiteX3" fmla="*/ 308487 w 313377"/>
                <a:gd name="connsiteY3" fmla="*/ 1017 h 138047"/>
                <a:gd name="connsiteX4" fmla="*/ 276737 w 313377"/>
                <a:gd name="connsiteY4" fmla="*/ 45467 h 138047"/>
                <a:gd name="connsiteX5" fmla="*/ 286262 w 313377"/>
                <a:gd name="connsiteY5" fmla="*/ 102617 h 138047"/>
                <a:gd name="connsiteX6" fmla="*/ 283087 w 313377"/>
                <a:gd name="connsiteY6" fmla="*/ 13717 h 138047"/>
                <a:gd name="connsiteX7" fmla="*/ 222762 w 313377"/>
                <a:gd name="connsiteY7" fmla="*/ 32767 h 138047"/>
                <a:gd name="connsiteX8" fmla="*/ 165612 w 313377"/>
                <a:gd name="connsiteY8" fmla="*/ 51817 h 138047"/>
                <a:gd name="connsiteX9" fmla="*/ 512 w 313377"/>
                <a:gd name="connsiteY9" fmla="*/ 137542 h 13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377" h="138047">
                  <a:moveTo>
                    <a:pt x="512" y="137542"/>
                  </a:moveTo>
                  <a:cubicBezTo>
                    <a:pt x="10566" y="130134"/>
                    <a:pt x="200008" y="15304"/>
                    <a:pt x="225937" y="7367"/>
                  </a:cubicBezTo>
                  <a:cubicBezTo>
                    <a:pt x="251866" y="-570"/>
                    <a:pt x="142329" y="90975"/>
                    <a:pt x="156087" y="89917"/>
                  </a:cubicBezTo>
                  <a:cubicBezTo>
                    <a:pt x="169845" y="88859"/>
                    <a:pt x="288379" y="8425"/>
                    <a:pt x="308487" y="1017"/>
                  </a:cubicBezTo>
                  <a:cubicBezTo>
                    <a:pt x="328595" y="-6391"/>
                    <a:pt x="280441" y="28534"/>
                    <a:pt x="276737" y="45467"/>
                  </a:cubicBezTo>
                  <a:cubicBezTo>
                    <a:pt x="273033" y="62400"/>
                    <a:pt x="285204" y="107908"/>
                    <a:pt x="286262" y="102617"/>
                  </a:cubicBezTo>
                  <a:cubicBezTo>
                    <a:pt x="287320" y="97326"/>
                    <a:pt x="293670" y="25359"/>
                    <a:pt x="283087" y="13717"/>
                  </a:cubicBezTo>
                  <a:cubicBezTo>
                    <a:pt x="272504" y="2075"/>
                    <a:pt x="222762" y="32767"/>
                    <a:pt x="222762" y="32767"/>
                  </a:cubicBezTo>
                  <a:cubicBezTo>
                    <a:pt x="203183" y="39117"/>
                    <a:pt x="200008" y="34884"/>
                    <a:pt x="165612" y="51817"/>
                  </a:cubicBezTo>
                  <a:cubicBezTo>
                    <a:pt x="131216" y="68750"/>
                    <a:pt x="-9542" y="144950"/>
                    <a:pt x="512" y="137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7689B1CC-919B-8397-314F-60E71008139F}"/>
                </a:ext>
              </a:extLst>
            </p:cNvPr>
            <p:cNvSpPr/>
            <p:nvPr/>
          </p:nvSpPr>
          <p:spPr>
            <a:xfrm>
              <a:off x="3804279" y="4523749"/>
              <a:ext cx="465093" cy="137987"/>
            </a:xfrm>
            <a:custGeom>
              <a:avLst/>
              <a:gdLst>
                <a:gd name="connsiteX0" fmla="*/ 2546 w 465093"/>
                <a:gd name="connsiteY0" fmla="*/ 95876 h 137987"/>
                <a:gd name="connsiteX1" fmla="*/ 329571 w 465093"/>
                <a:gd name="connsiteY1" fmla="*/ 626 h 137987"/>
                <a:gd name="connsiteX2" fmla="*/ 154946 w 465093"/>
                <a:gd name="connsiteY2" fmla="*/ 54601 h 137987"/>
                <a:gd name="connsiteX3" fmla="*/ 332746 w 465093"/>
                <a:gd name="connsiteY3" fmla="*/ 54601 h 137987"/>
                <a:gd name="connsiteX4" fmla="*/ 262896 w 465093"/>
                <a:gd name="connsiteY4" fmla="*/ 70476 h 137987"/>
                <a:gd name="connsiteX5" fmla="*/ 459746 w 465093"/>
                <a:gd name="connsiteY5" fmla="*/ 80001 h 137987"/>
                <a:gd name="connsiteX6" fmla="*/ 408946 w 465093"/>
                <a:gd name="connsiteY6" fmla="*/ 111751 h 137987"/>
                <a:gd name="connsiteX7" fmla="*/ 405771 w 465093"/>
                <a:gd name="connsiteY7" fmla="*/ 137151 h 137987"/>
                <a:gd name="connsiteX8" fmla="*/ 393071 w 465093"/>
                <a:gd name="connsiteY8" fmla="*/ 80001 h 137987"/>
                <a:gd name="connsiteX9" fmla="*/ 285121 w 465093"/>
                <a:gd name="connsiteY9" fmla="*/ 70476 h 137987"/>
                <a:gd name="connsiteX10" fmla="*/ 278771 w 465093"/>
                <a:gd name="connsiteY10" fmla="*/ 13326 h 137987"/>
                <a:gd name="connsiteX11" fmla="*/ 253371 w 465093"/>
                <a:gd name="connsiteY11" fmla="*/ 48251 h 137987"/>
                <a:gd name="connsiteX12" fmla="*/ 180346 w 465093"/>
                <a:gd name="connsiteY12" fmla="*/ 60951 h 137987"/>
                <a:gd name="connsiteX13" fmla="*/ 2546 w 465093"/>
                <a:gd name="connsiteY13" fmla="*/ 95876 h 13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5093" h="137987">
                  <a:moveTo>
                    <a:pt x="2546" y="95876"/>
                  </a:moveTo>
                  <a:cubicBezTo>
                    <a:pt x="27417" y="85822"/>
                    <a:pt x="304171" y="7505"/>
                    <a:pt x="329571" y="626"/>
                  </a:cubicBezTo>
                  <a:cubicBezTo>
                    <a:pt x="354971" y="-6253"/>
                    <a:pt x="154417" y="45605"/>
                    <a:pt x="154946" y="54601"/>
                  </a:cubicBezTo>
                  <a:cubicBezTo>
                    <a:pt x="155475" y="63597"/>
                    <a:pt x="314754" y="51955"/>
                    <a:pt x="332746" y="54601"/>
                  </a:cubicBezTo>
                  <a:cubicBezTo>
                    <a:pt x="350738" y="57247"/>
                    <a:pt x="241729" y="66243"/>
                    <a:pt x="262896" y="70476"/>
                  </a:cubicBezTo>
                  <a:cubicBezTo>
                    <a:pt x="284063" y="74709"/>
                    <a:pt x="435404" y="73122"/>
                    <a:pt x="459746" y="80001"/>
                  </a:cubicBezTo>
                  <a:cubicBezTo>
                    <a:pt x="484088" y="86880"/>
                    <a:pt x="417942" y="102226"/>
                    <a:pt x="408946" y="111751"/>
                  </a:cubicBezTo>
                  <a:cubicBezTo>
                    <a:pt x="399950" y="121276"/>
                    <a:pt x="408417" y="142443"/>
                    <a:pt x="405771" y="137151"/>
                  </a:cubicBezTo>
                  <a:cubicBezTo>
                    <a:pt x="403125" y="131859"/>
                    <a:pt x="413179" y="91113"/>
                    <a:pt x="393071" y="80001"/>
                  </a:cubicBezTo>
                  <a:cubicBezTo>
                    <a:pt x="372963" y="68889"/>
                    <a:pt x="304171" y="81588"/>
                    <a:pt x="285121" y="70476"/>
                  </a:cubicBezTo>
                  <a:cubicBezTo>
                    <a:pt x="266071" y="59364"/>
                    <a:pt x="284063" y="17030"/>
                    <a:pt x="278771" y="13326"/>
                  </a:cubicBezTo>
                  <a:cubicBezTo>
                    <a:pt x="273479" y="9622"/>
                    <a:pt x="269775" y="40313"/>
                    <a:pt x="253371" y="48251"/>
                  </a:cubicBezTo>
                  <a:cubicBezTo>
                    <a:pt x="236967" y="56188"/>
                    <a:pt x="218446" y="52484"/>
                    <a:pt x="180346" y="60951"/>
                  </a:cubicBezTo>
                  <a:cubicBezTo>
                    <a:pt x="142246" y="69418"/>
                    <a:pt x="-22325" y="105930"/>
                    <a:pt x="2546" y="95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900BCF7C-9F57-ADDC-CA99-DDE88AF893DA}"/>
                </a:ext>
              </a:extLst>
            </p:cNvPr>
            <p:cNvSpPr/>
            <p:nvPr/>
          </p:nvSpPr>
          <p:spPr>
            <a:xfrm>
              <a:off x="3336616" y="4479459"/>
              <a:ext cx="607379" cy="152483"/>
            </a:xfrm>
            <a:custGeom>
              <a:avLst/>
              <a:gdLst>
                <a:gd name="connsiteX0" fmla="*/ 3484 w 607379"/>
                <a:gd name="connsiteY0" fmla="*/ 466 h 152483"/>
                <a:gd name="connsiteX1" fmla="*/ 60634 w 607379"/>
                <a:gd name="connsiteY1" fmla="*/ 16341 h 152483"/>
                <a:gd name="connsiteX2" fmla="*/ 365434 w 607379"/>
                <a:gd name="connsiteY2" fmla="*/ 117941 h 152483"/>
                <a:gd name="connsiteX3" fmla="*/ 301934 w 607379"/>
                <a:gd name="connsiteY3" fmla="*/ 124291 h 152483"/>
                <a:gd name="connsiteX4" fmla="*/ 533709 w 607379"/>
                <a:gd name="connsiteY4" fmla="*/ 149691 h 152483"/>
                <a:gd name="connsiteX5" fmla="*/ 606734 w 607379"/>
                <a:gd name="connsiteY5" fmla="*/ 149691 h 152483"/>
                <a:gd name="connsiteX6" fmla="*/ 501959 w 607379"/>
                <a:gd name="connsiteY6" fmla="*/ 130641 h 152483"/>
                <a:gd name="connsiteX7" fmla="*/ 324159 w 607379"/>
                <a:gd name="connsiteY7" fmla="*/ 102066 h 152483"/>
                <a:gd name="connsiteX8" fmla="*/ 254309 w 607379"/>
                <a:gd name="connsiteY8" fmla="*/ 76666 h 152483"/>
                <a:gd name="connsiteX9" fmla="*/ 184459 w 607379"/>
                <a:gd name="connsiteY9" fmla="*/ 38566 h 152483"/>
                <a:gd name="connsiteX10" fmla="*/ 3484 w 607379"/>
                <a:gd name="connsiteY10" fmla="*/ 466 h 1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7379" h="152483">
                  <a:moveTo>
                    <a:pt x="3484" y="466"/>
                  </a:moveTo>
                  <a:cubicBezTo>
                    <a:pt x="-17154" y="-3238"/>
                    <a:pt x="60634" y="16341"/>
                    <a:pt x="60634" y="16341"/>
                  </a:cubicBezTo>
                  <a:cubicBezTo>
                    <a:pt x="120959" y="35920"/>
                    <a:pt x="325217" y="99949"/>
                    <a:pt x="365434" y="117941"/>
                  </a:cubicBezTo>
                  <a:cubicBezTo>
                    <a:pt x="405651" y="135933"/>
                    <a:pt x="273888" y="118999"/>
                    <a:pt x="301934" y="124291"/>
                  </a:cubicBezTo>
                  <a:cubicBezTo>
                    <a:pt x="329980" y="129583"/>
                    <a:pt x="482909" y="145458"/>
                    <a:pt x="533709" y="149691"/>
                  </a:cubicBezTo>
                  <a:cubicBezTo>
                    <a:pt x="584509" y="153924"/>
                    <a:pt x="612026" y="152866"/>
                    <a:pt x="606734" y="149691"/>
                  </a:cubicBezTo>
                  <a:cubicBezTo>
                    <a:pt x="601442" y="146516"/>
                    <a:pt x="501959" y="130641"/>
                    <a:pt x="501959" y="130641"/>
                  </a:cubicBezTo>
                  <a:cubicBezTo>
                    <a:pt x="454863" y="122704"/>
                    <a:pt x="365434" y="111062"/>
                    <a:pt x="324159" y="102066"/>
                  </a:cubicBezTo>
                  <a:cubicBezTo>
                    <a:pt x="282884" y="93070"/>
                    <a:pt x="277592" y="87249"/>
                    <a:pt x="254309" y="76666"/>
                  </a:cubicBezTo>
                  <a:cubicBezTo>
                    <a:pt x="231026" y="66083"/>
                    <a:pt x="223088" y="48091"/>
                    <a:pt x="184459" y="38566"/>
                  </a:cubicBezTo>
                  <a:cubicBezTo>
                    <a:pt x="145830" y="29041"/>
                    <a:pt x="24122" y="4170"/>
                    <a:pt x="3484" y="4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0A078E6B-2011-0B3E-5154-FE26B9BFCC04}"/>
                </a:ext>
              </a:extLst>
            </p:cNvPr>
            <p:cNvSpPr/>
            <p:nvPr/>
          </p:nvSpPr>
          <p:spPr>
            <a:xfrm>
              <a:off x="3567167" y="4415354"/>
              <a:ext cx="379157" cy="210443"/>
            </a:xfrm>
            <a:custGeom>
              <a:avLst/>
              <a:gdLst>
                <a:gd name="connsiteX0" fmla="*/ 14233 w 379157"/>
                <a:gd name="connsiteY0" fmla="*/ 7421 h 210443"/>
                <a:gd name="connsiteX1" fmla="*/ 7883 w 379157"/>
                <a:gd name="connsiteY1" fmla="*/ 80446 h 210443"/>
                <a:gd name="connsiteX2" fmla="*/ 42808 w 379157"/>
                <a:gd name="connsiteY2" fmla="*/ 134421 h 210443"/>
                <a:gd name="connsiteX3" fmla="*/ 211083 w 379157"/>
                <a:gd name="connsiteY3" fmla="*/ 204271 h 210443"/>
                <a:gd name="connsiteX4" fmla="*/ 299983 w 379157"/>
                <a:gd name="connsiteY4" fmla="*/ 194746 h 210443"/>
                <a:gd name="connsiteX5" fmla="*/ 366658 w 379157"/>
                <a:gd name="connsiteY5" fmla="*/ 96321 h 210443"/>
                <a:gd name="connsiteX6" fmla="*/ 369833 w 379157"/>
                <a:gd name="connsiteY6" fmla="*/ 64571 h 210443"/>
                <a:gd name="connsiteX7" fmla="*/ 268233 w 379157"/>
                <a:gd name="connsiteY7" fmla="*/ 29646 h 210443"/>
                <a:gd name="connsiteX8" fmla="*/ 153933 w 379157"/>
                <a:gd name="connsiteY8" fmla="*/ 4246 h 210443"/>
                <a:gd name="connsiteX9" fmla="*/ 14233 w 379157"/>
                <a:gd name="connsiteY9" fmla="*/ 7421 h 210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9157" h="210443">
                  <a:moveTo>
                    <a:pt x="14233" y="7421"/>
                  </a:moveTo>
                  <a:cubicBezTo>
                    <a:pt x="-10109" y="20121"/>
                    <a:pt x="3121" y="59279"/>
                    <a:pt x="7883" y="80446"/>
                  </a:cubicBezTo>
                  <a:cubicBezTo>
                    <a:pt x="12645" y="101613"/>
                    <a:pt x="8941" y="113784"/>
                    <a:pt x="42808" y="134421"/>
                  </a:cubicBezTo>
                  <a:cubicBezTo>
                    <a:pt x="76675" y="155059"/>
                    <a:pt x="168221" y="194217"/>
                    <a:pt x="211083" y="204271"/>
                  </a:cubicBezTo>
                  <a:cubicBezTo>
                    <a:pt x="253946" y="214325"/>
                    <a:pt x="274054" y="212738"/>
                    <a:pt x="299983" y="194746"/>
                  </a:cubicBezTo>
                  <a:cubicBezTo>
                    <a:pt x="325912" y="176754"/>
                    <a:pt x="355016" y="118017"/>
                    <a:pt x="366658" y="96321"/>
                  </a:cubicBezTo>
                  <a:cubicBezTo>
                    <a:pt x="378300" y="74625"/>
                    <a:pt x="386237" y="75683"/>
                    <a:pt x="369833" y="64571"/>
                  </a:cubicBezTo>
                  <a:cubicBezTo>
                    <a:pt x="353429" y="53459"/>
                    <a:pt x="304216" y="39700"/>
                    <a:pt x="268233" y="29646"/>
                  </a:cubicBezTo>
                  <a:cubicBezTo>
                    <a:pt x="232250" y="19592"/>
                    <a:pt x="198912" y="6892"/>
                    <a:pt x="153933" y="4246"/>
                  </a:cubicBezTo>
                  <a:cubicBezTo>
                    <a:pt x="108954" y="1600"/>
                    <a:pt x="38575" y="-5279"/>
                    <a:pt x="14233" y="7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FC5A7D48-45B7-A8F6-363C-67816C25632B}"/>
                </a:ext>
              </a:extLst>
            </p:cNvPr>
            <p:cNvSpPr/>
            <p:nvPr/>
          </p:nvSpPr>
          <p:spPr>
            <a:xfrm>
              <a:off x="3806892" y="4497715"/>
              <a:ext cx="45719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9D1ABC3E-4B78-ECCD-8083-7052FDB31CC9}"/>
                </a:ext>
              </a:extLst>
            </p:cNvPr>
            <p:cNvSpPr/>
            <p:nvPr/>
          </p:nvSpPr>
          <p:spPr>
            <a:xfrm>
              <a:off x="3001615" y="4513131"/>
              <a:ext cx="389286" cy="252565"/>
            </a:xfrm>
            <a:custGeom>
              <a:avLst/>
              <a:gdLst>
                <a:gd name="connsiteX0" fmla="*/ 1935 w 389286"/>
                <a:gd name="connsiteY0" fmla="*/ 68394 h 252565"/>
                <a:gd name="connsiteX1" fmla="*/ 319435 w 389286"/>
                <a:gd name="connsiteY1" fmla="*/ 62044 h 252565"/>
                <a:gd name="connsiteX2" fmla="*/ 71785 w 389286"/>
                <a:gd name="connsiteY2" fmla="*/ 93794 h 252565"/>
                <a:gd name="connsiteX3" fmla="*/ 303560 w 389286"/>
                <a:gd name="connsiteY3" fmla="*/ 87444 h 252565"/>
                <a:gd name="connsiteX4" fmla="*/ 128935 w 389286"/>
                <a:gd name="connsiteY4" fmla="*/ 138244 h 252565"/>
                <a:gd name="connsiteX5" fmla="*/ 14635 w 389286"/>
                <a:gd name="connsiteY5" fmla="*/ 252544 h 252565"/>
                <a:gd name="connsiteX6" fmla="*/ 192435 w 389286"/>
                <a:gd name="connsiteY6" fmla="*/ 128719 h 252565"/>
                <a:gd name="connsiteX7" fmla="*/ 389285 w 389286"/>
                <a:gd name="connsiteY7" fmla="*/ 1719 h 252565"/>
                <a:gd name="connsiteX8" fmla="*/ 195610 w 389286"/>
                <a:gd name="connsiteY8" fmla="*/ 55694 h 252565"/>
                <a:gd name="connsiteX9" fmla="*/ 1935 w 389286"/>
                <a:gd name="connsiteY9" fmla="*/ 68394 h 25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286" h="252565">
                  <a:moveTo>
                    <a:pt x="1935" y="68394"/>
                  </a:moveTo>
                  <a:cubicBezTo>
                    <a:pt x="22572" y="69452"/>
                    <a:pt x="307793" y="57811"/>
                    <a:pt x="319435" y="62044"/>
                  </a:cubicBezTo>
                  <a:cubicBezTo>
                    <a:pt x="331077" y="66277"/>
                    <a:pt x="74431" y="89561"/>
                    <a:pt x="71785" y="93794"/>
                  </a:cubicBezTo>
                  <a:cubicBezTo>
                    <a:pt x="69139" y="98027"/>
                    <a:pt x="294035" y="80036"/>
                    <a:pt x="303560" y="87444"/>
                  </a:cubicBezTo>
                  <a:cubicBezTo>
                    <a:pt x="313085" y="94852"/>
                    <a:pt x="177089" y="110727"/>
                    <a:pt x="128935" y="138244"/>
                  </a:cubicBezTo>
                  <a:cubicBezTo>
                    <a:pt x="80781" y="165761"/>
                    <a:pt x="4052" y="254132"/>
                    <a:pt x="14635" y="252544"/>
                  </a:cubicBezTo>
                  <a:cubicBezTo>
                    <a:pt x="25218" y="250957"/>
                    <a:pt x="129993" y="170523"/>
                    <a:pt x="192435" y="128719"/>
                  </a:cubicBezTo>
                  <a:cubicBezTo>
                    <a:pt x="254877" y="86915"/>
                    <a:pt x="388756" y="13890"/>
                    <a:pt x="389285" y="1719"/>
                  </a:cubicBezTo>
                  <a:cubicBezTo>
                    <a:pt x="389814" y="-10452"/>
                    <a:pt x="260168" y="45640"/>
                    <a:pt x="195610" y="55694"/>
                  </a:cubicBezTo>
                  <a:cubicBezTo>
                    <a:pt x="131052" y="65748"/>
                    <a:pt x="-18702" y="67336"/>
                    <a:pt x="1935" y="68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B4A1F477-CD58-93F6-5532-C9AC8F74A5B0}"/>
                </a:ext>
              </a:extLst>
            </p:cNvPr>
            <p:cNvSpPr/>
            <p:nvPr/>
          </p:nvSpPr>
          <p:spPr>
            <a:xfrm>
              <a:off x="3254375" y="4619599"/>
              <a:ext cx="890697" cy="187351"/>
            </a:xfrm>
            <a:custGeom>
              <a:avLst/>
              <a:gdLst>
                <a:gd name="connsiteX0" fmla="*/ 0 w 890697"/>
                <a:gd name="connsiteY0" fmla="*/ 187351 h 187351"/>
                <a:gd name="connsiteX1" fmla="*/ 739775 w 890697"/>
                <a:gd name="connsiteY1" fmla="*/ 158776 h 187351"/>
                <a:gd name="connsiteX2" fmla="*/ 609600 w 890697"/>
                <a:gd name="connsiteY2" fmla="*/ 177826 h 187351"/>
                <a:gd name="connsiteX3" fmla="*/ 882650 w 890697"/>
                <a:gd name="connsiteY3" fmla="*/ 47651 h 187351"/>
                <a:gd name="connsiteX4" fmla="*/ 787400 w 890697"/>
                <a:gd name="connsiteY4" fmla="*/ 88926 h 187351"/>
                <a:gd name="connsiteX5" fmla="*/ 825500 w 890697"/>
                <a:gd name="connsiteY5" fmla="*/ 44476 h 187351"/>
                <a:gd name="connsiteX6" fmla="*/ 609600 w 890697"/>
                <a:gd name="connsiteY6" fmla="*/ 26 h 187351"/>
                <a:gd name="connsiteX7" fmla="*/ 889000 w 890697"/>
                <a:gd name="connsiteY7" fmla="*/ 50826 h 187351"/>
                <a:gd name="connsiteX8" fmla="*/ 717550 w 890697"/>
                <a:gd name="connsiteY8" fmla="*/ 130201 h 187351"/>
                <a:gd name="connsiteX9" fmla="*/ 530225 w 890697"/>
                <a:gd name="connsiteY9" fmla="*/ 111151 h 187351"/>
                <a:gd name="connsiteX10" fmla="*/ 676275 w 890697"/>
                <a:gd name="connsiteY10" fmla="*/ 130201 h 187351"/>
                <a:gd name="connsiteX11" fmla="*/ 447675 w 890697"/>
                <a:gd name="connsiteY11" fmla="*/ 152426 h 187351"/>
                <a:gd name="connsiteX12" fmla="*/ 0 w 890697"/>
                <a:gd name="connsiteY12" fmla="*/ 187351 h 18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697" h="187351">
                  <a:moveTo>
                    <a:pt x="0" y="187351"/>
                  </a:moveTo>
                  <a:lnTo>
                    <a:pt x="739775" y="158776"/>
                  </a:lnTo>
                  <a:cubicBezTo>
                    <a:pt x="841375" y="157188"/>
                    <a:pt x="585788" y="196347"/>
                    <a:pt x="609600" y="177826"/>
                  </a:cubicBezTo>
                  <a:cubicBezTo>
                    <a:pt x="633412" y="159305"/>
                    <a:pt x="853017" y="62468"/>
                    <a:pt x="882650" y="47651"/>
                  </a:cubicBezTo>
                  <a:cubicBezTo>
                    <a:pt x="912283" y="32834"/>
                    <a:pt x="796925" y="89455"/>
                    <a:pt x="787400" y="88926"/>
                  </a:cubicBezTo>
                  <a:cubicBezTo>
                    <a:pt x="777875" y="88397"/>
                    <a:pt x="855133" y="59293"/>
                    <a:pt x="825500" y="44476"/>
                  </a:cubicBezTo>
                  <a:cubicBezTo>
                    <a:pt x="795867" y="29659"/>
                    <a:pt x="599017" y="-1032"/>
                    <a:pt x="609600" y="26"/>
                  </a:cubicBezTo>
                  <a:cubicBezTo>
                    <a:pt x="620183" y="1084"/>
                    <a:pt x="871008" y="29130"/>
                    <a:pt x="889000" y="50826"/>
                  </a:cubicBezTo>
                  <a:cubicBezTo>
                    <a:pt x="906992" y="72522"/>
                    <a:pt x="777346" y="120147"/>
                    <a:pt x="717550" y="130201"/>
                  </a:cubicBezTo>
                  <a:cubicBezTo>
                    <a:pt x="657754" y="140255"/>
                    <a:pt x="537104" y="111151"/>
                    <a:pt x="530225" y="111151"/>
                  </a:cubicBezTo>
                  <a:cubicBezTo>
                    <a:pt x="523346" y="111151"/>
                    <a:pt x="690033" y="123322"/>
                    <a:pt x="676275" y="130201"/>
                  </a:cubicBezTo>
                  <a:cubicBezTo>
                    <a:pt x="662517" y="137080"/>
                    <a:pt x="447675" y="152426"/>
                    <a:pt x="447675" y="152426"/>
                  </a:cubicBezTo>
                  <a:lnTo>
                    <a:pt x="0" y="18735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6B5B2386-4083-CD0F-4CCF-1364DD2C18A0}"/>
                </a:ext>
              </a:extLst>
            </p:cNvPr>
            <p:cNvSpPr/>
            <p:nvPr/>
          </p:nvSpPr>
          <p:spPr>
            <a:xfrm>
              <a:off x="3669344" y="4299539"/>
              <a:ext cx="537541" cy="180853"/>
            </a:xfrm>
            <a:custGeom>
              <a:avLst/>
              <a:gdLst>
                <a:gd name="connsiteX0" fmla="*/ 23181 w 537541"/>
                <a:gd name="connsiteY0" fmla="*/ 8936 h 180853"/>
                <a:gd name="connsiteX1" fmla="*/ 493081 w 537541"/>
                <a:gd name="connsiteY1" fmla="*/ 135936 h 180853"/>
                <a:gd name="connsiteX2" fmla="*/ 401006 w 537541"/>
                <a:gd name="connsiteY2" fmla="*/ 129586 h 180853"/>
                <a:gd name="connsiteX3" fmla="*/ 26356 w 537541"/>
                <a:gd name="connsiteY3" fmla="*/ 59736 h 180853"/>
                <a:gd name="connsiteX4" fmla="*/ 280356 w 537541"/>
                <a:gd name="connsiteY4" fmla="*/ 139111 h 180853"/>
                <a:gd name="connsiteX5" fmla="*/ 537531 w 537541"/>
                <a:gd name="connsiteY5" fmla="*/ 180386 h 180853"/>
                <a:gd name="connsiteX6" fmla="*/ 270831 w 537541"/>
                <a:gd name="connsiteY6" fmla="*/ 113711 h 180853"/>
                <a:gd name="connsiteX7" fmla="*/ 458156 w 537541"/>
                <a:gd name="connsiteY7" fmla="*/ 113711 h 180853"/>
                <a:gd name="connsiteX8" fmla="*/ 112081 w 537541"/>
                <a:gd name="connsiteY8" fmla="*/ 21636 h 180853"/>
                <a:gd name="connsiteX9" fmla="*/ 23181 w 537541"/>
                <a:gd name="connsiteY9" fmla="*/ 8936 h 18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541" h="180853">
                  <a:moveTo>
                    <a:pt x="23181" y="8936"/>
                  </a:moveTo>
                  <a:cubicBezTo>
                    <a:pt x="86681" y="27986"/>
                    <a:pt x="430110" y="115828"/>
                    <a:pt x="493081" y="135936"/>
                  </a:cubicBezTo>
                  <a:cubicBezTo>
                    <a:pt x="556052" y="156044"/>
                    <a:pt x="478794" y="142286"/>
                    <a:pt x="401006" y="129586"/>
                  </a:cubicBezTo>
                  <a:cubicBezTo>
                    <a:pt x="323219" y="116886"/>
                    <a:pt x="46464" y="58149"/>
                    <a:pt x="26356" y="59736"/>
                  </a:cubicBezTo>
                  <a:cubicBezTo>
                    <a:pt x="6248" y="61324"/>
                    <a:pt x="195160" y="119003"/>
                    <a:pt x="280356" y="139111"/>
                  </a:cubicBezTo>
                  <a:cubicBezTo>
                    <a:pt x="365552" y="159219"/>
                    <a:pt x="539118" y="184619"/>
                    <a:pt x="537531" y="180386"/>
                  </a:cubicBezTo>
                  <a:cubicBezTo>
                    <a:pt x="535944" y="176153"/>
                    <a:pt x="284060" y="124823"/>
                    <a:pt x="270831" y="113711"/>
                  </a:cubicBezTo>
                  <a:cubicBezTo>
                    <a:pt x="257602" y="102599"/>
                    <a:pt x="484614" y="129057"/>
                    <a:pt x="458156" y="113711"/>
                  </a:cubicBezTo>
                  <a:cubicBezTo>
                    <a:pt x="431698" y="98365"/>
                    <a:pt x="185106" y="38569"/>
                    <a:pt x="112081" y="21636"/>
                  </a:cubicBezTo>
                  <a:cubicBezTo>
                    <a:pt x="39056" y="4703"/>
                    <a:pt x="-40319" y="-10114"/>
                    <a:pt x="23181" y="8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680A4A4-DA89-D4E9-E7CC-EA3C0CE2D60A}"/>
                </a:ext>
              </a:extLst>
            </p:cNvPr>
            <p:cNvSpPr/>
            <p:nvPr/>
          </p:nvSpPr>
          <p:spPr>
            <a:xfrm>
              <a:off x="3101918" y="4362287"/>
              <a:ext cx="705204" cy="203372"/>
            </a:xfrm>
            <a:custGeom>
              <a:avLst/>
              <a:gdLst>
                <a:gd name="connsiteX0" fmla="*/ 57 w 705204"/>
                <a:gd name="connsiteY0" fmla="*/ 203363 h 203372"/>
                <a:gd name="connsiteX1" fmla="*/ 215957 w 705204"/>
                <a:gd name="connsiteY1" fmla="*/ 98588 h 203372"/>
                <a:gd name="connsiteX2" fmla="*/ 187382 w 705204"/>
                <a:gd name="connsiteY2" fmla="*/ 143038 h 203372"/>
                <a:gd name="connsiteX3" fmla="*/ 358832 w 705204"/>
                <a:gd name="connsiteY3" fmla="*/ 38263 h 203372"/>
                <a:gd name="connsiteX4" fmla="*/ 330257 w 705204"/>
                <a:gd name="connsiteY4" fmla="*/ 82713 h 203372"/>
                <a:gd name="connsiteX5" fmla="*/ 568382 w 705204"/>
                <a:gd name="connsiteY5" fmla="*/ 41438 h 203372"/>
                <a:gd name="connsiteX6" fmla="*/ 701732 w 705204"/>
                <a:gd name="connsiteY6" fmla="*/ 163 h 203372"/>
                <a:gd name="connsiteX7" fmla="*/ 431857 w 705204"/>
                <a:gd name="connsiteY7" fmla="*/ 57313 h 203372"/>
                <a:gd name="connsiteX8" fmla="*/ 108007 w 705204"/>
                <a:gd name="connsiteY8" fmla="*/ 174788 h 203372"/>
                <a:gd name="connsiteX9" fmla="*/ 193732 w 705204"/>
                <a:gd name="connsiteY9" fmla="*/ 104938 h 203372"/>
                <a:gd name="connsiteX10" fmla="*/ 57 w 705204"/>
                <a:gd name="connsiteY10" fmla="*/ 203363 h 20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5204" h="203372">
                  <a:moveTo>
                    <a:pt x="57" y="203363"/>
                  </a:moveTo>
                  <a:cubicBezTo>
                    <a:pt x="3761" y="202305"/>
                    <a:pt x="184736" y="108642"/>
                    <a:pt x="215957" y="98588"/>
                  </a:cubicBezTo>
                  <a:cubicBezTo>
                    <a:pt x="247178" y="88534"/>
                    <a:pt x="163570" y="153092"/>
                    <a:pt x="187382" y="143038"/>
                  </a:cubicBezTo>
                  <a:cubicBezTo>
                    <a:pt x="211194" y="132984"/>
                    <a:pt x="335020" y="48317"/>
                    <a:pt x="358832" y="38263"/>
                  </a:cubicBezTo>
                  <a:cubicBezTo>
                    <a:pt x="382644" y="28209"/>
                    <a:pt x="295332" y="82184"/>
                    <a:pt x="330257" y="82713"/>
                  </a:cubicBezTo>
                  <a:cubicBezTo>
                    <a:pt x="365182" y="83242"/>
                    <a:pt x="506470" y="55196"/>
                    <a:pt x="568382" y="41438"/>
                  </a:cubicBezTo>
                  <a:cubicBezTo>
                    <a:pt x="630294" y="27680"/>
                    <a:pt x="724486" y="-2483"/>
                    <a:pt x="701732" y="163"/>
                  </a:cubicBezTo>
                  <a:cubicBezTo>
                    <a:pt x="678978" y="2809"/>
                    <a:pt x="530811" y="28209"/>
                    <a:pt x="431857" y="57313"/>
                  </a:cubicBezTo>
                  <a:cubicBezTo>
                    <a:pt x="332903" y="86417"/>
                    <a:pt x="147694" y="166851"/>
                    <a:pt x="108007" y="174788"/>
                  </a:cubicBezTo>
                  <a:cubicBezTo>
                    <a:pt x="68320" y="182725"/>
                    <a:pt x="214369" y="97530"/>
                    <a:pt x="193732" y="104938"/>
                  </a:cubicBezTo>
                  <a:cubicBezTo>
                    <a:pt x="173095" y="112346"/>
                    <a:pt x="-3647" y="204421"/>
                    <a:pt x="57" y="203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45DD9058-2B6D-F052-4EA7-CB40D4849045}"/>
                </a:ext>
              </a:extLst>
            </p:cNvPr>
            <p:cNvSpPr/>
            <p:nvPr/>
          </p:nvSpPr>
          <p:spPr>
            <a:xfrm>
              <a:off x="4244975" y="3435238"/>
              <a:ext cx="238485" cy="521232"/>
            </a:xfrm>
            <a:custGeom>
              <a:avLst/>
              <a:gdLst>
                <a:gd name="connsiteX0" fmla="*/ 174625 w 238485"/>
                <a:gd name="connsiteY0" fmla="*/ 112 h 521232"/>
                <a:gd name="connsiteX1" fmla="*/ 47625 w 238485"/>
                <a:gd name="connsiteY1" fmla="*/ 158862 h 521232"/>
                <a:gd name="connsiteX2" fmla="*/ 92075 w 238485"/>
                <a:gd name="connsiteY2" fmla="*/ 317612 h 521232"/>
                <a:gd name="connsiteX3" fmla="*/ 95250 w 238485"/>
                <a:gd name="connsiteY3" fmla="*/ 225537 h 521232"/>
                <a:gd name="connsiteX4" fmla="*/ 187325 w 238485"/>
                <a:gd name="connsiteY4" fmla="*/ 444612 h 521232"/>
                <a:gd name="connsiteX5" fmla="*/ 142875 w 238485"/>
                <a:gd name="connsiteY5" fmla="*/ 285862 h 521232"/>
                <a:gd name="connsiteX6" fmla="*/ 238125 w 238485"/>
                <a:gd name="connsiteY6" fmla="*/ 520812 h 521232"/>
                <a:gd name="connsiteX7" fmla="*/ 101600 w 238485"/>
                <a:gd name="connsiteY7" fmla="*/ 216012 h 521232"/>
                <a:gd name="connsiteX8" fmla="*/ 82550 w 238485"/>
                <a:gd name="connsiteY8" fmla="*/ 330312 h 521232"/>
                <a:gd name="connsiteX9" fmla="*/ 0 w 238485"/>
                <a:gd name="connsiteY9" fmla="*/ 155687 h 521232"/>
                <a:gd name="connsiteX10" fmla="*/ 82550 w 238485"/>
                <a:gd name="connsiteY10" fmla="*/ 285862 h 521232"/>
                <a:gd name="connsiteX11" fmla="*/ 50800 w 238485"/>
                <a:gd name="connsiteY11" fmla="*/ 158862 h 521232"/>
                <a:gd name="connsiteX12" fmla="*/ 28575 w 238485"/>
                <a:gd name="connsiteY12" fmla="*/ 133462 h 521232"/>
                <a:gd name="connsiteX13" fmla="*/ 174625 w 238485"/>
                <a:gd name="connsiteY13" fmla="*/ 112 h 521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8485" h="521232">
                  <a:moveTo>
                    <a:pt x="174625" y="112"/>
                  </a:moveTo>
                  <a:cubicBezTo>
                    <a:pt x="177800" y="4345"/>
                    <a:pt x="61383" y="105945"/>
                    <a:pt x="47625" y="158862"/>
                  </a:cubicBezTo>
                  <a:cubicBezTo>
                    <a:pt x="33867" y="211779"/>
                    <a:pt x="84137" y="306500"/>
                    <a:pt x="92075" y="317612"/>
                  </a:cubicBezTo>
                  <a:cubicBezTo>
                    <a:pt x="100012" y="328725"/>
                    <a:pt x="79375" y="204370"/>
                    <a:pt x="95250" y="225537"/>
                  </a:cubicBezTo>
                  <a:cubicBezTo>
                    <a:pt x="111125" y="246704"/>
                    <a:pt x="179388" y="434558"/>
                    <a:pt x="187325" y="444612"/>
                  </a:cubicBezTo>
                  <a:cubicBezTo>
                    <a:pt x="195262" y="454666"/>
                    <a:pt x="134408" y="273162"/>
                    <a:pt x="142875" y="285862"/>
                  </a:cubicBezTo>
                  <a:cubicBezTo>
                    <a:pt x="151342" y="298562"/>
                    <a:pt x="245004" y="532454"/>
                    <a:pt x="238125" y="520812"/>
                  </a:cubicBezTo>
                  <a:cubicBezTo>
                    <a:pt x="231246" y="509170"/>
                    <a:pt x="127529" y="247762"/>
                    <a:pt x="101600" y="216012"/>
                  </a:cubicBezTo>
                  <a:cubicBezTo>
                    <a:pt x="75671" y="184262"/>
                    <a:pt x="99483" y="340366"/>
                    <a:pt x="82550" y="330312"/>
                  </a:cubicBezTo>
                  <a:cubicBezTo>
                    <a:pt x="65617" y="320258"/>
                    <a:pt x="0" y="163095"/>
                    <a:pt x="0" y="155687"/>
                  </a:cubicBezTo>
                  <a:cubicBezTo>
                    <a:pt x="0" y="148279"/>
                    <a:pt x="74083" y="285333"/>
                    <a:pt x="82550" y="285862"/>
                  </a:cubicBezTo>
                  <a:cubicBezTo>
                    <a:pt x="91017" y="286391"/>
                    <a:pt x="59796" y="184262"/>
                    <a:pt x="50800" y="158862"/>
                  </a:cubicBezTo>
                  <a:cubicBezTo>
                    <a:pt x="41804" y="133462"/>
                    <a:pt x="7408" y="154100"/>
                    <a:pt x="28575" y="133462"/>
                  </a:cubicBezTo>
                  <a:cubicBezTo>
                    <a:pt x="49742" y="112825"/>
                    <a:pt x="171450" y="-4121"/>
                    <a:pt x="174625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5CBC145B-94BF-D028-9BC7-8CAB1DFD0EB2}"/>
                </a:ext>
              </a:extLst>
            </p:cNvPr>
            <p:cNvSpPr/>
            <p:nvPr/>
          </p:nvSpPr>
          <p:spPr>
            <a:xfrm>
              <a:off x="3873500" y="3587748"/>
              <a:ext cx="357582" cy="342874"/>
            </a:xfrm>
            <a:custGeom>
              <a:avLst/>
              <a:gdLst>
                <a:gd name="connsiteX0" fmla="*/ 339725 w 357582"/>
                <a:gd name="connsiteY0" fmla="*/ 2 h 342874"/>
                <a:gd name="connsiteX1" fmla="*/ 260350 w 357582"/>
                <a:gd name="connsiteY1" fmla="*/ 117477 h 342874"/>
                <a:gd name="connsiteX2" fmla="*/ 314325 w 357582"/>
                <a:gd name="connsiteY2" fmla="*/ 279402 h 342874"/>
                <a:gd name="connsiteX3" fmla="*/ 241300 w 357582"/>
                <a:gd name="connsiteY3" fmla="*/ 203202 h 342874"/>
                <a:gd name="connsiteX4" fmla="*/ 346075 w 357582"/>
                <a:gd name="connsiteY4" fmla="*/ 339727 h 342874"/>
                <a:gd name="connsiteX5" fmla="*/ 231775 w 357582"/>
                <a:gd name="connsiteY5" fmla="*/ 295277 h 342874"/>
                <a:gd name="connsiteX6" fmla="*/ 0 w 357582"/>
                <a:gd name="connsiteY6" fmla="*/ 250827 h 342874"/>
                <a:gd name="connsiteX7" fmla="*/ 355600 w 357582"/>
                <a:gd name="connsiteY7" fmla="*/ 317502 h 342874"/>
                <a:gd name="connsiteX8" fmla="*/ 152400 w 357582"/>
                <a:gd name="connsiteY8" fmla="*/ 168277 h 342874"/>
                <a:gd name="connsiteX9" fmla="*/ 346075 w 357582"/>
                <a:gd name="connsiteY9" fmla="*/ 263527 h 342874"/>
                <a:gd name="connsiteX10" fmla="*/ 244475 w 357582"/>
                <a:gd name="connsiteY10" fmla="*/ 114302 h 342874"/>
                <a:gd name="connsiteX11" fmla="*/ 339725 w 357582"/>
                <a:gd name="connsiteY11" fmla="*/ 2 h 34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82" h="342874">
                  <a:moveTo>
                    <a:pt x="339725" y="2"/>
                  </a:moveTo>
                  <a:cubicBezTo>
                    <a:pt x="342371" y="531"/>
                    <a:pt x="264583" y="70910"/>
                    <a:pt x="260350" y="117477"/>
                  </a:cubicBezTo>
                  <a:cubicBezTo>
                    <a:pt x="256117" y="164044"/>
                    <a:pt x="317500" y="265115"/>
                    <a:pt x="314325" y="279402"/>
                  </a:cubicBezTo>
                  <a:cubicBezTo>
                    <a:pt x="311150" y="293689"/>
                    <a:pt x="236008" y="193148"/>
                    <a:pt x="241300" y="203202"/>
                  </a:cubicBezTo>
                  <a:cubicBezTo>
                    <a:pt x="246592" y="213256"/>
                    <a:pt x="347663" y="324381"/>
                    <a:pt x="346075" y="339727"/>
                  </a:cubicBezTo>
                  <a:cubicBezTo>
                    <a:pt x="344488" y="355073"/>
                    <a:pt x="289454" y="310094"/>
                    <a:pt x="231775" y="295277"/>
                  </a:cubicBezTo>
                  <a:cubicBezTo>
                    <a:pt x="174096" y="280460"/>
                    <a:pt x="0" y="250827"/>
                    <a:pt x="0" y="250827"/>
                  </a:cubicBezTo>
                  <a:cubicBezTo>
                    <a:pt x="20638" y="254531"/>
                    <a:pt x="330200" y="331260"/>
                    <a:pt x="355600" y="317502"/>
                  </a:cubicBezTo>
                  <a:cubicBezTo>
                    <a:pt x="381000" y="303744"/>
                    <a:pt x="153987" y="177273"/>
                    <a:pt x="152400" y="168277"/>
                  </a:cubicBezTo>
                  <a:cubicBezTo>
                    <a:pt x="150813" y="159281"/>
                    <a:pt x="330729" y="272523"/>
                    <a:pt x="346075" y="263527"/>
                  </a:cubicBezTo>
                  <a:cubicBezTo>
                    <a:pt x="361421" y="254531"/>
                    <a:pt x="245533" y="154519"/>
                    <a:pt x="244475" y="114302"/>
                  </a:cubicBezTo>
                  <a:cubicBezTo>
                    <a:pt x="243417" y="74085"/>
                    <a:pt x="337079" y="-527"/>
                    <a:pt x="33972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31077E4C-6F0B-78AD-AC32-8AA515BFC2EA}"/>
                </a:ext>
              </a:extLst>
            </p:cNvPr>
            <p:cNvSpPr/>
            <p:nvPr/>
          </p:nvSpPr>
          <p:spPr>
            <a:xfrm>
              <a:off x="3637816" y="3581400"/>
              <a:ext cx="619780" cy="121196"/>
            </a:xfrm>
            <a:custGeom>
              <a:avLst/>
              <a:gdLst>
                <a:gd name="connsiteX0" fmla="*/ 616684 w 619780"/>
                <a:gd name="connsiteY0" fmla="*/ 41275 h 121196"/>
                <a:gd name="connsiteX1" fmla="*/ 188059 w 619780"/>
                <a:gd name="connsiteY1" fmla="*/ 95250 h 121196"/>
                <a:gd name="connsiteX2" fmla="*/ 734 w 619780"/>
                <a:gd name="connsiteY2" fmla="*/ 120650 h 121196"/>
                <a:gd name="connsiteX3" fmla="*/ 248384 w 619780"/>
                <a:gd name="connsiteY3" fmla="*/ 73025 h 121196"/>
                <a:gd name="connsiteX4" fmla="*/ 213459 w 619780"/>
                <a:gd name="connsiteY4" fmla="*/ 34925 h 121196"/>
                <a:gd name="connsiteX5" fmla="*/ 321409 w 619780"/>
                <a:gd name="connsiteY5" fmla="*/ 47625 h 121196"/>
                <a:gd name="connsiteX6" fmla="*/ 162659 w 619780"/>
                <a:gd name="connsiteY6" fmla="*/ 0 h 121196"/>
                <a:gd name="connsiteX7" fmla="*/ 3909 w 619780"/>
                <a:gd name="connsiteY7" fmla="*/ 47625 h 121196"/>
                <a:gd name="connsiteX8" fmla="*/ 226159 w 619780"/>
                <a:gd name="connsiteY8" fmla="*/ 12700 h 121196"/>
                <a:gd name="connsiteX9" fmla="*/ 400784 w 619780"/>
                <a:gd name="connsiteY9" fmla="*/ 69850 h 121196"/>
                <a:gd name="connsiteX10" fmla="*/ 238859 w 619780"/>
                <a:gd name="connsiteY10" fmla="*/ 6350 h 121196"/>
                <a:gd name="connsiteX11" fmla="*/ 375384 w 619780"/>
                <a:gd name="connsiteY11" fmla="*/ 95250 h 121196"/>
                <a:gd name="connsiteX12" fmla="*/ 616684 w 619780"/>
                <a:gd name="connsiteY12" fmla="*/ 41275 h 12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9780" h="121196">
                  <a:moveTo>
                    <a:pt x="616684" y="41275"/>
                  </a:moveTo>
                  <a:cubicBezTo>
                    <a:pt x="585463" y="41275"/>
                    <a:pt x="188059" y="95250"/>
                    <a:pt x="188059" y="95250"/>
                  </a:cubicBezTo>
                  <a:cubicBezTo>
                    <a:pt x="85401" y="108479"/>
                    <a:pt x="-9320" y="124354"/>
                    <a:pt x="734" y="120650"/>
                  </a:cubicBezTo>
                  <a:cubicBezTo>
                    <a:pt x="10788" y="116946"/>
                    <a:pt x="212930" y="87313"/>
                    <a:pt x="248384" y="73025"/>
                  </a:cubicBezTo>
                  <a:cubicBezTo>
                    <a:pt x="283838" y="58738"/>
                    <a:pt x="201288" y="39158"/>
                    <a:pt x="213459" y="34925"/>
                  </a:cubicBezTo>
                  <a:cubicBezTo>
                    <a:pt x="225630" y="30692"/>
                    <a:pt x="329876" y="53446"/>
                    <a:pt x="321409" y="47625"/>
                  </a:cubicBezTo>
                  <a:cubicBezTo>
                    <a:pt x="312942" y="41804"/>
                    <a:pt x="215576" y="0"/>
                    <a:pt x="162659" y="0"/>
                  </a:cubicBezTo>
                  <a:cubicBezTo>
                    <a:pt x="109742" y="0"/>
                    <a:pt x="-6674" y="45508"/>
                    <a:pt x="3909" y="47625"/>
                  </a:cubicBezTo>
                  <a:cubicBezTo>
                    <a:pt x="14492" y="49742"/>
                    <a:pt x="160013" y="8996"/>
                    <a:pt x="226159" y="12700"/>
                  </a:cubicBezTo>
                  <a:cubicBezTo>
                    <a:pt x="292305" y="16404"/>
                    <a:pt x="398667" y="70908"/>
                    <a:pt x="400784" y="69850"/>
                  </a:cubicBezTo>
                  <a:cubicBezTo>
                    <a:pt x="402901" y="68792"/>
                    <a:pt x="243092" y="2117"/>
                    <a:pt x="238859" y="6350"/>
                  </a:cubicBezTo>
                  <a:cubicBezTo>
                    <a:pt x="234626" y="10583"/>
                    <a:pt x="316647" y="85196"/>
                    <a:pt x="375384" y="95250"/>
                  </a:cubicBezTo>
                  <a:cubicBezTo>
                    <a:pt x="434121" y="105304"/>
                    <a:pt x="647905" y="41275"/>
                    <a:pt x="616684" y="4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FF018FAC-33DA-D3DE-8372-76CE90EBCD20}"/>
                </a:ext>
              </a:extLst>
            </p:cNvPr>
            <p:cNvSpPr/>
            <p:nvPr/>
          </p:nvSpPr>
          <p:spPr>
            <a:xfrm>
              <a:off x="3004077" y="3589775"/>
              <a:ext cx="454598" cy="407826"/>
            </a:xfrm>
            <a:custGeom>
              <a:avLst/>
              <a:gdLst>
                <a:gd name="connsiteX0" fmla="*/ 453498 w 454598"/>
                <a:gd name="connsiteY0" fmla="*/ 1150 h 407826"/>
                <a:gd name="connsiteX1" fmla="*/ 50273 w 454598"/>
                <a:gd name="connsiteY1" fmla="*/ 169425 h 407826"/>
                <a:gd name="connsiteX2" fmla="*/ 177273 w 454598"/>
                <a:gd name="connsiteY2" fmla="*/ 140850 h 407826"/>
                <a:gd name="connsiteX3" fmla="*/ 2648 w 454598"/>
                <a:gd name="connsiteY3" fmla="*/ 277375 h 407826"/>
                <a:gd name="connsiteX4" fmla="*/ 97898 w 454598"/>
                <a:gd name="connsiteY4" fmla="*/ 204350 h 407826"/>
                <a:gd name="connsiteX5" fmla="*/ 431273 w 454598"/>
                <a:gd name="connsiteY5" fmla="*/ 67825 h 407826"/>
                <a:gd name="connsiteX6" fmla="*/ 228073 w 454598"/>
                <a:gd name="connsiteY6" fmla="*/ 172600 h 407826"/>
                <a:gd name="connsiteX7" fmla="*/ 234423 w 454598"/>
                <a:gd name="connsiteY7" fmla="*/ 185300 h 407826"/>
                <a:gd name="connsiteX8" fmla="*/ 266173 w 454598"/>
                <a:gd name="connsiteY8" fmla="*/ 198000 h 407826"/>
                <a:gd name="connsiteX9" fmla="*/ 164573 w 454598"/>
                <a:gd name="connsiteY9" fmla="*/ 261500 h 407826"/>
                <a:gd name="connsiteX10" fmla="*/ 5823 w 454598"/>
                <a:gd name="connsiteY10" fmla="*/ 407550 h 407826"/>
                <a:gd name="connsiteX11" fmla="*/ 116948 w 454598"/>
                <a:gd name="connsiteY11" fmla="*/ 296425 h 407826"/>
                <a:gd name="connsiteX12" fmla="*/ 285223 w 454598"/>
                <a:gd name="connsiteY12" fmla="*/ 232925 h 407826"/>
                <a:gd name="connsiteX13" fmla="*/ 396348 w 454598"/>
                <a:gd name="connsiteY13" fmla="*/ 128150 h 407826"/>
                <a:gd name="connsiteX14" fmla="*/ 199498 w 454598"/>
                <a:gd name="connsiteY14" fmla="*/ 182125 h 407826"/>
                <a:gd name="connsiteX15" fmla="*/ 193148 w 454598"/>
                <a:gd name="connsiteY15" fmla="*/ 147200 h 407826"/>
                <a:gd name="connsiteX16" fmla="*/ 72498 w 454598"/>
                <a:gd name="connsiteY16" fmla="*/ 144025 h 407826"/>
                <a:gd name="connsiteX17" fmla="*/ 215373 w 454598"/>
                <a:gd name="connsiteY17" fmla="*/ 77350 h 407826"/>
                <a:gd name="connsiteX18" fmla="*/ 320148 w 454598"/>
                <a:gd name="connsiteY18" fmla="*/ 13850 h 407826"/>
                <a:gd name="connsiteX19" fmla="*/ 174098 w 454598"/>
                <a:gd name="connsiteY19" fmla="*/ 90050 h 407826"/>
                <a:gd name="connsiteX20" fmla="*/ 453498 w 454598"/>
                <a:gd name="connsiteY20" fmla="*/ 1150 h 40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54598" h="407826">
                  <a:moveTo>
                    <a:pt x="453498" y="1150"/>
                  </a:moveTo>
                  <a:cubicBezTo>
                    <a:pt x="432860" y="14379"/>
                    <a:pt x="96310" y="146142"/>
                    <a:pt x="50273" y="169425"/>
                  </a:cubicBezTo>
                  <a:cubicBezTo>
                    <a:pt x="4235" y="192708"/>
                    <a:pt x="185210" y="122858"/>
                    <a:pt x="177273" y="140850"/>
                  </a:cubicBezTo>
                  <a:cubicBezTo>
                    <a:pt x="169335" y="158842"/>
                    <a:pt x="15877" y="266792"/>
                    <a:pt x="2648" y="277375"/>
                  </a:cubicBezTo>
                  <a:cubicBezTo>
                    <a:pt x="-10581" y="287958"/>
                    <a:pt x="26461" y="239275"/>
                    <a:pt x="97898" y="204350"/>
                  </a:cubicBezTo>
                  <a:cubicBezTo>
                    <a:pt x="169335" y="169425"/>
                    <a:pt x="409577" y="73117"/>
                    <a:pt x="431273" y="67825"/>
                  </a:cubicBezTo>
                  <a:cubicBezTo>
                    <a:pt x="452969" y="62533"/>
                    <a:pt x="260881" y="153021"/>
                    <a:pt x="228073" y="172600"/>
                  </a:cubicBezTo>
                  <a:cubicBezTo>
                    <a:pt x="195265" y="192179"/>
                    <a:pt x="228073" y="181067"/>
                    <a:pt x="234423" y="185300"/>
                  </a:cubicBezTo>
                  <a:cubicBezTo>
                    <a:pt x="240773" y="189533"/>
                    <a:pt x="277815" y="185300"/>
                    <a:pt x="266173" y="198000"/>
                  </a:cubicBezTo>
                  <a:cubicBezTo>
                    <a:pt x="254531" y="210700"/>
                    <a:pt x="207965" y="226575"/>
                    <a:pt x="164573" y="261500"/>
                  </a:cubicBezTo>
                  <a:cubicBezTo>
                    <a:pt x="121181" y="296425"/>
                    <a:pt x="13760" y="401729"/>
                    <a:pt x="5823" y="407550"/>
                  </a:cubicBezTo>
                  <a:cubicBezTo>
                    <a:pt x="-2114" y="413371"/>
                    <a:pt x="70381" y="325529"/>
                    <a:pt x="116948" y="296425"/>
                  </a:cubicBezTo>
                  <a:cubicBezTo>
                    <a:pt x="163515" y="267321"/>
                    <a:pt x="238656" y="260971"/>
                    <a:pt x="285223" y="232925"/>
                  </a:cubicBezTo>
                  <a:cubicBezTo>
                    <a:pt x="331790" y="204879"/>
                    <a:pt x="410636" y="136617"/>
                    <a:pt x="396348" y="128150"/>
                  </a:cubicBezTo>
                  <a:cubicBezTo>
                    <a:pt x="382060" y="119683"/>
                    <a:pt x="233365" y="178950"/>
                    <a:pt x="199498" y="182125"/>
                  </a:cubicBezTo>
                  <a:cubicBezTo>
                    <a:pt x="165631" y="185300"/>
                    <a:pt x="214315" y="153550"/>
                    <a:pt x="193148" y="147200"/>
                  </a:cubicBezTo>
                  <a:cubicBezTo>
                    <a:pt x="171981" y="140850"/>
                    <a:pt x="68794" y="155667"/>
                    <a:pt x="72498" y="144025"/>
                  </a:cubicBezTo>
                  <a:cubicBezTo>
                    <a:pt x="76202" y="132383"/>
                    <a:pt x="174098" y="99046"/>
                    <a:pt x="215373" y="77350"/>
                  </a:cubicBezTo>
                  <a:cubicBezTo>
                    <a:pt x="256648" y="55654"/>
                    <a:pt x="327027" y="11733"/>
                    <a:pt x="320148" y="13850"/>
                  </a:cubicBezTo>
                  <a:cubicBezTo>
                    <a:pt x="313269" y="15967"/>
                    <a:pt x="150285" y="86875"/>
                    <a:pt x="174098" y="90050"/>
                  </a:cubicBezTo>
                  <a:cubicBezTo>
                    <a:pt x="197910" y="93225"/>
                    <a:pt x="474136" y="-12079"/>
                    <a:pt x="453498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CD06FB3B-5E7C-3A52-9D81-400CBB11F867}"/>
                </a:ext>
              </a:extLst>
            </p:cNvPr>
            <p:cNvSpPr/>
            <p:nvPr/>
          </p:nvSpPr>
          <p:spPr>
            <a:xfrm>
              <a:off x="3375173" y="3503991"/>
              <a:ext cx="531846" cy="274290"/>
            </a:xfrm>
            <a:custGeom>
              <a:avLst/>
              <a:gdLst>
                <a:gd name="connsiteX0" fmla="*/ 3027 w 531846"/>
                <a:gd name="connsiteY0" fmla="*/ 150434 h 274290"/>
                <a:gd name="connsiteX1" fmla="*/ 193527 w 531846"/>
                <a:gd name="connsiteY1" fmla="*/ 39309 h 274290"/>
                <a:gd name="connsiteX2" fmla="*/ 330052 w 531846"/>
                <a:gd name="connsiteY2" fmla="*/ 42484 h 274290"/>
                <a:gd name="connsiteX3" fmla="*/ 288777 w 531846"/>
                <a:gd name="connsiteY3" fmla="*/ 1209 h 274290"/>
                <a:gd name="connsiteX4" fmla="*/ 530077 w 531846"/>
                <a:gd name="connsiteY4" fmla="*/ 96459 h 274290"/>
                <a:gd name="connsiteX5" fmla="*/ 390377 w 531846"/>
                <a:gd name="connsiteY5" fmla="*/ 39309 h 274290"/>
                <a:gd name="connsiteX6" fmla="*/ 244327 w 531846"/>
                <a:gd name="connsiteY6" fmla="*/ 45659 h 274290"/>
                <a:gd name="connsiteX7" fmla="*/ 142727 w 531846"/>
                <a:gd name="connsiteY7" fmla="*/ 134559 h 274290"/>
                <a:gd name="connsiteX8" fmla="*/ 53827 w 531846"/>
                <a:gd name="connsiteY8" fmla="*/ 274259 h 274290"/>
                <a:gd name="connsiteX9" fmla="*/ 139552 w 531846"/>
                <a:gd name="connsiteY9" fmla="*/ 121859 h 274290"/>
                <a:gd name="connsiteX10" fmla="*/ 174477 w 531846"/>
                <a:gd name="connsiteY10" fmla="*/ 45659 h 274290"/>
                <a:gd name="connsiteX11" fmla="*/ 82402 w 531846"/>
                <a:gd name="connsiteY11" fmla="*/ 121859 h 274290"/>
                <a:gd name="connsiteX12" fmla="*/ 3027 w 531846"/>
                <a:gd name="connsiteY12" fmla="*/ 150434 h 27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846" h="274290">
                  <a:moveTo>
                    <a:pt x="3027" y="150434"/>
                  </a:moveTo>
                  <a:cubicBezTo>
                    <a:pt x="21548" y="136676"/>
                    <a:pt x="139023" y="57301"/>
                    <a:pt x="193527" y="39309"/>
                  </a:cubicBezTo>
                  <a:cubicBezTo>
                    <a:pt x="248031" y="21317"/>
                    <a:pt x="314177" y="48834"/>
                    <a:pt x="330052" y="42484"/>
                  </a:cubicBezTo>
                  <a:cubicBezTo>
                    <a:pt x="345927" y="36134"/>
                    <a:pt x="255440" y="-7787"/>
                    <a:pt x="288777" y="1209"/>
                  </a:cubicBezTo>
                  <a:cubicBezTo>
                    <a:pt x="322114" y="10205"/>
                    <a:pt x="513144" y="90109"/>
                    <a:pt x="530077" y="96459"/>
                  </a:cubicBezTo>
                  <a:cubicBezTo>
                    <a:pt x="547010" y="102809"/>
                    <a:pt x="438002" y="47776"/>
                    <a:pt x="390377" y="39309"/>
                  </a:cubicBezTo>
                  <a:cubicBezTo>
                    <a:pt x="342752" y="30842"/>
                    <a:pt x="285602" y="29784"/>
                    <a:pt x="244327" y="45659"/>
                  </a:cubicBezTo>
                  <a:cubicBezTo>
                    <a:pt x="203052" y="61534"/>
                    <a:pt x="174477" y="96459"/>
                    <a:pt x="142727" y="134559"/>
                  </a:cubicBezTo>
                  <a:cubicBezTo>
                    <a:pt x="110977" y="172659"/>
                    <a:pt x="54356" y="276376"/>
                    <a:pt x="53827" y="274259"/>
                  </a:cubicBezTo>
                  <a:cubicBezTo>
                    <a:pt x="53298" y="272142"/>
                    <a:pt x="119444" y="159959"/>
                    <a:pt x="139552" y="121859"/>
                  </a:cubicBezTo>
                  <a:cubicBezTo>
                    <a:pt x="159660" y="83759"/>
                    <a:pt x="184002" y="45659"/>
                    <a:pt x="174477" y="45659"/>
                  </a:cubicBezTo>
                  <a:cubicBezTo>
                    <a:pt x="164952" y="45659"/>
                    <a:pt x="108860" y="101221"/>
                    <a:pt x="82402" y="121859"/>
                  </a:cubicBezTo>
                  <a:cubicBezTo>
                    <a:pt x="55944" y="142497"/>
                    <a:pt x="-15494" y="164192"/>
                    <a:pt x="3027" y="150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52BEDFC2-B558-DB34-7208-E210AF046105}"/>
                </a:ext>
              </a:extLst>
            </p:cNvPr>
            <p:cNvSpPr/>
            <p:nvPr/>
          </p:nvSpPr>
          <p:spPr>
            <a:xfrm>
              <a:off x="3361988" y="3635311"/>
              <a:ext cx="620994" cy="203270"/>
            </a:xfrm>
            <a:custGeom>
              <a:avLst/>
              <a:gdLst>
                <a:gd name="connsiteX0" fmla="*/ 337 w 620994"/>
                <a:gd name="connsiteY0" fmla="*/ 171514 h 203270"/>
                <a:gd name="connsiteX1" fmla="*/ 260687 w 620994"/>
                <a:gd name="connsiteY1" fmla="*/ 111189 h 203270"/>
                <a:gd name="connsiteX2" fmla="*/ 597237 w 620994"/>
                <a:gd name="connsiteY2" fmla="*/ 152464 h 203270"/>
                <a:gd name="connsiteX3" fmla="*/ 575012 w 620994"/>
                <a:gd name="connsiteY3" fmla="*/ 142939 h 203270"/>
                <a:gd name="connsiteX4" fmla="*/ 428962 w 620994"/>
                <a:gd name="connsiteY4" fmla="*/ 146114 h 203270"/>
                <a:gd name="connsiteX5" fmla="*/ 511512 w 620994"/>
                <a:gd name="connsiteY5" fmla="*/ 158814 h 203270"/>
                <a:gd name="connsiteX6" fmla="*/ 482937 w 620994"/>
                <a:gd name="connsiteY6" fmla="*/ 203264 h 203270"/>
                <a:gd name="connsiteX7" fmla="*/ 321012 w 620994"/>
                <a:gd name="connsiteY7" fmla="*/ 161989 h 203270"/>
                <a:gd name="connsiteX8" fmla="*/ 120987 w 620994"/>
                <a:gd name="connsiteY8" fmla="*/ 149289 h 203270"/>
                <a:gd name="connsiteX9" fmla="*/ 549612 w 620994"/>
                <a:gd name="connsiteY9" fmla="*/ 181039 h 203270"/>
                <a:gd name="connsiteX10" fmla="*/ 441662 w 620994"/>
                <a:gd name="connsiteY10" fmla="*/ 92139 h 203270"/>
                <a:gd name="connsiteX11" fmla="*/ 209887 w 620994"/>
                <a:gd name="connsiteY11" fmla="*/ 88964 h 203270"/>
                <a:gd name="connsiteX12" fmla="*/ 381337 w 620994"/>
                <a:gd name="connsiteY12" fmla="*/ 64 h 203270"/>
                <a:gd name="connsiteX13" fmla="*/ 209887 w 620994"/>
                <a:gd name="connsiteY13" fmla="*/ 76264 h 203270"/>
                <a:gd name="connsiteX14" fmla="*/ 337 w 620994"/>
                <a:gd name="connsiteY14" fmla="*/ 171514 h 20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0994" h="203270">
                  <a:moveTo>
                    <a:pt x="337" y="171514"/>
                  </a:moveTo>
                  <a:cubicBezTo>
                    <a:pt x="8804" y="177335"/>
                    <a:pt x="161204" y="114364"/>
                    <a:pt x="260687" y="111189"/>
                  </a:cubicBezTo>
                  <a:cubicBezTo>
                    <a:pt x="360170" y="108014"/>
                    <a:pt x="544850" y="147172"/>
                    <a:pt x="597237" y="152464"/>
                  </a:cubicBezTo>
                  <a:cubicBezTo>
                    <a:pt x="649624" y="157756"/>
                    <a:pt x="603058" y="143997"/>
                    <a:pt x="575012" y="142939"/>
                  </a:cubicBezTo>
                  <a:cubicBezTo>
                    <a:pt x="546966" y="141881"/>
                    <a:pt x="439545" y="143468"/>
                    <a:pt x="428962" y="146114"/>
                  </a:cubicBezTo>
                  <a:cubicBezTo>
                    <a:pt x="418379" y="148760"/>
                    <a:pt x="502516" y="149289"/>
                    <a:pt x="511512" y="158814"/>
                  </a:cubicBezTo>
                  <a:cubicBezTo>
                    <a:pt x="520508" y="168339"/>
                    <a:pt x="514687" y="202735"/>
                    <a:pt x="482937" y="203264"/>
                  </a:cubicBezTo>
                  <a:cubicBezTo>
                    <a:pt x="451187" y="203793"/>
                    <a:pt x="381337" y="170985"/>
                    <a:pt x="321012" y="161989"/>
                  </a:cubicBezTo>
                  <a:cubicBezTo>
                    <a:pt x="260687" y="152993"/>
                    <a:pt x="120987" y="149289"/>
                    <a:pt x="120987" y="149289"/>
                  </a:cubicBezTo>
                  <a:cubicBezTo>
                    <a:pt x="159087" y="152464"/>
                    <a:pt x="496166" y="190564"/>
                    <a:pt x="549612" y="181039"/>
                  </a:cubicBezTo>
                  <a:cubicBezTo>
                    <a:pt x="603058" y="171514"/>
                    <a:pt x="498283" y="107485"/>
                    <a:pt x="441662" y="92139"/>
                  </a:cubicBezTo>
                  <a:cubicBezTo>
                    <a:pt x="385041" y="76793"/>
                    <a:pt x="219941" y="104310"/>
                    <a:pt x="209887" y="88964"/>
                  </a:cubicBezTo>
                  <a:cubicBezTo>
                    <a:pt x="199833" y="73618"/>
                    <a:pt x="381337" y="2181"/>
                    <a:pt x="381337" y="64"/>
                  </a:cubicBezTo>
                  <a:cubicBezTo>
                    <a:pt x="381337" y="-2053"/>
                    <a:pt x="274975" y="48218"/>
                    <a:pt x="209887" y="76264"/>
                  </a:cubicBezTo>
                  <a:cubicBezTo>
                    <a:pt x="144800" y="104310"/>
                    <a:pt x="-8130" y="165693"/>
                    <a:pt x="337" y="171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EB0CA4A9-718F-C274-234A-1E4A6761340E}"/>
                </a:ext>
              </a:extLst>
            </p:cNvPr>
            <p:cNvSpPr/>
            <p:nvPr/>
          </p:nvSpPr>
          <p:spPr>
            <a:xfrm>
              <a:off x="3952247" y="3581171"/>
              <a:ext cx="445320" cy="476818"/>
            </a:xfrm>
            <a:custGeom>
              <a:avLst/>
              <a:gdLst>
                <a:gd name="connsiteX0" fmla="*/ 3803 w 445320"/>
                <a:gd name="connsiteY0" fmla="*/ 229 h 476818"/>
                <a:gd name="connsiteX1" fmla="*/ 168903 w 445320"/>
                <a:gd name="connsiteY1" fmla="*/ 85954 h 476818"/>
                <a:gd name="connsiteX2" fmla="*/ 194303 w 445320"/>
                <a:gd name="connsiteY2" fmla="*/ 70079 h 476818"/>
                <a:gd name="connsiteX3" fmla="*/ 257803 w 445320"/>
                <a:gd name="connsiteY3" fmla="*/ 203429 h 476818"/>
                <a:gd name="connsiteX4" fmla="*/ 283203 w 445320"/>
                <a:gd name="connsiteY4" fmla="*/ 178029 h 476818"/>
                <a:gd name="connsiteX5" fmla="*/ 346703 w 445320"/>
                <a:gd name="connsiteY5" fmla="*/ 235179 h 476818"/>
                <a:gd name="connsiteX6" fmla="*/ 327653 w 445320"/>
                <a:gd name="connsiteY6" fmla="*/ 165329 h 476818"/>
                <a:gd name="connsiteX7" fmla="*/ 416553 w 445320"/>
                <a:gd name="connsiteY7" fmla="*/ 266929 h 476818"/>
                <a:gd name="connsiteX8" fmla="*/ 340353 w 445320"/>
                <a:gd name="connsiteY8" fmla="*/ 257404 h 476818"/>
                <a:gd name="connsiteX9" fmla="*/ 445128 w 445320"/>
                <a:gd name="connsiteY9" fmla="*/ 476479 h 476818"/>
                <a:gd name="connsiteX10" fmla="*/ 308603 w 445320"/>
                <a:gd name="connsiteY10" fmla="*/ 200254 h 476818"/>
                <a:gd name="connsiteX11" fmla="*/ 235578 w 445320"/>
                <a:gd name="connsiteY11" fmla="*/ 149454 h 476818"/>
                <a:gd name="connsiteX12" fmla="*/ 200653 w 445320"/>
                <a:gd name="connsiteY12" fmla="*/ 66904 h 476818"/>
                <a:gd name="connsiteX13" fmla="*/ 64128 w 445320"/>
                <a:gd name="connsiteY13" fmla="*/ 60554 h 476818"/>
                <a:gd name="connsiteX14" fmla="*/ 3803 w 445320"/>
                <a:gd name="connsiteY14" fmla="*/ 229 h 47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5320" h="476818">
                  <a:moveTo>
                    <a:pt x="3803" y="229"/>
                  </a:moveTo>
                  <a:cubicBezTo>
                    <a:pt x="21265" y="4462"/>
                    <a:pt x="137153" y="74312"/>
                    <a:pt x="168903" y="85954"/>
                  </a:cubicBezTo>
                  <a:cubicBezTo>
                    <a:pt x="200653" y="97596"/>
                    <a:pt x="179486" y="50500"/>
                    <a:pt x="194303" y="70079"/>
                  </a:cubicBezTo>
                  <a:cubicBezTo>
                    <a:pt x="209120" y="89658"/>
                    <a:pt x="242986" y="185437"/>
                    <a:pt x="257803" y="203429"/>
                  </a:cubicBezTo>
                  <a:cubicBezTo>
                    <a:pt x="272620" y="221421"/>
                    <a:pt x="268386" y="172737"/>
                    <a:pt x="283203" y="178029"/>
                  </a:cubicBezTo>
                  <a:cubicBezTo>
                    <a:pt x="298020" y="183321"/>
                    <a:pt x="339295" y="237296"/>
                    <a:pt x="346703" y="235179"/>
                  </a:cubicBezTo>
                  <a:cubicBezTo>
                    <a:pt x="354111" y="233062"/>
                    <a:pt x="316011" y="160037"/>
                    <a:pt x="327653" y="165329"/>
                  </a:cubicBezTo>
                  <a:cubicBezTo>
                    <a:pt x="339295" y="170621"/>
                    <a:pt x="414436" y="251583"/>
                    <a:pt x="416553" y="266929"/>
                  </a:cubicBezTo>
                  <a:cubicBezTo>
                    <a:pt x="418670" y="282275"/>
                    <a:pt x="335591" y="222479"/>
                    <a:pt x="340353" y="257404"/>
                  </a:cubicBezTo>
                  <a:cubicBezTo>
                    <a:pt x="345116" y="292329"/>
                    <a:pt x="450420" y="486004"/>
                    <a:pt x="445128" y="476479"/>
                  </a:cubicBezTo>
                  <a:cubicBezTo>
                    <a:pt x="439836" y="466954"/>
                    <a:pt x="343528" y="254758"/>
                    <a:pt x="308603" y="200254"/>
                  </a:cubicBezTo>
                  <a:cubicBezTo>
                    <a:pt x="273678" y="145750"/>
                    <a:pt x="253570" y="171679"/>
                    <a:pt x="235578" y="149454"/>
                  </a:cubicBezTo>
                  <a:cubicBezTo>
                    <a:pt x="217586" y="127229"/>
                    <a:pt x="229228" y="81721"/>
                    <a:pt x="200653" y="66904"/>
                  </a:cubicBezTo>
                  <a:cubicBezTo>
                    <a:pt x="172078" y="52087"/>
                    <a:pt x="95349" y="69550"/>
                    <a:pt x="64128" y="60554"/>
                  </a:cubicBezTo>
                  <a:cubicBezTo>
                    <a:pt x="32907" y="51558"/>
                    <a:pt x="-13659" y="-4004"/>
                    <a:pt x="3803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ED37EF3-C87B-EABA-612B-DDD6C21E11CF}"/>
                </a:ext>
              </a:extLst>
            </p:cNvPr>
            <p:cNvSpPr/>
            <p:nvPr/>
          </p:nvSpPr>
          <p:spPr>
            <a:xfrm>
              <a:off x="3267752" y="3581252"/>
              <a:ext cx="834462" cy="296213"/>
            </a:xfrm>
            <a:custGeom>
              <a:avLst/>
              <a:gdLst>
                <a:gd name="connsiteX0" fmla="*/ 2498 w 834462"/>
                <a:gd name="connsiteY0" fmla="*/ 133498 h 296213"/>
                <a:gd name="connsiteX1" fmla="*/ 488273 w 834462"/>
                <a:gd name="connsiteY1" fmla="*/ 69998 h 296213"/>
                <a:gd name="connsiteX2" fmla="*/ 764498 w 834462"/>
                <a:gd name="connsiteY2" fmla="*/ 158898 h 296213"/>
                <a:gd name="connsiteX3" fmla="*/ 732748 w 834462"/>
                <a:gd name="connsiteY3" fmla="*/ 104923 h 296213"/>
                <a:gd name="connsiteX4" fmla="*/ 799423 w 834462"/>
                <a:gd name="connsiteY4" fmla="*/ 171598 h 296213"/>
                <a:gd name="connsiteX5" fmla="*/ 716873 w 834462"/>
                <a:gd name="connsiteY5" fmla="*/ 225573 h 296213"/>
                <a:gd name="connsiteX6" fmla="*/ 834348 w 834462"/>
                <a:gd name="connsiteY6" fmla="*/ 295423 h 296213"/>
                <a:gd name="connsiteX7" fmla="*/ 739098 w 834462"/>
                <a:gd name="connsiteY7" fmla="*/ 257323 h 296213"/>
                <a:gd name="connsiteX8" fmla="*/ 764498 w 834462"/>
                <a:gd name="connsiteY8" fmla="*/ 168423 h 296213"/>
                <a:gd name="connsiteX9" fmla="*/ 691473 w 834462"/>
                <a:gd name="connsiteY9" fmla="*/ 44598 h 296213"/>
                <a:gd name="connsiteX10" fmla="*/ 758148 w 834462"/>
                <a:gd name="connsiteY10" fmla="*/ 120798 h 296213"/>
                <a:gd name="connsiteX11" fmla="*/ 507323 w 834462"/>
                <a:gd name="connsiteY11" fmla="*/ 50948 h 296213"/>
                <a:gd name="connsiteX12" fmla="*/ 351748 w 834462"/>
                <a:gd name="connsiteY12" fmla="*/ 148 h 296213"/>
                <a:gd name="connsiteX13" fmla="*/ 504148 w 834462"/>
                <a:gd name="connsiteY13" fmla="*/ 66823 h 296213"/>
                <a:gd name="connsiteX14" fmla="*/ 396198 w 834462"/>
                <a:gd name="connsiteY14" fmla="*/ 63648 h 296213"/>
                <a:gd name="connsiteX15" fmla="*/ 205698 w 834462"/>
                <a:gd name="connsiteY15" fmla="*/ 41423 h 296213"/>
                <a:gd name="connsiteX16" fmla="*/ 294598 w 834462"/>
                <a:gd name="connsiteY16" fmla="*/ 79523 h 296213"/>
                <a:gd name="connsiteX17" fmla="*/ 2498 w 834462"/>
                <a:gd name="connsiteY17" fmla="*/ 133498 h 29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4462" h="296213">
                  <a:moveTo>
                    <a:pt x="2498" y="133498"/>
                  </a:moveTo>
                  <a:cubicBezTo>
                    <a:pt x="34777" y="131911"/>
                    <a:pt x="361273" y="65765"/>
                    <a:pt x="488273" y="69998"/>
                  </a:cubicBezTo>
                  <a:cubicBezTo>
                    <a:pt x="615273" y="74231"/>
                    <a:pt x="723752" y="153077"/>
                    <a:pt x="764498" y="158898"/>
                  </a:cubicBezTo>
                  <a:cubicBezTo>
                    <a:pt x="805244" y="164719"/>
                    <a:pt x="726927" y="102806"/>
                    <a:pt x="732748" y="104923"/>
                  </a:cubicBezTo>
                  <a:cubicBezTo>
                    <a:pt x="738569" y="107040"/>
                    <a:pt x="802069" y="151490"/>
                    <a:pt x="799423" y="171598"/>
                  </a:cubicBezTo>
                  <a:cubicBezTo>
                    <a:pt x="796777" y="191706"/>
                    <a:pt x="711052" y="204936"/>
                    <a:pt x="716873" y="225573"/>
                  </a:cubicBezTo>
                  <a:cubicBezTo>
                    <a:pt x="722694" y="246210"/>
                    <a:pt x="830644" y="290131"/>
                    <a:pt x="834348" y="295423"/>
                  </a:cubicBezTo>
                  <a:cubicBezTo>
                    <a:pt x="838052" y="300715"/>
                    <a:pt x="750740" y="278490"/>
                    <a:pt x="739098" y="257323"/>
                  </a:cubicBezTo>
                  <a:cubicBezTo>
                    <a:pt x="727456" y="236156"/>
                    <a:pt x="772435" y="203877"/>
                    <a:pt x="764498" y="168423"/>
                  </a:cubicBezTo>
                  <a:cubicBezTo>
                    <a:pt x="756561" y="132969"/>
                    <a:pt x="692531" y="52535"/>
                    <a:pt x="691473" y="44598"/>
                  </a:cubicBezTo>
                  <a:cubicBezTo>
                    <a:pt x="690415" y="36661"/>
                    <a:pt x="788840" y="119740"/>
                    <a:pt x="758148" y="120798"/>
                  </a:cubicBezTo>
                  <a:cubicBezTo>
                    <a:pt x="727456" y="121856"/>
                    <a:pt x="575056" y="71056"/>
                    <a:pt x="507323" y="50948"/>
                  </a:cubicBezTo>
                  <a:cubicBezTo>
                    <a:pt x="439590" y="30840"/>
                    <a:pt x="352277" y="-2498"/>
                    <a:pt x="351748" y="148"/>
                  </a:cubicBezTo>
                  <a:cubicBezTo>
                    <a:pt x="351219" y="2794"/>
                    <a:pt x="496740" y="56240"/>
                    <a:pt x="504148" y="66823"/>
                  </a:cubicBezTo>
                  <a:cubicBezTo>
                    <a:pt x="511556" y="77406"/>
                    <a:pt x="445940" y="67881"/>
                    <a:pt x="396198" y="63648"/>
                  </a:cubicBezTo>
                  <a:cubicBezTo>
                    <a:pt x="346456" y="59415"/>
                    <a:pt x="222631" y="38777"/>
                    <a:pt x="205698" y="41423"/>
                  </a:cubicBezTo>
                  <a:cubicBezTo>
                    <a:pt x="188765" y="44069"/>
                    <a:pt x="328465" y="64706"/>
                    <a:pt x="294598" y="79523"/>
                  </a:cubicBezTo>
                  <a:cubicBezTo>
                    <a:pt x="260731" y="94340"/>
                    <a:pt x="-29781" y="135085"/>
                    <a:pt x="2498" y="133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CE1CCD4D-FDDC-EB3C-5120-69A5E163B7F0}"/>
                </a:ext>
              </a:extLst>
            </p:cNvPr>
            <p:cNvSpPr/>
            <p:nvPr/>
          </p:nvSpPr>
          <p:spPr>
            <a:xfrm>
              <a:off x="3165210" y="4609906"/>
              <a:ext cx="885757" cy="119076"/>
            </a:xfrm>
            <a:custGeom>
              <a:avLst/>
              <a:gdLst>
                <a:gd name="connsiteX0" fmla="*/ 330465 w 885757"/>
                <a:gd name="connsiteY0" fmla="*/ 194 h 119076"/>
                <a:gd name="connsiteX1" fmla="*/ 876565 w 885757"/>
                <a:gd name="connsiteY1" fmla="*/ 63694 h 119076"/>
                <a:gd name="connsiteX2" fmla="*/ 657490 w 885757"/>
                <a:gd name="connsiteY2" fmla="*/ 66869 h 119076"/>
                <a:gd name="connsiteX3" fmla="*/ 451115 w 885757"/>
                <a:gd name="connsiteY3" fmla="*/ 104969 h 119076"/>
                <a:gd name="connsiteX4" fmla="*/ 359040 w 885757"/>
                <a:gd name="connsiteY4" fmla="*/ 54169 h 119076"/>
                <a:gd name="connsiteX5" fmla="*/ 295540 w 885757"/>
                <a:gd name="connsiteY5" fmla="*/ 73219 h 119076"/>
                <a:gd name="connsiteX6" fmla="*/ 265 w 885757"/>
                <a:gd name="connsiteY6" fmla="*/ 63694 h 119076"/>
                <a:gd name="connsiteX7" fmla="*/ 244740 w 885757"/>
                <a:gd name="connsiteY7" fmla="*/ 92269 h 119076"/>
                <a:gd name="connsiteX8" fmla="*/ 339990 w 885757"/>
                <a:gd name="connsiteY8" fmla="*/ 117669 h 119076"/>
                <a:gd name="connsiteX9" fmla="*/ 346340 w 885757"/>
                <a:gd name="connsiteY9" fmla="*/ 47819 h 119076"/>
                <a:gd name="connsiteX10" fmla="*/ 692415 w 885757"/>
                <a:gd name="connsiteY10" fmla="*/ 117669 h 119076"/>
                <a:gd name="connsiteX11" fmla="*/ 854340 w 885757"/>
                <a:gd name="connsiteY11" fmla="*/ 73219 h 119076"/>
                <a:gd name="connsiteX12" fmla="*/ 330465 w 885757"/>
                <a:gd name="connsiteY12" fmla="*/ 76394 h 119076"/>
                <a:gd name="connsiteX13" fmla="*/ 803540 w 885757"/>
                <a:gd name="connsiteY13" fmla="*/ 73219 h 119076"/>
                <a:gd name="connsiteX14" fmla="*/ 533665 w 885757"/>
                <a:gd name="connsiteY14" fmla="*/ 44644 h 119076"/>
                <a:gd name="connsiteX15" fmla="*/ 330465 w 885757"/>
                <a:gd name="connsiteY15" fmla="*/ 194 h 11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85757" h="119076">
                  <a:moveTo>
                    <a:pt x="330465" y="194"/>
                  </a:moveTo>
                  <a:cubicBezTo>
                    <a:pt x="387615" y="3369"/>
                    <a:pt x="822061" y="52582"/>
                    <a:pt x="876565" y="63694"/>
                  </a:cubicBezTo>
                  <a:cubicBezTo>
                    <a:pt x="931069" y="74806"/>
                    <a:pt x="728398" y="59990"/>
                    <a:pt x="657490" y="66869"/>
                  </a:cubicBezTo>
                  <a:cubicBezTo>
                    <a:pt x="586582" y="73748"/>
                    <a:pt x="500857" y="107086"/>
                    <a:pt x="451115" y="104969"/>
                  </a:cubicBezTo>
                  <a:cubicBezTo>
                    <a:pt x="401373" y="102852"/>
                    <a:pt x="384969" y="59461"/>
                    <a:pt x="359040" y="54169"/>
                  </a:cubicBezTo>
                  <a:cubicBezTo>
                    <a:pt x="333111" y="48877"/>
                    <a:pt x="295540" y="73219"/>
                    <a:pt x="295540" y="73219"/>
                  </a:cubicBezTo>
                  <a:cubicBezTo>
                    <a:pt x="235744" y="74806"/>
                    <a:pt x="8732" y="60519"/>
                    <a:pt x="265" y="63694"/>
                  </a:cubicBezTo>
                  <a:cubicBezTo>
                    <a:pt x="-8202" y="66869"/>
                    <a:pt x="188119" y="83273"/>
                    <a:pt x="244740" y="92269"/>
                  </a:cubicBezTo>
                  <a:cubicBezTo>
                    <a:pt x="301361" y="101265"/>
                    <a:pt x="323057" y="125077"/>
                    <a:pt x="339990" y="117669"/>
                  </a:cubicBezTo>
                  <a:cubicBezTo>
                    <a:pt x="356923" y="110261"/>
                    <a:pt x="287603" y="47819"/>
                    <a:pt x="346340" y="47819"/>
                  </a:cubicBezTo>
                  <a:cubicBezTo>
                    <a:pt x="405077" y="47819"/>
                    <a:pt x="607748" y="113436"/>
                    <a:pt x="692415" y="117669"/>
                  </a:cubicBezTo>
                  <a:cubicBezTo>
                    <a:pt x="777082" y="121902"/>
                    <a:pt x="914665" y="80098"/>
                    <a:pt x="854340" y="73219"/>
                  </a:cubicBezTo>
                  <a:cubicBezTo>
                    <a:pt x="794015" y="66340"/>
                    <a:pt x="330465" y="76394"/>
                    <a:pt x="330465" y="76394"/>
                  </a:cubicBezTo>
                  <a:lnTo>
                    <a:pt x="803540" y="73219"/>
                  </a:lnTo>
                  <a:cubicBezTo>
                    <a:pt x="837407" y="67927"/>
                    <a:pt x="609865" y="55756"/>
                    <a:pt x="533665" y="44644"/>
                  </a:cubicBezTo>
                  <a:cubicBezTo>
                    <a:pt x="457465" y="33532"/>
                    <a:pt x="273315" y="-2981"/>
                    <a:pt x="330465" y="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6787036E-1C3E-C7BA-692C-CEAB70710D53}"/>
                </a:ext>
              </a:extLst>
            </p:cNvPr>
            <p:cNvSpPr/>
            <p:nvPr/>
          </p:nvSpPr>
          <p:spPr>
            <a:xfrm>
              <a:off x="3249408" y="4683049"/>
              <a:ext cx="987325" cy="277037"/>
            </a:xfrm>
            <a:custGeom>
              <a:avLst/>
              <a:gdLst>
                <a:gd name="connsiteX0" fmla="*/ 827292 w 987325"/>
                <a:gd name="connsiteY0" fmla="*/ 88976 h 277037"/>
                <a:gd name="connsiteX1" fmla="*/ 941592 w 987325"/>
                <a:gd name="connsiteY1" fmla="*/ 200101 h 277037"/>
                <a:gd name="connsiteX2" fmla="*/ 643142 w 987325"/>
                <a:gd name="connsiteY2" fmla="*/ 177876 h 277037"/>
                <a:gd name="connsiteX3" fmla="*/ 462167 w 987325"/>
                <a:gd name="connsiteY3" fmla="*/ 228676 h 277037"/>
                <a:gd name="connsiteX4" fmla="*/ 255792 w 987325"/>
                <a:gd name="connsiteY4" fmla="*/ 228676 h 277037"/>
                <a:gd name="connsiteX5" fmla="*/ 1792 w 987325"/>
                <a:gd name="connsiteY5" fmla="*/ 130251 h 277037"/>
                <a:gd name="connsiteX6" fmla="*/ 392317 w 987325"/>
                <a:gd name="connsiteY6" fmla="*/ 276301 h 277037"/>
                <a:gd name="connsiteX7" fmla="*/ 436767 w 987325"/>
                <a:gd name="connsiteY7" fmla="*/ 187401 h 277037"/>
                <a:gd name="connsiteX8" fmla="*/ 970167 w 987325"/>
                <a:gd name="connsiteY8" fmla="*/ 200101 h 277037"/>
                <a:gd name="connsiteX9" fmla="*/ 865392 w 987325"/>
                <a:gd name="connsiteY9" fmla="*/ 76 h 277037"/>
                <a:gd name="connsiteX10" fmla="*/ 960642 w 987325"/>
                <a:gd name="connsiteY10" fmla="*/ 225501 h 277037"/>
                <a:gd name="connsiteX11" fmla="*/ 827292 w 987325"/>
                <a:gd name="connsiteY11" fmla="*/ 88976 h 27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7325" h="277037">
                  <a:moveTo>
                    <a:pt x="827292" y="88976"/>
                  </a:moveTo>
                  <a:cubicBezTo>
                    <a:pt x="824117" y="84743"/>
                    <a:pt x="972284" y="185284"/>
                    <a:pt x="941592" y="200101"/>
                  </a:cubicBezTo>
                  <a:cubicBezTo>
                    <a:pt x="910900" y="214918"/>
                    <a:pt x="723046" y="173114"/>
                    <a:pt x="643142" y="177876"/>
                  </a:cubicBezTo>
                  <a:cubicBezTo>
                    <a:pt x="563238" y="182638"/>
                    <a:pt x="526725" y="220209"/>
                    <a:pt x="462167" y="228676"/>
                  </a:cubicBezTo>
                  <a:cubicBezTo>
                    <a:pt x="397609" y="237143"/>
                    <a:pt x="332521" y="245080"/>
                    <a:pt x="255792" y="228676"/>
                  </a:cubicBezTo>
                  <a:cubicBezTo>
                    <a:pt x="179063" y="212272"/>
                    <a:pt x="-20962" y="122314"/>
                    <a:pt x="1792" y="130251"/>
                  </a:cubicBezTo>
                  <a:cubicBezTo>
                    <a:pt x="24546" y="138189"/>
                    <a:pt x="319821" y="266776"/>
                    <a:pt x="392317" y="276301"/>
                  </a:cubicBezTo>
                  <a:cubicBezTo>
                    <a:pt x="464813" y="285826"/>
                    <a:pt x="340459" y="200101"/>
                    <a:pt x="436767" y="187401"/>
                  </a:cubicBezTo>
                  <a:cubicBezTo>
                    <a:pt x="533075" y="174701"/>
                    <a:pt x="898730" y="231322"/>
                    <a:pt x="970167" y="200101"/>
                  </a:cubicBezTo>
                  <a:cubicBezTo>
                    <a:pt x="1041604" y="168880"/>
                    <a:pt x="866979" y="-4157"/>
                    <a:pt x="865392" y="76"/>
                  </a:cubicBezTo>
                  <a:cubicBezTo>
                    <a:pt x="863805" y="4309"/>
                    <a:pt x="969109" y="204334"/>
                    <a:pt x="960642" y="225501"/>
                  </a:cubicBezTo>
                  <a:cubicBezTo>
                    <a:pt x="952175" y="246668"/>
                    <a:pt x="830467" y="93209"/>
                    <a:pt x="827292" y="889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CE77B94A-EF02-CF28-3354-2C82F2ECAEE1}"/>
                </a:ext>
              </a:extLst>
            </p:cNvPr>
            <p:cNvSpPr/>
            <p:nvPr/>
          </p:nvSpPr>
          <p:spPr>
            <a:xfrm>
              <a:off x="3092418" y="4827035"/>
              <a:ext cx="1313190" cy="313983"/>
            </a:xfrm>
            <a:custGeom>
              <a:avLst/>
              <a:gdLst>
                <a:gd name="connsiteX0" fmla="*/ 1295432 w 1313190"/>
                <a:gd name="connsiteY0" fmla="*/ 2140 h 313983"/>
                <a:gd name="connsiteX1" fmla="*/ 1031907 w 1313190"/>
                <a:gd name="connsiteY1" fmla="*/ 186290 h 313983"/>
                <a:gd name="connsiteX2" fmla="*/ 752507 w 1313190"/>
                <a:gd name="connsiteY2" fmla="*/ 237090 h 313983"/>
                <a:gd name="connsiteX3" fmla="*/ 530257 w 1313190"/>
                <a:gd name="connsiteY3" fmla="*/ 249790 h 313983"/>
                <a:gd name="connsiteX4" fmla="*/ 247682 w 1313190"/>
                <a:gd name="connsiteY4" fmla="*/ 195815 h 313983"/>
                <a:gd name="connsiteX5" fmla="*/ 32 w 1313190"/>
                <a:gd name="connsiteY5" fmla="*/ 198990 h 313983"/>
                <a:gd name="connsiteX6" fmla="*/ 263557 w 1313190"/>
                <a:gd name="connsiteY6" fmla="*/ 214865 h 313983"/>
                <a:gd name="connsiteX7" fmla="*/ 863632 w 1313190"/>
                <a:gd name="connsiteY7" fmla="*/ 313290 h 313983"/>
                <a:gd name="connsiteX8" fmla="*/ 682657 w 1313190"/>
                <a:gd name="connsiteY8" fmla="*/ 252965 h 313983"/>
                <a:gd name="connsiteX9" fmla="*/ 1044607 w 1313190"/>
                <a:gd name="connsiteY9" fmla="*/ 145015 h 313983"/>
                <a:gd name="connsiteX10" fmla="*/ 835057 w 1313190"/>
                <a:gd name="connsiteY10" fmla="*/ 176765 h 313983"/>
                <a:gd name="connsiteX11" fmla="*/ 1241457 w 1313190"/>
                <a:gd name="connsiteY11" fmla="*/ 91040 h 313983"/>
                <a:gd name="connsiteX12" fmla="*/ 1295432 w 1313190"/>
                <a:gd name="connsiteY12" fmla="*/ 2140 h 3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3190" h="313983">
                  <a:moveTo>
                    <a:pt x="1295432" y="2140"/>
                  </a:moveTo>
                  <a:cubicBezTo>
                    <a:pt x="1260507" y="18015"/>
                    <a:pt x="1122394" y="147132"/>
                    <a:pt x="1031907" y="186290"/>
                  </a:cubicBezTo>
                  <a:cubicBezTo>
                    <a:pt x="941420" y="225448"/>
                    <a:pt x="836115" y="226507"/>
                    <a:pt x="752507" y="237090"/>
                  </a:cubicBezTo>
                  <a:cubicBezTo>
                    <a:pt x="668899" y="247673"/>
                    <a:pt x="614394" y="256669"/>
                    <a:pt x="530257" y="249790"/>
                  </a:cubicBezTo>
                  <a:cubicBezTo>
                    <a:pt x="446120" y="242911"/>
                    <a:pt x="336053" y="204282"/>
                    <a:pt x="247682" y="195815"/>
                  </a:cubicBezTo>
                  <a:cubicBezTo>
                    <a:pt x="159311" y="187348"/>
                    <a:pt x="-2614" y="195815"/>
                    <a:pt x="32" y="198990"/>
                  </a:cubicBezTo>
                  <a:cubicBezTo>
                    <a:pt x="2678" y="202165"/>
                    <a:pt x="119624" y="195815"/>
                    <a:pt x="263557" y="214865"/>
                  </a:cubicBezTo>
                  <a:cubicBezTo>
                    <a:pt x="407490" y="233915"/>
                    <a:pt x="793782" y="306940"/>
                    <a:pt x="863632" y="313290"/>
                  </a:cubicBezTo>
                  <a:cubicBezTo>
                    <a:pt x="933482" y="319640"/>
                    <a:pt x="652495" y="281011"/>
                    <a:pt x="682657" y="252965"/>
                  </a:cubicBezTo>
                  <a:cubicBezTo>
                    <a:pt x="712819" y="224919"/>
                    <a:pt x="1019207" y="157715"/>
                    <a:pt x="1044607" y="145015"/>
                  </a:cubicBezTo>
                  <a:cubicBezTo>
                    <a:pt x="1070007" y="132315"/>
                    <a:pt x="802249" y="185761"/>
                    <a:pt x="835057" y="176765"/>
                  </a:cubicBezTo>
                  <a:cubicBezTo>
                    <a:pt x="867865" y="167769"/>
                    <a:pt x="1168432" y="119086"/>
                    <a:pt x="1241457" y="91040"/>
                  </a:cubicBezTo>
                  <a:cubicBezTo>
                    <a:pt x="1314482" y="62994"/>
                    <a:pt x="1330357" y="-13735"/>
                    <a:pt x="1295432" y="2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9D777068-3785-399E-85A7-C6FE6CD6AA4D}"/>
                </a:ext>
              </a:extLst>
            </p:cNvPr>
            <p:cNvSpPr/>
            <p:nvPr/>
          </p:nvSpPr>
          <p:spPr>
            <a:xfrm>
              <a:off x="3044825" y="3800475"/>
              <a:ext cx="1333645" cy="385167"/>
            </a:xfrm>
            <a:custGeom>
              <a:avLst/>
              <a:gdLst>
                <a:gd name="connsiteX0" fmla="*/ 0 w 1333645"/>
                <a:gd name="connsiteY0" fmla="*/ 203200 h 385167"/>
                <a:gd name="connsiteX1" fmla="*/ 495300 w 1333645"/>
                <a:gd name="connsiteY1" fmla="*/ 95250 h 385167"/>
                <a:gd name="connsiteX2" fmla="*/ 396875 w 1333645"/>
                <a:gd name="connsiteY2" fmla="*/ 114300 h 385167"/>
                <a:gd name="connsiteX3" fmla="*/ 790575 w 1333645"/>
                <a:gd name="connsiteY3" fmla="*/ 139700 h 385167"/>
                <a:gd name="connsiteX4" fmla="*/ 704850 w 1333645"/>
                <a:gd name="connsiteY4" fmla="*/ 101600 h 385167"/>
                <a:gd name="connsiteX5" fmla="*/ 1038225 w 1333645"/>
                <a:gd name="connsiteY5" fmla="*/ 282575 h 385167"/>
                <a:gd name="connsiteX6" fmla="*/ 965200 w 1333645"/>
                <a:gd name="connsiteY6" fmla="*/ 222250 h 385167"/>
                <a:gd name="connsiteX7" fmla="*/ 1289050 w 1333645"/>
                <a:gd name="connsiteY7" fmla="*/ 368300 h 385167"/>
                <a:gd name="connsiteX8" fmla="*/ 1279525 w 1333645"/>
                <a:gd name="connsiteY8" fmla="*/ 381000 h 385167"/>
                <a:gd name="connsiteX9" fmla="*/ 1333500 w 1333645"/>
                <a:gd name="connsiteY9" fmla="*/ 358775 h 385167"/>
                <a:gd name="connsiteX10" fmla="*/ 1260475 w 1333645"/>
                <a:gd name="connsiteY10" fmla="*/ 282575 h 385167"/>
                <a:gd name="connsiteX11" fmla="*/ 993775 w 1333645"/>
                <a:gd name="connsiteY11" fmla="*/ 120650 h 385167"/>
                <a:gd name="connsiteX12" fmla="*/ 1317625 w 1333645"/>
                <a:gd name="connsiteY12" fmla="*/ 336550 h 385167"/>
                <a:gd name="connsiteX13" fmla="*/ 901700 w 1333645"/>
                <a:gd name="connsiteY13" fmla="*/ 177800 h 385167"/>
                <a:gd name="connsiteX14" fmla="*/ 444500 w 1333645"/>
                <a:gd name="connsiteY14" fmla="*/ 60325 h 385167"/>
                <a:gd name="connsiteX15" fmla="*/ 660400 w 1333645"/>
                <a:gd name="connsiteY15" fmla="*/ 98425 h 385167"/>
                <a:gd name="connsiteX16" fmla="*/ 355600 w 1333645"/>
                <a:gd name="connsiteY16" fmla="*/ 63500 h 385167"/>
                <a:gd name="connsiteX17" fmla="*/ 241300 w 1333645"/>
                <a:gd name="connsiteY17" fmla="*/ 111125 h 385167"/>
                <a:gd name="connsiteX18" fmla="*/ 498475 w 1333645"/>
                <a:gd name="connsiteY18" fmla="*/ 0 h 385167"/>
                <a:gd name="connsiteX19" fmla="*/ 0 w 1333645"/>
                <a:gd name="connsiteY19" fmla="*/ 203200 h 385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33645" h="385167">
                  <a:moveTo>
                    <a:pt x="0" y="203200"/>
                  </a:moveTo>
                  <a:lnTo>
                    <a:pt x="495300" y="95250"/>
                  </a:lnTo>
                  <a:cubicBezTo>
                    <a:pt x="561446" y="80433"/>
                    <a:pt x="347663" y="106892"/>
                    <a:pt x="396875" y="114300"/>
                  </a:cubicBezTo>
                  <a:cubicBezTo>
                    <a:pt x="446087" y="121708"/>
                    <a:pt x="739246" y="141817"/>
                    <a:pt x="790575" y="139700"/>
                  </a:cubicBezTo>
                  <a:cubicBezTo>
                    <a:pt x="841904" y="137583"/>
                    <a:pt x="663575" y="77788"/>
                    <a:pt x="704850" y="101600"/>
                  </a:cubicBezTo>
                  <a:cubicBezTo>
                    <a:pt x="746125" y="125412"/>
                    <a:pt x="994833" y="262467"/>
                    <a:pt x="1038225" y="282575"/>
                  </a:cubicBezTo>
                  <a:cubicBezTo>
                    <a:pt x="1081617" y="302683"/>
                    <a:pt x="923396" y="207963"/>
                    <a:pt x="965200" y="222250"/>
                  </a:cubicBezTo>
                  <a:cubicBezTo>
                    <a:pt x="1007004" y="236537"/>
                    <a:pt x="1289050" y="368300"/>
                    <a:pt x="1289050" y="368300"/>
                  </a:cubicBezTo>
                  <a:cubicBezTo>
                    <a:pt x="1341438" y="394758"/>
                    <a:pt x="1272117" y="382587"/>
                    <a:pt x="1279525" y="381000"/>
                  </a:cubicBezTo>
                  <a:cubicBezTo>
                    <a:pt x="1286933" y="379413"/>
                    <a:pt x="1336675" y="375179"/>
                    <a:pt x="1333500" y="358775"/>
                  </a:cubicBezTo>
                  <a:cubicBezTo>
                    <a:pt x="1330325" y="342371"/>
                    <a:pt x="1317096" y="322262"/>
                    <a:pt x="1260475" y="282575"/>
                  </a:cubicBezTo>
                  <a:cubicBezTo>
                    <a:pt x="1203854" y="242888"/>
                    <a:pt x="984250" y="111654"/>
                    <a:pt x="993775" y="120650"/>
                  </a:cubicBezTo>
                  <a:cubicBezTo>
                    <a:pt x="1003300" y="129646"/>
                    <a:pt x="1332971" y="327025"/>
                    <a:pt x="1317625" y="336550"/>
                  </a:cubicBezTo>
                  <a:cubicBezTo>
                    <a:pt x="1302279" y="346075"/>
                    <a:pt x="1047221" y="223837"/>
                    <a:pt x="901700" y="177800"/>
                  </a:cubicBezTo>
                  <a:cubicBezTo>
                    <a:pt x="756179" y="131763"/>
                    <a:pt x="484717" y="73554"/>
                    <a:pt x="444500" y="60325"/>
                  </a:cubicBezTo>
                  <a:cubicBezTo>
                    <a:pt x="404283" y="47096"/>
                    <a:pt x="675217" y="97896"/>
                    <a:pt x="660400" y="98425"/>
                  </a:cubicBezTo>
                  <a:cubicBezTo>
                    <a:pt x="645583" y="98954"/>
                    <a:pt x="425450" y="61383"/>
                    <a:pt x="355600" y="63500"/>
                  </a:cubicBezTo>
                  <a:cubicBezTo>
                    <a:pt x="285750" y="65617"/>
                    <a:pt x="217488" y="121708"/>
                    <a:pt x="241300" y="111125"/>
                  </a:cubicBezTo>
                  <a:cubicBezTo>
                    <a:pt x="265112" y="100542"/>
                    <a:pt x="498475" y="0"/>
                    <a:pt x="498475" y="0"/>
                  </a:cubicBezTo>
                  <a:lnTo>
                    <a:pt x="0" y="2032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68594A55-941B-52DC-A2B6-A73AC9685A75}"/>
                </a:ext>
              </a:extLst>
            </p:cNvPr>
            <p:cNvSpPr/>
            <p:nvPr/>
          </p:nvSpPr>
          <p:spPr>
            <a:xfrm>
              <a:off x="5276509" y="4470495"/>
              <a:ext cx="1174945" cy="198745"/>
            </a:xfrm>
            <a:custGeom>
              <a:avLst/>
              <a:gdLst>
                <a:gd name="connsiteX0" fmla="*/ 13295 w 1174945"/>
                <a:gd name="connsiteY0" fmla="*/ 174657 h 198745"/>
                <a:gd name="connsiteX1" fmla="*/ 465923 w 1174945"/>
                <a:gd name="connsiteY1" fmla="*/ 14637 h 198745"/>
                <a:gd name="connsiteX2" fmla="*/ 319619 w 1174945"/>
                <a:gd name="connsiteY2" fmla="*/ 32925 h 198745"/>
                <a:gd name="connsiteX3" fmla="*/ 548219 w 1174945"/>
                <a:gd name="connsiteY3" fmla="*/ 14637 h 198745"/>
                <a:gd name="connsiteX4" fmla="*/ 822539 w 1174945"/>
                <a:gd name="connsiteY4" fmla="*/ 64929 h 198745"/>
                <a:gd name="connsiteX5" fmla="*/ 735671 w 1174945"/>
                <a:gd name="connsiteY5" fmla="*/ 110649 h 198745"/>
                <a:gd name="connsiteX6" fmla="*/ 932267 w 1174945"/>
                <a:gd name="connsiteY6" fmla="*/ 133509 h 198745"/>
                <a:gd name="connsiteX7" fmla="*/ 831683 w 1174945"/>
                <a:gd name="connsiteY7" fmla="*/ 170085 h 198745"/>
                <a:gd name="connsiteX8" fmla="*/ 1174583 w 1174945"/>
                <a:gd name="connsiteY8" fmla="*/ 197517 h 198745"/>
                <a:gd name="connsiteX9" fmla="*/ 891119 w 1174945"/>
                <a:gd name="connsiteY9" fmla="*/ 128937 h 198745"/>
                <a:gd name="connsiteX10" fmla="*/ 589367 w 1174945"/>
                <a:gd name="connsiteY10" fmla="*/ 23781 h 198745"/>
                <a:gd name="connsiteX11" fmla="*/ 273899 w 1174945"/>
                <a:gd name="connsiteY11" fmla="*/ 5493 h 198745"/>
                <a:gd name="connsiteX12" fmla="*/ 365339 w 1174945"/>
                <a:gd name="connsiteY12" fmla="*/ 5493 h 198745"/>
                <a:gd name="connsiteX13" fmla="*/ 296759 w 1174945"/>
                <a:gd name="connsiteY13" fmla="*/ 69501 h 198745"/>
                <a:gd name="connsiteX14" fmla="*/ 136739 w 1174945"/>
                <a:gd name="connsiteY14" fmla="*/ 128937 h 198745"/>
                <a:gd name="connsiteX15" fmla="*/ 13295 w 1174945"/>
                <a:gd name="connsiteY15" fmla="*/ 174657 h 19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74945" h="198745">
                  <a:moveTo>
                    <a:pt x="13295" y="174657"/>
                  </a:moveTo>
                  <a:cubicBezTo>
                    <a:pt x="68159" y="155607"/>
                    <a:pt x="414869" y="38259"/>
                    <a:pt x="465923" y="14637"/>
                  </a:cubicBezTo>
                  <a:cubicBezTo>
                    <a:pt x="516977" y="-8985"/>
                    <a:pt x="305903" y="32925"/>
                    <a:pt x="319619" y="32925"/>
                  </a:cubicBezTo>
                  <a:cubicBezTo>
                    <a:pt x="333335" y="32925"/>
                    <a:pt x="464399" y="9303"/>
                    <a:pt x="548219" y="14637"/>
                  </a:cubicBezTo>
                  <a:cubicBezTo>
                    <a:pt x="632039" y="19971"/>
                    <a:pt x="791297" y="48927"/>
                    <a:pt x="822539" y="64929"/>
                  </a:cubicBezTo>
                  <a:cubicBezTo>
                    <a:pt x="853781" y="80931"/>
                    <a:pt x="717383" y="99219"/>
                    <a:pt x="735671" y="110649"/>
                  </a:cubicBezTo>
                  <a:cubicBezTo>
                    <a:pt x="753959" y="122079"/>
                    <a:pt x="916265" y="123603"/>
                    <a:pt x="932267" y="133509"/>
                  </a:cubicBezTo>
                  <a:cubicBezTo>
                    <a:pt x="948269" y="143415"/>
                    <a:pt x="791297" y="159417"/>
                    <a:pt x="831683" y="170085"/>
                  </a:cubicBezTo>
                  <a:cubicBezTo>
                    <a:pt x="872069" y="180753"/>
                    <a:pt x="1164677" y="204375"/>
                    <a:pt x="1174583" y="197517"/>
                  </a:cubicBezTo>
                  <a:cubicBezTo>
                    <a:pt x="1184489" y="190659"/>
                    <a:pt x="988655" y="157893"/>
                    <a:pt x="891119" y="128937"/>
                  </a:cubicBezTo>
                  <a:cubicBezTo>
                    <a:pt x="793583" y="99981"/>
                    <a:pt x="692237" y="44355"/>
                    <a:pt x="589367" y="23781"/>
                  </a:cubicBezTo>
                  <a:cubicBezTo>
                    <a:pt x="486497" y="3207"/>
                    <a:pt x="311237" y="8541"/>
                    <a:pt x="273899" y="5493"/>
                  </a:cubicBezTo>
                  <a:cubicBezTo>
                    <a:pt x="236561" y="2445"/>
                    <a:pt x="361529" y="-5175"/>
                    <a:pt x="365339" y="5493"/>
                  </a:cubicBezTo>
                  <a:cubicBezTo>
                    <a:pt x="369149" y="16161"/>
                    <a:pt x="334859" y="48927"/>
                    <a:pt x="296759" y="69501"/>
                  </a:cubicBezTo>
                  <a:cubicBezTo>
                    <a:pt x="258659" y="90075"/>
                    <a:pt x="185507" y="109887"/>
                    <a:pt x="136739" y="128937"/>
                  </a:cubicBezTo>
                  <a:cubicBezTo>
                    <a:pt x="87971" y="147987"/>
                    <a:pt x="-41569" y="193707"/>
                    <a:pt x="13295" y="174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13944EEA-C68A-1B33-57ED-05A6DDA861E1}"/>
                </a:ext>
              </a:extLst>
            </p:cNvPr>
            <p:cNvSpPr/>
            <p:nvPr/>
          </p:nvSpPr>
          <p:spPr>
            <a:xfrm>
              <a:off x="5266922" y="4538867"/>
              <a:ext cx="1039897" cy="225821"/>
            </a:xfrm>
            <a:custGeom>
              <a:avLst/>
              <a:gdLst>
                <a:gd name="connsiteX0" fmla="*/ 196618 w 1039897"/>
                <a:gd name="connsiteY0" fmla="*/ 1129 h 225821"/>
                <a:gd name="connsiteX1" fmla="*/ 114322 w 1039897"/>
                <a:gd name="connsiteY1" fmla="*/ 115429 h 225821"/>
                <a:gd name="connsiteX2" fmla="*/ 22 w 1039897"/>
                <a:gd name="connsiteY2" fmla="*/ 225157 h 225821"/>
                <a:gd name="connsiteX3" fmla="*/ 105178 w 1039897"/>
                <a:gd name="connsiteY3" fmla="*/ 161149 h 225821"/>
                <a:gd name="connsiteX4" fmla="*/ 192046 w 1039897"/>
                <a:gd name="connsiteY4" fmla="*/ 156577 h 225821"/>
                <a:gd name="connsiteX5" fmla="*/ 242338 w 1039897"/>
                <a:gd name="connsiteY5" fmla="*/ 106285 h 225821"/>
                <a:gd name="connsiteX6" fmla="*/ 397786 w 1039897"/>
                <a:gd name="connsiteY6" fmla="*/ 142861 h 225821"/>
                <a:gd name="connsiteX7" fmla="*/ 265198 w 1039897"/>
                <a:gd name="connsiteY7" fmla="*/ 147433 h 225821"/>
                <a:gd name="connsiteX8" fmla="*/ 736114 w 1039897"/>
                <a:gd name="connsiteY8" fmla="*/ 170293 h 225821"/>
                <a:gd name="connsiteX9" fmla="*/ 589810 w 1039897"/>
                <a:gd name="connsiteY9" fmla="*/ 184009 h 225821"/>
                <a:gd name="connsiteX10" fmla="*/ 886990 w 1039897"/>
                <a:gd name="connsiteY10" fmla="*/ 129145 h 225821"/>
                <a:gd name="connsiteX11" fmla="*/ 758974 w 1039897"/>
                <a:gd name="connsiteY11" fmla="*/ 188581 h 225821"/>
                <a:gd name="connsiteX12" fmla="*/ 1037866 w 1039897"/>
                <a:gd name="connsiteY12" fmla="*/ 106285 h 225821"/>
                <a:gd name="connsiteX13" fmla="*/ 864130 w 1039897"/>
                <a:gd name="connsiteY13" fmla="*/ 138289 h 225821"/>
                <a:gd name="connsiteX14" fmla="*/ 484654 w 1039897"/>
                <a:gd name="connsiteY14" fmla="*/ 161149 h 225821"/>
                <a:gd name="connsiteX15" fmla="*/ 301774 w 1039897"/>
                <a:gd name="connsiteY15" fmla="*/ 129145 h 225821"/>
                <a:gd name="connsiteX16" fmla="*/ 251482 w 1039897"/>
                <a:gd name="connsiteY16" fmla="*/ 55993 h 225821"/>
                <a:gd name="connsiteX17" fmla="*/ 233194 w 1039897"/>
                <a:gd name="connsiteY17" fmla="*/ 106285 h 225821"/>
                <a:gd name="connsiteX18" fmla="*/ 91462 w 1039897"/>
                <a:gd name="connsiteY18" fmla="*/ 142861 h 225821"/>
                <a:gd name="connsiteX19" fmla="*/ 9166 w 1039897"/>
                <a:gd name="connsiteY19" fmla="*/ 147433 h 225821"/>
                <a:gd name="connsiteX20" fmla="*/ 123466 w 1039897"/>
                <a:gd name="connsiteY20" fmla="*/ 60565 h 225821"/>
                <a:gd name="connsiteX21" fmla="*/ 196618 w 1039897"/>
                <a:gd name="connsiteY21" fmla="*/ 1129 h 22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39897" h="225821">
                  <a:moveTo>
                    <a:pt x="196618" y="1129"/>
                  </a:moveTo>
                  <a:cubicBezTo>
                    <a:pt x="195094" y="10273"/>
                    <a:pt x="147088" y="78091"/>
                    <a:pt x="114322" y="115429"/>
                  </a:cubicBezTo>
                  <a:cubicBezTo>
                    <a:pt x="81556" y="152767"/>
                    <a:pt x="1546" y="217537"/>
                    <a:pt x="22" y="225157"/>
                  </a:cubicBezTo>
                  <a:cubicBezTo>
                    <a:pt x="-1502" y="232777"/>
                    <a:pt x="73174" y="172579"/>
                    <a:pt x="105178" y="161149"/>
                  </a:cubicBezTo>
                  <a:cubicBezTo>
                    <a:pt x="137182" y="149719"/>
                    <a:pt x="169186" y="165721"/>
                    <a:pt x="192046" y="156577"/>
                  </a:cubicBezTo>
                  <a:cubicBezTo>
                    <a:pt x="214906" y="147433"/>
                    <a:pt x="208048" y="108571"/>
                    <a:pt x="242338" y="106285"/>
                  </a:cubicBezTo>
                  <a:cubicBezTo>
                    <a:pt x="276628" y="103999"/>
                    <a:pt x="393976" y="136003"/>
                    <a:pt x="397786" y="142861"/>
                  </a:cubicBezTo>
                  <a:cubicBezTo>
                    <a:pt x="401596" y="149719"/>
                    <a:pt x="208810" y="142861"/>
                    <a:pt x="265198" y="147433"/>
                  </a:cubicBezTo>
                  <a:cubicBezTo>
                    <a:pt x="321586" y="152005"/>
                    <a:pt x="682012" y="164197"/>
                    <a:pt x="736114" y="170293"/>
                  </a:cubicBezTo>
                  <a:cubicBezTo>
                    <a:pt x="790216" y="176389"/>
                    <a:pt x="564664" y="190867"/>
                    <a:pt x="589810" y="184009"/>
                  </a:cubicBezTo>
                  <a:cubicBezTo>
                    <a:pt x="614956" y="177151"/>
                    <a:pt x="858796" y="128383"/>
                    <a:pt x="886990" y="129145"/>
                  </a:cubicBezTo>
                  <a:cubicBezTo>
                    <a:pt x="915184" y="129907"/>
                    <a:pt x="733828" y="192391"/>
                    <a:pt x="758974" y="188581"/>
                  </a:cubicBezTo>
                  <a:cubicBezTo>
                    <a:pt x="784120" y="184771"/>
                    <a:pt x="1020340" y="114667"/>
                    <a:pt x="1037866" y="106285"/>
                  </a:cubicBezTo>
                  <a:cubicBezTo>
                    <a:pt x="1055392" y="97903"/>
                    <a:pt x="956332" y="129145"/>
                    <a:pt x="864130" y="138289"/>
                  </a:cubicBezTo>
                  <a:cubicBezTo>
                    <a:pt x="771928" y="147433"/>
                    <a:pt x="578380" y="162673"/>
                    <a:pt x="484654" y="161149"/>
                  </a:cubicBezTo>
                  <a:cubicBezTo>
                    <a:pt x="390928" y="159625"/>
                    <a:pt x="340636" y="146671"/>
                    <a:pt x="301774" y="129145"/>
                  </a:cubicBezTo>
                  <a:cubicBezTo>
                    <a:pt x="262912" y="111619"/>
                    <a:pt x="262912" y="59803"/>
                    <a:pt x="251482" y="55993"/>
                  </a:cubicBezTo>
                  <a:cubicBezTo>
                    <a:pt x="240052" y="52183"/>
                    <a:pt x="259864" y="91807"/>
                    <a:pt x="233194" y="106285"/>
                  </a:cubicBezTo>
                  <a:cubicBezTo>
                    <a:pt x="206524" y="120763"/>
                    <a:pt x="128800" y="136003"/>
                    <a:pt x="91462" y="142861"/>
                  </a:cubicBezTo>
                  <a:cubicBezTo>
                    <a:pt x="54124" y="149719"/>
                    <a:pt x="3832" y="161149"/>
                    <a:pt x="9166" y="147433"/>
                  </a:cubicBezTo>
                  <a:cubicBezTo>
                    <a:pt x="14500" y="133717"/>
                    <a:pt x="98320" y="80377"/>
                    <a:pt x="123466" y="60565"/>
                  </a:cubicBezTo>
                  <a:cubicBezTo>
                    <a:pt x="148612" y="40753"/>
                    <a:pt x="198142" y="-8015"/>
                    <a:pt x="196618" y="1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6D144369-4D9E-55EF-F766-77B221207FD5}"/>
                </a:ext>
              </a:extLst>
            </p:cNvPr>
            <p:cNvSpPr/>
            <p:nvPr/>
          </p:nvSpPr>
          <p:spPr>
            <a:xfrm>
              <a:off x="5353940" y="4453869"/>
              <a:ext cx="342440" cy="191997"/>
            </a:xfrm>
            <a:custGeom>
              <a:avLst/>
              <a:gdLst>
                <a:gd name="connsiteX0" fmla="*/ 4444 w 342440"/>
                <a:gd name="connsiteY0" fmla="*/ 191283 h 191997"/>
                <a:gd name="connsiteX1" fmla="*/ 329056 w 342440"/>
                <a:gd name="connsiteY1" fmla="*/ 8403 h 191997"/>
                <a:gd name="connsiteX2" fmla="*/ 260476 w 342440"/>
                <a:gd name="connsiteY2" fmla="*/ 35835 h 191997"/>
                <a:gd name="connsiteX3" fmla="*/ 77596 w 342440"/>
                <a:gd name="connsiteY3" fmla="*/ 81555 h 191997"/>
                <a:gd name="connsiteX4" fmla="*/ 137032 w 342440"/>
                <a:gd name="connsiteY4" fmla="*/ 72411 h 191997"/>
                <a:gd name="connsiteX5" fmla="*/ 4444 w 342440"/>
                <a:gd name="connsiteY5" fmla="*/ 191283 h 19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440" h="191997">
                  <a:moveTo>
                    <a:pt x="4444" y="191283"/>
                  </a:moveTo>
                  <a:cubicBezTo>
                    <a:pt x="36448" y="180615"/>
                    <a:pt x="286384" y="34311"/>
                    <a:pt x="329056" y="8403"/>
                  </a:cubicBezTo>
                  <a:cubicBezTo>
                    <a:pt x="371728" y="-17505"/>
                    <a:pt x="302386" y="23643"/>
                    <a:pt x="260476" y="35835"/>
                  </a:cubicBezTo>
                  <a:cubicBezTo>
                    <a:pt x="218566" y="48027"/>
                    <a:pt x="98170" y="75459"/>
                    <a:pt x="77596" y="81555"/>
                  </a:cubicBezTo>
                  <a:cubicBezTo>
                    <a:pt x="57022" y="87651"/>
                    <a:pt x="150748" y="54885"/>
                    <a:pt x="137032" y="72411"/>
                  </a:cubicBezTo>
                  <a:cubicBezTo>
                    <a:pt x="123316" y="89937"/>
                    <a:pt x="-27560" y="201951"/>
                    <a:pt x="4444" y="191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4E81A1B5-AE15-F2CA-027A-3E326DD69D82}"/>
                </a:ext>
              </a:extLst>
            </p:cNvPr>
            <p:cNvSpPr/>
            <p:nvPr/>
          </p:nvSpPr>
          <p:spPr>
            <a:xfrm>
              <a:off x="5462628" y="4485979"/>
              <a:ext cx="831574" cy="215782"/>
            </a:xfrm>
            <a:custGeom>
              <a:avLst/>
              <a:gdLst>
                <a:gd name="connsiteX0" fmla="*/ 912 w 831574"/>
                <a:gd name="connsiteY0" fmla="*/ 95165 h 215782"/>
                <a:gd name="connsiteX1" fmla="*/ 147216 w 831574"/>
                <a:gd name="connsiteY1" fmla="*/ 54017 h 215782"/>
                <a:gd name="connsiteX2" fmla="*/ 183792 w 831574"/>
                <a:gd name="connsiteY2" fmla="*/ 159173 h 215782"/>
                <a:gd name="connsiteX3" fmla="*/ 293520 w 831574"/>
                <a:gd name="connsiteY3" fmla="*/ 209465 h 215782"/>
                <a:gd name="connsiteX4" fmla="*/ 494688 w 831574"/>
                <a:gd name="connsiteY4" fmla="*/ 200321 h 215782"/>
                <a:gd name="connsiteX5" fmla="*/ 563268 w 831574"/>
                <a:gd name="connsiteY5" fmla="*/ 76877 h 215782"/>
                <a:gd name="connsiteX6" fmla="*/ 787296 w 831574"/>
                <a:gd name="connsiteY6" fmla="*/ 131741 h 215782"/>
                <a:gd name="connsiteX7" fmla="*/ 823872 w 831574"/>
                <a:gd name="connsiteY7" fmla="*/ 131741 h 215782"/>
                <a:gd name="connsiteX8" fmla="*/ 686712 w 831574"/>
                <a:gd name="connsiteY8" fmla="*/ 58589 h 215782"/>
                <a:gd name="connsiteX9" fmla="*/ 412392 w 831574"/>
                <a:gd name="connsiteY9" fmla="*/ 3725 h 215782"/>
                <a:gd name="connsiteX10" fmla="*/ 224940 w 831574"/>
                <a:gd name="connsiteY10" fmla="*/ 12869 h 215782"/>
                <a:gd name="connsiteX11" fmla="*/ 912 w 831574"/>
                <a:gd name="connsiteY11" fmla="*/ 95165 h 21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1574" h="215782">
                  <a:moveTo>
                    <a:pt x="912" y="95165"/>
                  </a:moveTo>
                  <a:cubicBezTo>
                    <a:pt x="-12042" y="102023"/>
                    <a:pt x="116736" y="43349"/>
                    <a:pt x="147216" y="54017"/>
                  </a:cubicBezTo>
                  <a:cubicBezTo>
                    <a:pt x="177696" y="64685"/>
                    <a:pt x="159408" y="133265"/>
                    <a:pt x="183792" y="159173"/>
                  </a:cubicBezTo>
                  <a:cubicBezTo>
                    <a:pt x="208176" y="185081"/>
                    <a:pt x="241704" y="202607"/>
                    <a:pt x="293520" y="209465"/>
                  </a:cubicBezTo>
                  <a:cubicBezTo>
                    <a:pt x="345336" y="216323"/>
                    <a:pt x="449730" y="222419"/>
                    <a:pt x="494688" y="200321"/>
                  </a:cubicBezTo>
                  <a:cubicBezTo>
                    <a:pt x="539646" y="178223"/>
                    <a:pt x="514500" y="88307"/>
                    <a:pt x="563268" y="76877"/>
                  </a:cubicBezTo>
                  <a:cubicBezTo>
                    <a:pt x="612036" y="65447"/>
                    <a:pt x="743862" y="122597"/>
                    <a:pt x="787296" y="131741"/>
                  </a:cubicBezTo>
                  <a:cubicBezTo>
                    <a:pt x="830730" y="140885"/>
                    <a:pt x="840636" y="143933"/>
                    <a:pt x="823872" y="131741"/>
                  </a:cubicBezTo>
                  <a:cubicBezTo>
                    <a:pt x="807108" y="119549"/>
                    <a:pt x="755292" y="79925"/>
                    <a:pt x="686712" y="58589"/>
                  </a:cubicBezTo>
                  <a:cubicBezTo>
                    <a:pt x="618132" y="37253"/>
                    <a:pt x="489354" y="11345"/>
                    <a:pt x="412392" y="3725"/>
                  </a:cubicBezTo>
                  <a:cubicBezTo>
                    <a:pt x="335430" y="-3895"/>
                    <a:pt x="295806" y="677"/>
                    <a:pt x="224940" y="12869"/>
                  </a:cubicBezTo>
                  <a:cubicBezTo>
                    <a:pt x="154074" y="25061"/>
                    <a:pt x="13866" y="88307"/>
                    <a:pt x="912" y="95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>
              <a:extLst>
                <a:ext uri="{FF2B5EF4-FFF2-40B4-BE49-F238E27FC236}">
                  <a16:creationId xmlns:a16="http://schemas.microsoft.com/office/drawing/2014/main" id="{94159B17-5564-B7F0-80E2-F9F9C94E3668}"/>
                </a:ext>
              </a:extLst>
            </p:cNvPr>
            <p:cNvSpPr/>
            <p:nvPr/>
          </p:nvSpPr>
          <p:spPr>
            <a:xfrm>
              <a:off x="5765232" y="4558675"/>
              <a:ext cx="45719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D4017CE1-EAC6-DF1D-6EAA-A43ECDB0B936}"/>
                </a:ext>
              </a:extLst>
            </p:cNvPr>
            <p:cNvSpPr/>
            <p:nvPr/>
          </p:nvSpPr>
          <p:spPr>
            <a:xfrm>
              <a:off x="5428681" y="4429056"/>
              <a:ext cx="949828" cy="111251"/>
            </a:xfrm>
            <a:custGeom>
              <a:avLst/>
              <a:gdLst>
                <a:gd name="connsiteX0" fmla="*/ 2855 w 949828"/>
                <a:gd name="connsiteY0" fmla="*/ 92652 h 111251"/>
                <a:gd name="connsiteX1" fmla="*/ 428051 w 949828"/>
                <a:gd name="connsiteY1" fmla="*/ 1212 h 111251"/>
                <a:gd name="connsiteX2" fmla="*/ 793811 w 949828"/>
                <a:gd name="connsiteY2" fmla="*/ 92652 h 111251"/>
                <a:gd name="connsiteX3" fmla="*/ 748091 w 949828"/>
                <a:gd name="connsiteY3" fmla="*/ 65220 h 111251"/>
                <a:gd name="connsiteX4" fmla="*/ 949259 w 949828"/>
                <a:gd name="connsiteY4" fmla="*/ 110940 h 111251"/>
                <a:gd name="connsiteX5" fmla="*/ 674939 w 949828"/>
                <a:gd name="connsiteY5" fmla="*/ 37788 h 111251"/>
                <a:gd name="connsiteX6" fmla="*/ 336611 w 949828"/>
                <a:gd name="connsiteY6" fmla="*/ 1212 h 111251"/>
                <a:gd name="connsiteX7" fmla="*/ 245171 w 949828"/>
                <a:gd name="connsiteY7" fmla="*/ 14928 h 111251"/>
                <a:gd name="connsiteX8" fmla="*/ 2855 w 949828"/>
                <a:gd name="connsiteY8" fmla="*/ 92652 h 111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9828" h="111251">
                  <a:moveTo>
                    <a:pt x="2855" y="92652"/>
                  </a:moveTo>
                  <a:cubicBezTo>
                    <a:pt x="33335" y="90366"/>
                    <a:pt x="296225" y="1212"/>
                    <a:pt x="428051" y="1212"/>
                  </a:cubicBezTo>
                  <a:cubicBezTo>
                    <a:pt x="559877" y="1212"/>
                    <a:pt x="740471" y="81984"/>
                    <a:pt x="793811" y="92652"/>
                  </a:cubicBezTo>
                  <a:cubicBezTo>
                    <a:pt x="847151" y="103320"/>
                    <a:pt x="722183" y="62172"/>
                    <a:pt x="748091" y="65220"/>
                  </a:cubicBezTo>
                  <a:cubicBezTo>
                    <a:pt x="773999" y="68268"/>
                    <a:pt x="961451" y="115512"/>
                    <a:pt x="949259" y="110940"/>
                  </a:cubicBezTo>
                  <a:cubicBezTo>
                    <a:pt x="937067" y="106368"/>
                    <a:pt x="777047" y="56076"/>
                    <a:pt x="674939" y="37788"/>
                  </a:cubicBezTo>
                  <a:cubicBezTo>
                    <a:pt x="572831" y="19500"/>
                    <a:pt x="408239" y="5022"/>
                    <a:pt x="336611" y="1212"/>
                  </a:cubicBezTo>
                  <a:cubicBezTo>
                    <a:pt x="264983" y="-2598"/>
                    <a:pt x="295463" y="2736"/>
                    <a:pt x="245171" y="14928"/>
                  </a:cubicBezTo>
                  <a:cubicBezTo>
                    <a:pt x="194879" y="27120"/>
                    <a:pt x="-27625" y="94938"/>
                    <a:pt x="2855" y="92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20F973A7-EF35-8BF8-17E3-DE0EC2C623BC}"/>
                </a:ext>
              </a:extLst>
            </p:cNvPr>
            <p:cNvSpPr/>
            <p:nvPr/>
          </p:nvSpPr>
          <p:spPr>
            <a:xfrm>
              <a:off x="5106900" y="3661092"/>
              <a:ext cx="452731" cy="313732"/>
            </a:xfrm>
            <a:custGeom>
              <a:avLst/>
              <a:gdLst>
                <a:gd name="connsiteX0" fmla="*/ 24 w 452731"/>
                <a:gd name="connsiteY0" fmla="*/ 19368 h 313732"/>
                <a:gd name="connsiteX1" fmla="*/ 109752 w 452731"/>
                <a:gd name="connsiteY1" fmla="*/ 161100 h 313732"/>
                <a:gd name="connsiteX2" fmla="*/ 82320 w 452731"/>
                <a:gd name="connsiteY2" fmla="*/ 261684 h 313732"/>
                <a:gd name="connsiteX3" fmla="*/ 246912 w 452731"/>
                <a:gd name="connsiteY3" fmla="*/ 46800 h 313732"/>
                <a:gd name="connsiteX4" fmla="*/ 141756 w 452731"/>
                <a:gd name="connsiteY4" fmla="*/ 307404 h 313732"/>
                <a:gd name="connsiteX5" fmla="*/ 210336 w 452731"/>
                <a:gd name="connsiteY5" fmla="*/ 215964 h 313732"/>
                <a:gd name="connsiteX6" fmla="*/ 452652 w 452731"/>
                <a:gd name="connsiteY6" fmla="*/ 23940 h 313732"/>
                <a:gd name="connsiteX7" fmla="*/ 182904 w 452731"/>
                <a:gd name="connsiteY7" fmla="*/ 206820 h 313732"/>
                <a:gd name="connsiteX8" fmla="*/ 141756 w 452731"/>
                <a:gd name="connsiteY8" fmla="*/ 238824 h 313732"/>
                <a:gd name="connsiteX9" fmla="*/ 205764 w 452731"/>
                <a:gd name="connsiteY9" fmla="*/ 1080 h 313732"/>
                <a:gd name="connsiteX10" fmla="*/ 100608 w 452731"/>
                <a:gd name="connsiteY10" fmla="*/ 147384 h 313732"/>
                <a:gd name="connsiteX11" fmla="*/ 24 w 452731"/>
                <a:gd name="connsiteY11" fmla="*/ 19368 h 31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2731" h="313732">
                  <a:moveTo>
                    <a:pt x="24" y="19368"/>
                  </a:moveTo>
                  <a:cubicBezTo>
                    <a:pt x="1548" y="21654"/>
                    <a:pt x="96036" y="120714"/>
                    <a:pt x="109752" y="161100"/>
                  </a:cubicBezTo>
                  <a:cubicBezTo>
                    <a:pt x="123468" y="201486"/>
                    <a:pt x="59460" y="280734"/>
                    <a:pt x="82320" y="261684"/>
                  </a:cubicBezTo>
                  <a:cubicBezTo>
                    <a:pt x="105180" y="242634"/>
                    <a:pt x="237006" y="39180"/>
                    <a:pt x="246912" y="46800"/>
                  </a:cubicBezTo>
                  <a:cubicBezTo>
                    <a:pt x="256818" y="54420"/>
                    <a:pt x="147852" y="279210"/>
                    <a:pt x="141756" y="307404"/>
                  </a:cubicBezTo>
                  <a:cubicBezTo>
                    <a:pt x="135660" y="335598"/>
                    <a:pt x="158520" y="263208"/>
                    <a:pt x="210336" y="215964"/>
                  </a:cubicBezTo>
                  <a:cubicBezTo>
                    <a:pt x="262152" y="168720"/>
                    <a:pt x="457224" y="25464"/>
                    <a:pt x="452652" y="23940"/>
                  </a:cubicBezTo>
                  <a:cubicBezTo>
                    <a:pt x="448080" y="22416"/>
                    <a:pt x="234720" y="171006"/>
                    <a:pt x="182904" y="206820"/>
                  </a:cubicBezTo>
                  <a:cubicBezTo>
                    <a:pt x="131088" y="242634"/>
                    <a:pt x="137946" y="273114"/>
                    <a:pt x="141756" y="238824"/>
                  </a:cubicBezTo>
                  <a:cubicBezTo>
                    <a:pt x="145566" y="204534"/>
                    <a:pt x="212622" y="16320"/>
                    <a:pt x="205764" y="1080"/>
                  </a:cubicBezTo>
                  <a:cubicBezTo>
                    <a:pt x="198906" y="-14160"/>
                    <a:pt x="131850" y="136716"/>
                    <a:pt x="100608" y="147384"/>
                  </a:cubicBezTo>
                  <a:cubicBezTo>
                    <a:pt x="69366" y="158052"/>
                    <a:pt x="-1500" y="17082"/>
                    <a:pt x="24" y="19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527F3C6F-2854-6FCC-01F6-8E8A641F00D4}"/>
                </a:ext>
              </a:extLst>
            </p:cNvPr>
            <p:cNvSpPr/>
            <p:nvPr/>
          </p:nvSpPr>
          <p:spPr>
            <a:xfrm>
              <a:off x="5293569" y="3658656"/>
              <a:ext cx="726397" cy="300744"/>
            </a:xfrm>
            <a:custGeom>
              <a:avLst/>
              <a:gdLst>
                <a:gd name="connsiteX0" fmla="*/ 807 w 726397"/>
                <a:gd name="connsiteY0" fmla="*/ 300696 h 300744"/>
                <a:gd name="connsiteX1" fmla="*/ 307131 w 726397"/>
                <a:gd name="connsiteY1" fmla="*/ 99528 h 300744"/>
                <a:gd name="connsiteX2" fmla="*/ 718611 w 726397"/>
                <a:gd name="connsiteY2" fmla="*/ 3516 h 300744"/>
                <a:gd name="connsiteX3" fmla="*/ 558591 w 726397"/>
                <a:gd name="connsiteY3" fmla="*/ 21804 h 300744"/>
                <a:gd name="connsiteX4" fmla="*/ 334563 w 726397"/>
                <a:gd name="connsiteY4" fmla="*/ 30948 h 300744"/>
                <a:gd name="connsiteX5" fmla="*/ 430575 w 726397"/>
                <a:gd name="connsiteY5" fmla="*/ 44664 h 300744"/>
                <a:gd name="connsiteX6" fmla="*/ 224835 w 726397"/>
                <a:gd name="connsiteY6" fmla="*/ 117816 h 300744"/>
                <a:gd name="connsiteX7" fmla="*/ 807 w 726397"/>
                <a:gd name="connsiteY7" fmla="*/ 300696 h 30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397" h="300744">
                  <a:moveTo>
                    <a:pt x="807" y="300696"/>
                  </a:moveTo>
                  <a:cubicBezTo>
                    <a:pt x="14523" y="297648"/>
                    <a:pt x="187497" y="149058"/>
                    <a:pt x="307131" y="99528"/>
                  </a:cubicBezTo>
                  <a:cubicBezTo>
                    <a:pt x="426765" y="49998"/>
                    <a:pt x="676701" y="16470"/>
                    <a:pt x="718611" y="3516"/>
                  </a:cubicBezTo>
                  <a:cubicBezTo>
                    <a:pt x="760521" y="-9438"/>
                    <a:pt x="622599" y="17232"/>
                    <a:pt x="558591" y="21804"/>
                  </a:cubicBezTo>
                  <a:cubicBezTo>
                    <a:pt x="494583" y="26376"/>
                    <a:pt x="355899" y="27138"/>
                    <a:pt x="334563" y="30948"/>
                  </a:cubicBezTo>
                  <a:cubicBezTo>
                    <a:pt x="313227" y="34758"/>
                    <a:pt x="448863" y="30186"/>
                    <a:pt x="430575" y="44664"/>
                  </a:cubicBezTo>
                  <a:cubicBezTo>
                    <a:pt x="412287" y="59142"/>
                    <a:pt x="297987" y="72096"/>
                    <a:pt x="224835" y="117816"/>
                  </a:cubicBezTo>
                  <a:cubicBezTo>
                    <a:pt x="151683" y="163536"/>
                    <a:pt x="-12909" y="303744"/>
                    <a:pt x="807" y="300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3ECE6A6-6429-4E3D-0877-E81262A564D6}"/>
                </a:ext>
              </a:extLst>
            </p:cNvPr>
            <p:cNvSpPr/>
            <p:nvPr/>
          </p:nvSpPr>
          <p:spPr>
            <a:xfrm>
              <a:off x="5445055" y="3627446"/>
              <a:ext cx="974121" cy="301756"/>
            </a:xfrm>
            <a:custGeom>
              <a:avLst/>
              <a:gdLst>
                <a:gd name="connsiteX0" fmla="*/ 4769 w 974121"/>
                <a:gd name="connsiteY0" fmla="*/ 299902 h 301756"/>
                <a:gd name="connsiteX1" fmla="*/ 397961 w 974121"/>
                <a:gd name="connsiteY1" fmla="*/ 162742 h 301756"/>
                <a:gd name="connsiteX2" fmla="*/ 567125 w 974121"/>
                <a:gd name="connsiteY2" fmla="*/ 80446 h 301756"/>
                <a:gd name="connsiteX3" fmla="*/ 804869 w 974121"/>
                <a:gd name="connsiteY3" fmla="*/ 162742 h 301756"/>
                <a:gd name="connsiteX4" fmla="*/ 704285 w 974121"/>
                <a:gd name="connsiteY4" fmla="*/ 57586 h 301756"/>
                <a:gd name="connsiteX5" fmla="*/ 759149 w 974121"/>
                <a:gd name="connsiteY5" fmla="*/ 16438 h 301756"/>
                <a:gd name="connsiteX6" fmla="*/ 974033 w 974121"/>
                <a:gd name="connsiteY6" fmla="*/ 167314 h 301756"/>
                <a:gd name="connsiteX7" fmla="*/ 731717 w 974121"/>
                <a:gd name="connsiteY7" fmla="*/ 2722 h 301756"/>
                <a:gd name="connsiteX8" fmla="*/ 649421 w 974121"/>
                <a:gd name="connsiteY8" fmla="*/ 66730 h 301756"/>
                <a:gd name="connsiteX9" fmla="*/ 439109 w 974121"/>
                <a:gd name="connsiteY9" fmla="*/ 94162 h 301756"/>
                <a:gd name="connsiteX10" fmla="*/ 178505 w 974121"/>
                <a:gd name="connsiteY10" fmla="*/ 98734 h 301756"/>
                <a:gd name="connsiteX11" fmla="*/ 411677 w 974121"/>
                <a:gd name="connsiteY11" fmla="*/ 107878 h 301756"/>
                <a:gd name="connsiteX12" fmla="*/ 228797 w 974121"/>
                <a:gd name="connsiteY12" fmla="*/ 158170 h 301756"/>
                <a:gd name="connsiteX13" fmla="*/ 439109 w 974121"/>
                <a:gd name="connsiteY13" fmla="*/ 217606 h 301756"/>
                <a:gd name="connsiteX14" fmla="*/ 196793 w 974121"/>
                <a:gd name="connsiteY14" fmla="*/ 240466 h 301756"/>
                <a:gd name="connsiteX15" fmla="*/ 4769 w 974121"/>
                <a:gd name="connsiteY15" fmla="*/ 299902 h 30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74121" h="301756">
                  <a:moveTo>
                    <a:pt x="4769" y="299902"/>
                  </a:moveTo>
                  <a:cubicBezTo>
                    <a:pt x="38297" y="286948"/>
                    <a:pt x="304235" y="199318"/>
                    <a:pt x="397961" y="162742"/>
                  </a:cubicBezTo>
                  <a:cubicBezTo>
                    <a:pt x="491687" y="126166"/>
                    <a:pt x="499307" y="80446"/>
                    <a:pt x="567125" y="80446"/>
                  </a:cubicBezTo>
                  <a:cubicBezTo>
                    <a:pt x="634943" y="80446"/>
                    <a:pt x="782009" y="166552"/>
                    <a:pt x="804869" y="162742"/>
                  </a:cubicBezTo>
                  <a:cubicBezTo>
                    <a:pt x="827729" y="158932"/>
                    <a:pt x="711905" y="81970"/>
                    <a:pt x="704285" y="57586"/>
                  </a:cubicBezTo>
                  <a:cubicBezTo>
                    <a:pt x="696665" y="33202"/>
                    <a:pt x="714191" y="-1850"/>
                    <a:pt x="759149" y="16438"/>
                  </a:cubicBezTo>
                  <a:cubicBezTo>
                    <a:pt x="804107" y="34726"/>
                    <a:pt x="978605" y="169600"/>
                    <a:pt x="974033" y="167314"/>
                  </a:cubicBezTo>
                  <a:cubicBezTo>
                    <a:pt x="969461" y="165028"/>
                    <a:pt x="785819" y="19486"/>
                    <a:pt x="731717" y="2722"/>
                  </a:cubicBezTo>
                  <a:cubicBezTo>
                    <a:pt x="677615" y="-14042"/>
                    <a:pt x="698189" y="51490"/>
                    <a:pt x="649421" y="66730"/>
                  </a:cubicBezTo>
                  <a:cubicBezTo>
                    <a:pt x="600653" y="81970"/>
                    <a:pt x="517595" y="88828"/>
                    <a:pt x="439109" y="94162"/>
                  </a:cubicBezTo>
                  <a:cubicBezTo>
                    <a:pt x="360623" y="99496"/>
                    <a:pt x="183077" y="96448"/>
                    <a:pt x="178505" y="98734"/>
                  </a:cubicBezTo>
                  <a:cubicBezTo>
                    <a:pt x="173933" y="101020"/>
                    <a:pt x="403295" y="97972"/>
                    <a:pt x="411677" y="107878"/>
                  </a:cubicBezTo>
                  <a:cubicBezTo>
                    <a:pt x="420059" y="117784"/>
                    <a:pt x="224225" y="139882"/>
                    <a:pt x="228797" y="158170"/>
                  </a:cubicBezTo>
                  <a:cubicBezTo>
                    <a:pt x="233369" y="176458"/>
                    <a:pt x="444443" y="203890"/>
                    <a:pt x="439109" y="217606"/>
                  </a:cubicBezTo>
                  <a:cubicBezTo>
                    <a:pt x="433775" y="231322"/>
                    <a:pt x="270707" y="226750"/>
                    <a:pt x="196793" y="240466"/>
                  </a:cubicBezTo>
                  <a:cubicBezTo>
                    <a:pt x="122879" y="254182"/>
                    <a:pt x="-28759" y="312856"/>
                    <a:pt x="4769" y="299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D3549B4B-7F08-25BC-EA8E-94E66A7FBA44}"/>
                </a:ext>
              </a:extLst>
            </p:cNvPr>
            <p:cNvSpPr/>
            <p:nvPr/>
          </p:nvSpPr>
          <p:spPr>
            <a:xfrm>
              <a:off x="6130968" y="3592427"/>
              <a:ext cx="526224" cy="362381"/>
            </a:xfrm>
            <a:custGeom>
              <a:avLst/>
              <a:gdLst>
                <a:gd name="connsiteX0" fmla="*/ 84 w 526224"/>
                <a:gd name="connsiteY0" fmla="*/ 1165 h 362381"/>
                <a:gd name="connsiteX1" fmla="*/ 233256 w 526224"/>
                <a:gd name="connsiteY1" fmla="*/ 211477 h 362381"/>
                <a:gd name="connsiteX2" fmla="*/ 155532 w 526224"/>
                <a:gd name="connsiteY2" fmla="*/ 138325 h 362381"/>
                <a:gd name="connsiteX3" fmla="*/ 397848 w 526224"/>
                <a:gd name="connsiteY3" fmla="*/ 266341 h 362381"/>
                <a:gd name="connsiteX4" fmla="*/ 525864 w 526224"/>
                <a:gd name="connsiteY4" fmla="*/ 362353 h 362381"/>
                <a:gd name="connsiteX5" fmla="*/ 361272 w 526224"/>
                <a:gd name="connsiteY5" fmla="*/ 257197 h 362381"/>
                <a:gd name="connsiteX6" fmla="*/ 182964 w 526224"/>
                <a:gd name="connsiteY6" fmla="*/ 225193 h 362381"/>
                <a:gd name="connsiteX7" fmla="*/ 205824 w 526224"/>
                <a:gd name="connsiteY7" fmla="*/ 129181 h 362381"/>
                <a:gd name="connsiteX8" fmla="*/ 84 w 526224"/>
                <a:gd name="connsiteY8" fmla="*/ 1165 h 36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224" h="362381">
                  <a:moveTo>
                    <a:pt x="84" y="1165"/>
                  </a:moveTo>
                  <a:cubicBezTo>
                    <a:pt x="4656" y="14881"/>
                    <a:pt x="207348" y="188617"/>
                    <a:pt x="233256" y="211477"/>
                  </a:cubicBezTo>
                  <a:cubicBezTo>
                    <a:pt x="259164" y="234337"/>
                    <a:pt x="128100" y="129181"/>
                    <a:pt x="155532" y="138325"/>
                  </a:cubicBezTo>
                  <a:cubicBezTo>
                    <a:pt x="182964" y="147469"/>
                    <a:pt x="336126" y="229003"/>
                    <a:pt x="397848" y="266341"/>
                  </a:cubicBezTo>
                  <a:cubicBezTo>
                    <a:pt x="459570" y="303679"/>
                    <a:pt x="531960" y="363877"/>
                    <a:pt x="525864" y="362353"/>
                  </a:cubicBezTo>
                  <a:cubicBezTo>
                    <a:pt x="519768" y="360829"/>
                    <a:pt x="418422" y="280057"/>
                    <a:pt x="361272" y="257197"/>
                  </a:cubicBezTo>
                  <a:cubicBezTo>
                    <a:pt x="304122" y="234337"/>
                    <a:pt x="208872" y="246529"/>
                    <a:pt x="182964" y="225193"/>
                  </a:cubicBezTo>
                  <a:cubicBezTo>
                    <a:pt x="157056" y="203857"/>
                    <a:pt x="234780" y="159661"/>
                    <a:pt x="205824" y="129181"/>
                  </a:cubicBezTo>
                  <a:cubicBezTo>
                    <a:pt x="176868" y="98701"/>
                    <a:pt x="-4488" y="-12551"/>
                    <a:pt x="84" y="1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07D521C0-DD2E-F82E-06A0-4A36F6B02927}"/>
                </a:ext>
              </a:extLst>
            </p:cNvPr>
            <p:cNvSpPr/>
            <p:nvPr/>
          </p:nvSpPr>
          <p:spPr>
            <a:xfrm>
              <a:off x="5598642" y="3748897"/>
              <a:ext cx="1048335" cy="263890"/>
            </a:xfrm>
            <a:custGeom>
              <a:avLst/>
              <a:gdLst>
                <a:gd name="connsiteX0" fmla="*/ 2058 w 1048335"/>
                <a:gd name="connsiteY0" fmla="*/ 215027 h 263890"/>
                <a:gd name="connsiteX1" fmla="*/ 317526 w 1048335"/>
                <a:gd name="connsiteY1" fmla="*/ 141875 h 263890"/>
                <a:gd name="connsiteX2" fmla="*/ 532410 w 1048335"/>
                <a:gd name="connsiteY2" fmla="*/ 187595 h 263890"/>
                <a:gd name="connsiteX3" fmla="*/ 427254 w 1048335"/>
                <a:gd name="connsiteY3" fmla="*/ 100727 h 263890"/>
                <a:gd name="connsiteX4" fmla="*/ 239802 w 1048335"/>
                <a:gd name="connsiteY4" fmla="*/ 143 h 263890"/>
                <a:gd name="connsiteX5" fmla="*/ 587274 w 1048335"/>
                <a:gd name="connsiteY5" fmla="*/ 123587 h 263890"/>
                <a:gd name="connsiteX6" fmla="*/ 1039902 w 1048335"/>
                <a:gd name="connsiteY6" fmla="*/ 260747 h 263890"/>
                <a:gd name="connsiteX7" fmla="*/ 852450 w 1048335"/>
                <a:gd name="connsiteY7" fmla="*/ 205883 h 263890"/>
                <a:gd name="connsiteX8" fmla="*/ 486690 w 1048335"/>
                <a:gd name="connsiteY8" fmla="*/ 50435 h 263890"/>
                <a:gd name="connsiteX9" fmla="*/ 276378 w 1048335"/>
                <a:gd name="connsiteY9" fmla="*/ 45863 h 263890"/>
                <a:gd name="connsiteX10" fmla="*/ 472974 w 1048335"/>
                <a:gd name="connsiteY10" fmla="*/ 151019 h 263890"/>
                <a:gd name="connsiteX11" fmla="*/ 194082 w 1048335"/>
                <a:gd name="connsiteY11" fmla="*/ 183023 h 263890"/>
                <a:gd name="connsiteX12" fmla="*/ 2058 w 1048335"/>
                <a:gd name="connsiteY12" fmla="*/ 215027 h 26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8335" h="263890">
                  <a:moveTo>
                    <a:pt x="2058" y="215027"/>
                  </a:moveTo>
                  <a:cubicBezTo>
                    <a:pt x="22632" y="208169"/>
                    <a:pt x="229134" y="146447"/>
                    <a:pt x="317526" y="141875"/>
                  </a:cubicBezTo>
                  <a:cubicBezTo>
                    <a:pt x="405918" y="137303"/>
                    <a:pt x="514122" y="194453"/>
                    <a:pt x="532410" y="187595"/>
                  </a:cubicBezTo>
                  <a:cubicBezTo>
                    <a:pt x="550698" y="180737"/>
                    <a:pt x="476022" y="131969"/>
                    <a:pt x="427254" y="100727"/>
                  </a:cubicBezTo>
                  <a:cubicBezTo>
                    <a:pt x="378486" y="69485"/>
                    <a:pt x="213132" y="-3667"/>
                    <a:pt x="239802" y="143"/>
                  </a:cubicBezTo>
                  <a:cubicBezTo>
                    <a:pt x="266472" y="3953"/>
                    <a:pt x="453924" y="80153"/>
                    <a:pt x="587274" y="123587"/>
                  </a:cubicBezTo>
                  <a:cubicBezTo>
                    <a:pt x="720624" y="167021"/>
                    <a:pt x="995706" y="247031"/>
                    <a:pt x="1039902" y="260747"/>
                  </a:cubicBezTo>
                  <a:cubicBezTo>
                    <a:pt x="1084098" y="274463"/>
                    <a:pt x="944652" y="240935"/>
                    <a:pt x="852450" y="205883"/>
                  </a:cubicBezTo>
                  <a:cubicBezTo>
                    <a:pt x="760248" y="170831"/>
                    <a:pt x="582702" y="77105"/>
                    <a:pt x="486690" y="50435"/>
                  </a:cubicBezTo>
                  <a:cubicBezTo>
                    <a:pt x="390678" y="23765"/>
                    <a:pt x="278664" y="29099"/>
                    <a:pt x="276378" y="45863"/>
                  </a:cubicBezTo>
                  <a:cubicBezTo>
                    <a:pt x="274092" y="62627"/>
                    <a:pt x="486690" y="128159"/>
                    <a:pt x="472974" y="151019"/>
                  </a:cubicBezTo>
                  <a:cubicBezTo>
                    <a:pt x="459258" y="173879"/>
                    <a:pt x="267996" y="170831"/>
                    <a:pt x="194082" y="183023"/>
                  </a:cubicBezTo>
                  <a:cubicBezTo>
                    <a:pt x="120168" y="195215"/>
                    <a:pt x="-18516" y="221885"/>
                    <a:pt x="2058" y="215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93EE5648-BA2F-8851-2F73-4A929B41BE86}"/>
                </a:ext>
              </a:extLst>
            </p:cNvPr>
            <p:cNvSpPr/>
            <p:nvPr/>
          </p:nvSpPr>
          <p:spPr>
            <a:xfrm>
              <a:off x="5421775" y="3644049"/>
              <a:ext cx="284601" cy="317834"/>
            </a:xfrm>
            <a:custGeom>
              <a:avLst/>
              <a:gdLst>
                <a:gd name="connsiteX0" fmla="*/ 617 w 284601"/>
                <a:gd name="connsiteY0" fmla="*/ 315303 h 317834"/>
                <a:gd name="connsiteX1" fmla="*/ 274937 w 284601"/>
                <a:gd name="connsiteY1" fmla="*/ 13551 h 317834"/>
                <a:gd name="connsiteX2" fmla="*/ 210929 w 284601"/>
                <a:gd name="connsiteY2" fmla="*/ 59271 h 317834"/>
                <a:gd name="connsiteX3" fmla="*/ 96629 w 284601"/>
                <a:gd name="connsiteY3" fmla="*/ 123279 h 317834"/>
                <a:gd name="connsiteX4" fmla="*/ 197213 w 284601"/>
                <a:gd name="connsiteY4" fmla="*/ 155283 h 317834"/>
                <a:gd name="connsiteX5" fmla="*/ 617 w 284601"/>
                <a:gd name="connsiteY5" fmla="*/ 315303 h 31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601" h="317834">
                  <a:moveTo>
                    <a:pt x="617" y="315303"/>
                  </a:moveTo>
                  <a:cubicBezTo>
                    <a:pt x="13571" y="291681"/>
                    <a:pt x="239885" y="56223"/>
                    <a:pt x="274937" y="13551"/>
                  </a:cubicBezTo>
                  <a:cubicBezTo>
                    <a:pt x="309989" y="-29121"/>
                    <a:pt x="240647" y="40983"/>
                    <a:pt x="210929" y="59271"/>
                  </a:cubicBezTo>
                  <a:cubicBezTo>
                    <a:pt x="181211" y="77559"/>
                    <a:pt x="98915" y="107277"/>
                    <a:pt x="96629" y="123279"/>
                  </a:cubicBezTo>
                  <a:cubicBezTo>
                    <a:pt x="94343" y="139281"/>
                    <a:pt x="211691" y="120231"/>
                    <a:pt x="197213" y="155283"/>
                  </a:cubicBezTo>
                  <a:cubicBezTo>
                    <a:pt x="182735" y="190335"/>
                    <a:pt x="-12337" y="338925"/>
                    <a:pt x="617" y="315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143A7FE0-B7FA-A41D-8201-485766EA17BB}"/>
                </a:ext>
              </a:extLst>
            </p:cNvPr>
            <p:cNvSpPr/>
            <p:nvPr/>
          </p:nvSpPr>
          <p:spPr>
            <a:xfrm>
              <a:off x="5909621" y="3742928"/>
              <a:ext cx="720251" cy="372151"/>
            </a:xfrm>
            <a:custGeom>
              <a:avLst/>
              <a:gdLst>
                <a:gd name="connsiteX0" fmla="*/ 1975 w 720251"/>
                <a:gd name="connsiteY0" fmla="*/ 129556 h 372151"/>
                <a:gd name="connsiteX1" fmla="*/ 363163 w 720251"/>
                <a:gd name="connsiteY1" fmla="*/ 266716 h 372151"/>
                <a:gd name="connsiteX2" fmla="*/ 294583 w 720251"/>
                <a:gd name="connsiteY2" fmla="*/ 170704 h 372151"/>
                <a:gd name="connsiteX3" fmla="*/ 532327 w 720251"/>
                <a:gd name="connsiteY3" fmla="*/ 271288 h 372151"/>
                <a:gd name="connsiteX4" fmla="*/ 719779 w 720251"/>
                <a:gd name="connsiteY4" fmla="*/ 371872 h 372151"/>
                <a:gd name="connsiteX5" fmla="*/ 477463 w 720251"/>
                <a:gd name="connsiteY5" fmla="*/ 239284 h 372151"/>
                <a:gd name="connsiteX6" fmla="*/ 207715 w 720251"/>
                <a:gd name="connsiteY6" fmla="*/ 1540 h 372151"/>
                <a:gd name="connsiteX7" fmla="*/ 312871 w 720251"/>
                <a:gd name="connsiteY7" fmla="*/ 138700 h 372151"/>
                <a:gd name="connsiteX8" fmla="*/ 221431 w 720251"/>
                <a:gd name="connsiteY8" fmla="*/ 175276 h 372151"/>
                <a:gd name="connsiteX9" fmla="*/ 1975 w 720251"/>
                <a:gd name="connsiteY9" fmla="*/ 129556 h 37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251" h="372151">
                  <a:moveTo>
                    <a:pt x="1975" y="129556"/>
                  </a:moveTo>
                  <a:cubicBezTo>
                    <a:pt x="25597" y="144796"/>
                    <a:pt x="314395" y="259858"/>
                    <a:pt x="363163" y="266716"/>
                  </a:cubicBezTo>
                  <a:cubicBezTo>
                    <a:pt x="411931" y="273574"/>
                    <a:pt x="266389" y="169942"/>
                    <a:pt x="294583" y="170704"/>
                  </a:cubicBezTo>
                  <a:cubicBezTo>
                    <a:pt x="322777" y="171466"/>
                    <a:pt x="461461" y="237760"/>
                    <a:pt x="532327" y="271288"/>
                  </a:cubicBezTo>
                  <a:cubicBezTo>
                    <a:pt x="603193" y="304816"/>
                    <a:pt x="728923" y="377206"/>
                    <a:pt x="719779" y="371872"/>
                  </a:cubicBezTo>
                  <a:cubicBezTo>
                    <a:pt x="710635" y="366538"/>
                    <a:pt x="562807" y="301006"/>
                    <a:pt x="477463" y="239284"/>
                  </a:cubicBezTo>
                  <a:cubicBezTo>
                    <a:pt x="392119" y="177562"/>
                    <a:pt x="235147" y="18304"/>
                    <a:pt x="207715" y="1540"/>
                  </a:cubicBezTo>
                  <a:cubicBezTo>
                    <a:pt x="180283" y="-15224"/>
                    <a:pt x="310585" y="109744"/>
                    <a:pt x="312871" y="138700"/>
                  </a:cubicBezTo>
                  <a:cubicBezTo>
                    <a:pt x="315157" y="167656"/>
                    <a:pt x="269437" y="172990"/>
                    <a:pt x="221431" y="175276"/>
                  </a:cubicBezTo>
                  <a:cubicBezTo>
                    <a:pt x="173425" y="177562"/>
                    <a:pt x="-21647" y="114316"/>
                    <a:pt x="1975" y="129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118B4292-0594-6DFA-8DE2-C0EB9DAF991A}"/>
                </a:ext>
              </a:extLst>
            </p:cNvPr>
            <p:cNvSpPr/>
            <p:nvPr/>
          </p:nvSpPr>
          <p:spPr>
            <a:xfrm>
              <a:off x="4524988" y="4707060"/>
              <a:ext cx="248699" cy="1365957"/>
            </a:xfrm>
            <a:custGeom>
              <a:avLst/>
              <a:gdLst>
                <a:gd name="connsiteX0" fmla="*/ 248180 w 248699"/>
                <a:gd name="connsiteY0" fmla="*/ 2100 h 1365957"/>
                <a:gd name="connsiteX1" fmla="*/ 115592 w 248699"/>
                <a:gd name="connsiteY1" fmla="*/ 930216 h 1365957"/>
                <a:gd name="connsiteX2" fmla="*/ 88160 w 248699"/>
                <a:gd name="connsiteY2" fmla="*/ 1222824 h 1365957"/>
                <a:gd name="connsiteX3" fmla="*/ 28724 w 248699"/>
                <a:gd name="connsiteY3" fmla="*/ 1149672 h 1365957"/>
                <a:gd name="connsiteX4" fmla="*/ 111020 w 248699"/>
                <a:gd name="connsiteY4" fmla="*/ 1286832 h 1365957"/>
                <a:gd name="connsiteX5" fmla="*/ 138452 w 248699"/>
                <a:gd name="connsiteY5" fmla="*/ 1364556 h 1365957"/>
                <a:gd name="connsiteX6" fmla="*/ 74444 w 248699"/>
                <a:gd name="connsiteY6" fmla="*/ 1222824 h 1365957"/>
                <a:gd name="connsiteX7" fmla="*/ 1292 w 248699"/>
                <a:gd name="connsiteY7" fmla="*/ 793056 h 1365957"/>
                <a:gd name="connsiteX8" fmla="*/ 37868 w 248699"/>
                <a:gd name="connsiteY8" fmla="*/ 953076 h 1365957"/>
                <a:gd name="connsiteX9" fmla="*/ 161312 w 248699"/>
                <a:gd name="connsiteY9" fmla="*/ 372432 h 1365957"/>
                <a:gd name="connsiteX10" fmla="*/ 161312 w 248699"/>
                <a:gd name="connsiteY10" fmla="*/ 669612 h 1365957"/>
                <a:gd name="connsiteX11" fmla="*/ 248180 w 248699"/>
                <a:gd name="connsiteY11" fmla="*/ 2100 h 1365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699" h="1365957">
                  <a:moveTo>
                    <a:pt x="248180" y="2100"/>
                  </a:moveTo>
                  <a:cubicBezTo>
                    <a:pt x="240560" y="45534"/>
                    <a:pt x="142262" y="726762"/>
                    <a:pt x="115592" y="930216"/>
                  </a:cubicBezTo>
                  <a:cubicBezTo>
                    <a:pt x="88922" y="1133670"/>
                    <a:pt x="102638" y="1186248"/>
                    <a:pt x="88160" y="1222824"/>
                  </a:cubicBezTo>
                  <a:cubicBezTo>
                    <a:pt x="73682" y="1259400"/>
                    <a:pt x="24914" y="1139004"/>
                    <a:pt x="28724" y="1149672"/>
                  </a:cubicBezTo>
                  <a:cubicBezTo>
                    <a:pt x="32534" y="1160340"/>
                    <a:pt x="92732" y="1251018"/>
                    <a:pt x="111020" y="1286832"/>
                  </a:cubicBezTo>
                  <a:cubicBezTo>
                    <a:pt x="129308" y="1322646"/>
                    <a:pt x="144548" y="1375224"/>
                    <a:pt x="138452" y="1364556"/>
                  </a:cubicBezTo>
                  <a:cubicBezTo>
                    <a:pt x="132356" y="1353888"/>
                    <a:pt x="97304" y="1318074"/>
                    <a:pt x="74444" y="1222824"/>
                  </a:cubicBezTo>
                  <a:cubicBezTo>
                    <a:pt x="51584" y="1127574"/>
                    <a:pt x="7388" y="838014"/>
                    <a:pt x="1292" y="793056"/>
                  </a:cubicBezTo>
                  <a:cubicBezTo>
                    <a:pt x="-4804" y="748098"/>
                    <a:pt x="11198" y="1023180"/>
                    <a:pt x="37868" y="953076"/>
                  </a:cubicBezTo>
                  <a:cubicBezTo>
                    <a:pt x="64538" y="882972"/>
                    <a:pt x="140738" y="419676"/>
                    <a:pt x="161312" y="372432"/>
                  </a:cubicBezTo>
                  <a:cubicBezTo>
                    <a:pt x="181886" y="325188"/>
                    <a:pt x="145310" y="736668"/>
                    <a:pt x="161312" y="669612"/>
                  </a:cubicBezTo>
                  <a:cubicBezTo>
                    <a:pt x="177314" y="602556"/>
                    <a:pt x="255800" y="-41334"/>
                    <a:pt x="248180" y="2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CF236E6E-9C18-4E41-9162-698DF9033B17}"/>
                </a:ext>
              </a:extLst>
            </p:cNvPr>
            <p:cNvSpPr/>
            <p:nvPr/>
          </p:nvSpPr>
          <p:spPr>
            <a:xfrm>
              <a:off x="4184920" y="5198272"/>
              <a:ext cx="382881" cy="713676"/>
            </a:xfrm>
            <a:custGeom>
              <a:avLst/>
              <a:gdLst>
                <a:gd name="connsiteX0" fmla="*/ 382508 w 382881"/>
                <a:gd name="connsiteY0" fmla="*/ 92 h 713676"/>
                <a:gd name="connsiteX1" fmla="*/ 204200 w 382881"/>
                <a:gd name="connsiteY1" fmla="*/ 411572 h 713676"/>
                <a:gd name="connsiteX2" fmla="*/ 227060 w 382881"/>
                <a:gd name="connsiteY2" fmla="*/ 548732 h 713676"/>
                <a:gd name="connsiteX3" fmla="*/ 57896 w 382881"/>
                <a:gd name="connsiteY3" fmla="*/ 617312 h 713676"/>
                <a:gd name="connsiteX4" fmla="*/ 3032 w 382881"/>
                <a:gd name="connsiteY4" fmla="*/ 713324 h 713676"/>
                <a:gd name="connsiteX5" fmla="*/ 135620 w 382881"/>
                <a:gd name="connsiteY5" fmla="*/ 580736 h 713676"/>
                <a:gd name="connsiteX6" fmla="*/ 167624 w 382881"/>
                <a:gd name="connsiteY6" fmla="*/ 539588 h 713676"/>
                <a:gd name="connsiteX7" fmla="*/ 149336 w 382881"/>
                <a:gd name="connsiteY7" fmla="*/ 374996 h 713676"/>
                <a:gd name="connsiteX8" fmla="*/ 382508 w 382881"/>
                <a:gd name="connsiteY8" fmla="*/ 92 h 71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2881" h="713676">
                  <a:moveTo>
                    <a:pt x="382508" y="92"/>
                  </a:moveTo>
                  <a:cubicBezTo>
                    <a:pt x="391652" y="6188"/>
                    <a:pt x="230108" y="320132"/>
                    <a:pt x="204200" y="411572"/>
                  </a:cubicBezTo>
                  <a:cubicBezTo>
                    <a:pt x="178292" y="503012"/>
                    <a:pt x="251444" y="514442"/>
                    <a:pt x="227060" y="548732"/>
                  </a:cubicBezTo>
                  <a:cubicBezTo>
                    <a:pt x="202676" y="583022"/>
                    <a:pt x="95234" y="589880"/>
                    <a:pt x="57896" y="617312"/>
                  </a:cubicBezTo>
                  <a:cubicBezTo>
                    <a:pt x="20558" y="644744"/>
                    <a:pt x="-9922" y="719420"/>
                    <a:pt x="3032" y="713324"/>
                  </a:cubicBezTo>
                  <a:cubicBezTo>
                    <a:pt x="15986" y="707228"/>
                    <a:pt x="108188" y="609692"/>
                    <a:pt x="135620" y="580736"/>
                  </a:cubicBezTo>
                  <a:cubicBezTo>
                    <a:pt x="163052" y="551780"/>
                    <a:pt x="165338" y="573878"/>
                    <a:pt x="167624" y="539588"/>
                  </a:cubicBezTo>
                  <a:cubicBezTo>
                    <a:pt x="169910" y="505298"/>
                    <a:pt x="115046" y="460340"/>
                    <a:pt x="149336" y="374996"/>
                  </a:cubicBezTo>
                  <a:cubicBezTo>
                    <a:pt x="183626" y="289652"/>
                    <a:pt x="373364" y="-6004"/>
                    <a:pt x="382508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31FD4E5A-0EDA-4924-6039-FF644ABC4806}"/>
                </a:ext>
              </a:extLst>
            </p:cNvPr>
            <p:cNvSpPr/>
            <p:nvPr/>
          </p:nvSpPr>
          <p:spPr>
            <a:xfrm>
              <a:off x="3953661" y="5717381"/>
              <a:ext cx="230133" cy="502679"/>
            </a:xfrm>
            <a:custGeom>
              <a:avLst/>
              <a:gdLst>
                <a:gd name="connsiteX0" fmla="*/ 202287 w 230133"/>
                <a:gd name="connsiteY0" fmla="*/ 2191 h 502679"/>
                <a:gd name="connsiteX1" fmla="*/ 37695 w 230133"/>
                <a:gd name="connsiteY1" fmla="*/ 198787 h 502679"/>
                <a:gd name="connsiteX2" fmla="*/ 83415 w 230133"/>
                <a:gd name="connsiteY2" fmla="*/ 317659 h 502679"/>
                <a:gd name="connsiteX3" fmla="*/ 28551 w 230133"/>
                <a:gd name="connsiteY3" fmla="*/ 303943 h 502679"/>
                <a:gd name="connsiteX4" fmla="*/ 229719 w 230133"/>
                <a:gd name="connsiteY4" fmla="*/ 500539 h 502679"/>
                <a:gd name="connsiteX5" fmla="*/ 78843 w 230133"/>
                <a:gd name="connsiteY5" fmla="*/ 399955 h 502679"/>
                <a:gd name="connsiteX6" fmla="*/ 1119 w 230133"/>
                <a:gd name="connsiteY6" fmla="*/ 267367 h 502679"/>
                <a:gd name="connsiteX7" fmla="*/ 133707 w 230133"/>
                <a:gd name="connsiteY7" fmla="*/ 29623 h 502679"/>
                <a:gd name="connsiteX8" fmla="*/ 51411 w 230133"/>
                <a:gd name="connsiteY8" fmla="*/ 89059 h 502679"/>
                <a:gd name="connsiteX9" fmla="*/ 202287 w 230133"/>
                <a:gd name="connsiteY9" fmla="*/ 2191 h 5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133" h="502679">
                  <a:moveTo>
                    <a:pt x="202287" y="2191"/>
                  </a:moveTo>
                  <a:cubicBezTo>
                    <a:pt x="200001" y="20479"/>
                    <a:pt x="57507" y="146209"/>
                    <a:pt x="37695" y="198787"/>
                  </a:cubicBezTo>
                  <a:cubicBezTo>
                    <a:pt x="17883" y="251365"/>
                    <a:pt x="84939" y="300133"/>
                    <a:pt x="83415" y="317659"/>
                  </a:cubicBezTo>
                  <a:cubicBezTo>
                    <a:pt x="81891" y="335185"/>
                    <a:pt x="4167" y="273463"/>
                    <a:pt x="28551" y="303943"/>
                  </a:cubicBezTo>
                  <a:cubicBezTo>
                    <a:pt x="52935" y="334423"/>
                    <a:pt x="221337" y="484537"/>
                    <a:pt x="229719" y="500539"/>
                  </a:cubicBezTo>
                  <a:cubicBezTo>
                    <a:pt x="238101" y="516541"/>
                    <a:pt x="116943" y="438817"/>
                    <a:pt x="78843" y="399955"/>
                  </a:cubicBezTo>
                  <a:cubicBezTo>
                    <a:pt x="40743" y="361093"/>
                    <a:pt x="-8025" y="329089"/>
                    <a:pt x="1119" y="267367"/>
                  </a:cubicBezTo>
                  <a:cubicBezTo>
                    <a:pt x="10263" y="205645"/>
                    <a:pt x="125325" y="59341"/>
                    <a:pt x="133707" y="29623"/>
                  </a:cubicBezTo>
                  <a:cubicBezTo>
                    <a:pt x="142089" y="-95"/>
                    <a:pt x="37695" y="92107"/>
                    <a:pt x="51411" y="89059"/>
                  </a:cubicBezTo>
                  <a:cubicBezTo>
                    <a:pt x="65127" y="86011"/>
                    <a:pt x="204573" y="-16097"/>
                    <a:pt x="202287" y="2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B3877279-CB12-3092-931A-3A484F51893B}"/>
                </a:ext>
              </a:extLst>
            </p:cNvPr>
            <p:cNvSpPr/>
            <p:nvPr/>
          </p:nvSpPr>
          <p:spPr>
            <a:xfrm>
              <a:off x="4630855" y="4762871"/>
              <a:ext cx="545046" cy="1359454"/>
            </a:xfrm>
            <a:custGeom>
              <a:avLst/>
              <a:gdLst>
                <a:gd name="connsiteX0" fmla="*/ 242897 w 545046"/>
                <a:gd name="connsiteY0" fmla="*/ 1153 h 1359454"/>
                <a:gd name="connsiteX1" fmla="*/ 110309 w 545046"/>
                <a:gd name="connsiteY1" fmla="*/ 993277 h 1359454"/>
                <a:gd name="connsiteX2" fmla="*/ 183461 w 545046"/>
                <a:gd name="connsiteY2" fmla="*/ 1103005 h 1359454"/>
                <a:gd name="connsiteX3" fmla="*/ 137741 w 545046"/>
                <a:gd name="connsiteY3" fmla="*/ 1089289 h 1359454"/>
                <a:gd name="connsiteX4" fmla="*/ 247469 w 545046"/>
                <a:gd name="connsiteY4" fmla="*/ 1176157 h 1359454"/>
                <a:gd name="connsiteX5" fmla="*/ 412061 w 545046"/>
                <a:gd name="connsiteY5" fmla="*/ 1116721 h 1359454"/>
                <a:gd name="connsiteX6" fmla="*/ 348053 w 545046"/>
                <a:gd name="connsiteY6" fmla="*/ 1167013 h 1359454"/>
                <a:gd name="connsiteX7" fmla="*/ 434921 w 545046"/>
                <a:gd name="connsiteY7" fmla="*/ 1144153 h 1359454"/>
                <a:gd name="connsiteX8" fmla="*/ 544649 w 545046"/>
                <a:gd name="connsiteY8" fmla="*/ 1290457 h 1359454"/>
                <a:gd name="connsiteX9" fmla="*/ 393773 w 545046"/>
                <a:gd name="connsiteY9" fmla="*/ 1212733 h 1359454"/>
                <a:gd name="connsiteX10" fmla="*/ 169745 w 545046"/>
                <a:gd name="connsiteY10" fmla="*/ 1359037 h 1359454"/>
                <a:gd name="connsiteX11" fmla="*/ 434921 w 545046"/>
                <a:gd name="connsiteY11" fmla="*/ 1157869 h 1359454"/>
                <a:gd name="connsiteX12" fmla="*/ 201749 w 545046"/>
                <a:gd name="connsiteY12" fmla="*/ 1162441 h 1359454"/>
                <a:gd name="connsiteX13" fmla="*/ 581 w 545046"/>
                <a:gd name="connsiteY13" fmla="*/ 1162441 h 1359454"/>
                <a:gd name="connsiteX14" fmla="*/ 137741 w 545046"/>
                <a:gd name="connsiteY14" fmla="*/ 1116721 h 1359454"/>
                <a:gd name="connsiteX15" fmla="*/ 50873 w 545046"/>
                <a:gd name="connsiteY15" fmla="*/ 961273 h 1359454"/>
                <a:gd name="connsiteX16" fmla="*/ 156029 w 545046"/>
                <a:gd name="connsiteY16" fmla="*/ 476641 h 1359454"/>
                <a:gd name="connsiteX17" fmla="*/ 69161 w 545046"/>
                <a:gd name="connsiteY17" fmla="*/ 787537 h 1359454"/>
                <a:gd name="connsiteX18" fmla="*/ 242897 w 545046"/>
                <a:gd name="connsiteY18" fmla="*/ 1153 h 135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5046" h="1359454">
                  <a:moveTo>
                    <a:pt x="242897" y="1153"/>
                  </a:moveTo>
                  <a:cubicBezTo>
                    <a:pt x="249755" y="35443"/>
                    <a:pt x="120215" y="809635"/>
                    <a:pt x="110309" y="993277"/>
                  </a:cubicBezTo>
                  <a:cubicBezTo>
                    <a:pt x="100403" y="1176919"/>
                    <a:pt x="178889" y="1087003"/>
                    <a:pt x="183461" y="1103005"/>
                  </a:cubicBezTo>
                  <a:cubicBezTo>
                    <a:pt x="188033" y="1119007"/>
                    <a:pt x="127073" y="1077097"/>
                    <a:pt x="137741" y="1089289"/>
                  </a:cubicBezTo>
                  <a:cubicBezTo>
                    <a:pt x="148409" y="1101481"/>
                    <a:pt x="201749" y="1171585"/>
                    <a:pt x="247469" y="1176157"/>
                  </a:cubicBezTo>
                  <a:cubicBezTo>
                    <a:pt x="293189" y="1180729"/>
                    <a:pt x="395297" y="1118245"/>
                    <a:pt x="412061" y="1116721"/>
                  </a:cubicBezTo>
                  <a:cubicBezTo>
                    <a:pt x="428825" y="1115197"/>
                    <a:pt x="344243" y="1162441"/>
                    <a:pt x="348053" y="1167013"/>
                  </a:cubicBezTo>
                  <a:cubicBezTo>
                    <a:pt x="351863" y="1171585"/>
                    <a:pt x="402155" y="1123579"/>
                    <a:pt x="434921" y="1144153"/>
                  </a:cubicBezTo>
                  <a:cubicBezTo>
                    <a:pt x="467687" y="1164727"/>
                    <a:pt x="551507" y="1279027"/>
                    <a:pt x="544649" y="1290457"/>
                  </a:cubicBezTo>
                  <a:cubicBezTo>
                    <a:pt x="537791" y="1301887"/>
                    <a:pt x="456257" y="1201303"/>
                    <a:pt x="393773" y="1212733"/>
                  </a:cubicBezTo>
                  <a:cubicBezTo>
                    <a:pt x="331289" y="1224163"/>
                    <a:pt x="162887" y="1368181"/>
                    <a:pt x="169745" y="1359037"/>
                  </a:cubicBezTo>
                  <a:cubicBezTo>
                    <a:pt x="176603" y="1349893"/>
                    <a:pt x="429587" y="1190635"/>
                    <a:pt x="434921" y="1157869"/>
                  </a:cubicBezTo>
                  <a:cubicBezTo>
                    <a:pt x="440255" y="1125103"/>
                    <a:pt x="274139" y="1161679"/>
                    <a:pt x="201749" y="1162441"/>
                  </a:cubicBezTo>
                  <a:cubicBezTo>
                    <a:pt x="129359" y="1163203"/>
                    <a:pt x="11249" y="1170061"/>
                    <a:pt x="581" y="1162441"/>
                  </a:cubicBezTo>
                  <a:cubicBezTo>
                    <a:pt x="-10087" y="1154821"/>
                    <a:pt x="129359" y="1150249"/>
                    <a:pt x="137741" y="1116721"/>
                  </a:cubicBezTo>
                  <a:cubicBezTo>
                    <a:pt x="146123" y="1083193"/>
                    <a:pt x="47825" y="1067953"/>
                    <a:pt x="50873" y="961273"/>
                  </a:cubicBezTo>
                  <a:cubicBezTo>
                    <a:pt x="53921" y="854593"/>
                    <a:pt x="152981" y="505597"/>
                    <a:pt x="156029" y="476641"/>
                  </a:cubicBezTo>
                  <a:cubicBezTo>
                    <a:pt x="159077" y="447685"/>
                    <a:pt x="54683" y="867547"/>
                    <a:pt x="69161" y="787537"/>
                  </a:cubicBezTo>
                  <a:cubicBezTo>
                    <a:pt x="83639" y="707527"/>
                    <a:pt x="236039" y="-33137"/>
                    <a:pt x="242897" y="1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92AEC7CA-A1FA-DC94-3ECA-D7C2114A220F}"/>
                </a:ext>
              </a:extLst>
            </p:cNvPr>
            <p:cNvSpPr/>
            <p:nvPr/>
          </p:nvSpPr>
          <p:spPr>
            <a:xfrm>
              <a:off x="4377809" y="5757322"/>
              <a:ext cx="536238" cy="563392"/>
            </a:xfrm>
            <a:custGeom>
              <a:avLst/>
              <a:gdLst>
                <a:gd name="connsiteX0" fmla="*/ 134755 w 536238"/>
                <a:gd name="connsiteY0" fmla="*/ 12542 h 563392"/>
                <a:gd name="connsiteX1" fmla="*/ 148471 w 536238"/>
                <a:gd name="connsiteY1" fmla="*/ 273146 h 563392"/>
                <a:gd name="connsiteX2" fmla="*/ 358783 w 536238"/>
                <a:gd name="connsiteY2" fmla="*/ 410306 h 563392"/>
                <a:gd name="connsiteX3" fmla="*/ 212479 w 536238"/>
                <a:gd name="connsiteY3" fmla="*/ 419450 h 563392"/>
                <a:gd name="connsiteX4" fmla="*/ 532519 w 536238"/>
                <a:gd name="connsiteY4" fmla="*/ 561182 h 563392"/>
                <a:gd name="connsiteX5" fmla="*/ 363355 w 536238"/>
                <a:gd name="connsiteY5" fmla="*/ 492602 h 563392"/>
                <a:gd name="connsiteX6" fmla="*/ 11311 w 536238"/>
                <a:gd name="connsiteY6" fmla="*/ 318866 h 563392"/>
                <a:gd name="connsiteX7" fmla="*/ 84463 w 536238"/>
                <a:gd name="connsiteY7" fmla="*/ 309722 h 563392"/>
                <a:gd name="connsiteX8" fmla="*/ 61603 w 536238"/>
                <a:gd name="connsiteY8" fmla="*/ 186278 h 563392"/>
                <a:gd name="connsiteX9" fmla="*/ 98179 w 536238"/>
                <a:gd name="connsiteY9" fmla="*/ 296006 h 563392"/>
                <a:gd name="connsiteX10" fmla="*/ 134755 w 536238"/>
                <a:gd name="connsiteY10" fmla="*/ 67406 h 563392"/>
                <a:gd name="connsiteX11" fmla="*/ 134755 w 536238"/>
                <a:gd name="connsiteY11" fmla="*/ 12542 h 5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6238" h="563392">
                  <a:moveTo>
                    <a:pt x="134755" y="12542"/>
                  </a:moveTo>
                  <a:cubicBezTo>
                    <a:pt x="137041" y="46832"/>
                    <a:pt x="111133" y="206852"/>
                    <a:pt x="148471" y="273146"/>
                  </a:cubicBezTo>
                  <a:cubicBezTo>
                    <a:pt x="185809" y="339440"/>
                    <a:pt x="348115" y="385922"/>
                    <a:pt x="358783" y="410306"/>
                  </a:cubicBezTo>
                  <a:cubicBezTo>
                    <a:pt x="369451" y="434690"/>
                    <a:pt x="183523" y="394304"/>
                    <a:pt x="212479" y="419450"/>
                  </a:cubicBezTo>
                  <a:cubicBezTo>
                    <a:pt x="241435" y="444596"/>
                    <a:pt x="507373" y="548990"/>
                    <a:pt x="532519" y="561182"/>
                  </a:cubicBezTo>
                  <a:cubicBezTo>
                    <a:pt x="557665" y="573374"/>
                    <a:pt x="450223" y="532988"/>
                    <a:pt x="363355" y="492602"/>
                  </a:cubicBezTo>
                  <a:cubicBezTo>
                    <a:pt x="276487" y="452216"/>
                    <a:pt x="57793" y="349346"/>
                    <a:pt x="11311" y="318866"/>
                  </a:cubicBezTo>
                  <a:cubicBezTo>
                    <a:pt x="-35171" y="288386"/>
                    <a:pt x="76081" y="331820"/>
                    <a:pt x="84463" y="309722"/>
                  </a:cubicBezTo>
                  <a:cubicBezTo>
                    <a:pt x="92845" y="287624"/>
                    <a:pt x="59317" y="188564"/>
                    <a:pt x="61603" y="186278"/>
                  </a:cubicBezTo>
                  <a:cubicBezTo>
                    <a:pt x="63889" y="183992"/>
                    <a:pt x="85987" y="315818"/>
                    <a:pt x="98179" y="296006"/>
                  </a:cubicBezTo>
                  <a:cubicBezTo>
                    <a:pt x="110371" y="276194"/>
                    <a:pt x="127135" y="114650"/>
                    <a:pt x="134755" y="67406"/>
                  </a:cubicBezTo>
                  <a:cubicBezTo>
                    <a:pt x="142375" y="20162"/>
                    <a:pt x="132469" y="-21748"/>
                    <a:pt x="134755" y="12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07BE9964-4CE0-328E-DB30-D99C1A70BE7B}"/>
                </a:ext>
              </a:extLst>
            </p:cNvPr>
            <p:cNvSpPr/>
            <p:nvPr/>
          </p:nvSpPr>
          <p:spPr>
            <a:xfrm>
              <a:off x="4786876" y="4791558"/>
              <a:ext cx="467394" cy="1520164"/>
            </a:xfrm>
            <a:custGeom>
              <a:avLst/>
              <a:gdLst>
                <a:gd name="connsiteX0" fmla="*/ 9152 w 467394"/>
                <a:gd name="connsiteY0" fmla="*/ 31902 h 1520164"/>
                <a:gd name="connsiteX1" fmla="*/ 77732 w 467394"/>
                <a:gd name="connsiteY1" fmla="*/ 978306 h 1520164"/>
                <a:gd name="connsiteX2" fmla="*/ 114308 w 467394"/>
                <a:gd name="connsiteY2" fmla="*/ 868578 h 1520164"/>
                <a:gd name="connsiteX3" fmla="*/ 96020 w 467394"/>
                <a:gd name="connsiteY3" fmla="*/ 1005738 h 1520164"/>
                <a:gd name="connsiteX4" fmla="*/ 182888 w 467394"/>
                <a:gd name="connsiteY4" fmla="*/ 996594 h 1520164"/>
                <a:gd name="connsiteX5" fmla="*/ 320048 w 467394"/>
                <a:gd name="connsiteY5" fmla="*/ 1065174 h 1520164"/>
                <a:gd name="connsiteX6" fmla="*/ 338336 w 467394"/>
                <a:gd name="connsiteY6" fmla="*/ 992022 h 1520164"/>
                <a:gd name="connsiteX7" fmla="*/ 461780 w 467394"/>
                <a:gd name="connsiteY7" fmla="*/ 1152042 h 1520164"/>
                <a:gd name="connsiteX8" fmla="*/ 388628 w 467394"/>
                <a:gd name="connsiteY8" fmla="*/ 1243482 h 1520164"/>
                <a:gd name="connsiteX9" fmla="*/ 224036 w 467394"/>
                <a:gd name="connsiteY9" fmla="*/ 1280058 h 1520164"/>
                <a:gd name="connsiteX10" fmla="*/ 86876 w 467394"/>
                <a:gd name="connsiteY10" fmla="*/ 1517802 h 1520164"/>
                <a:gd name="connsiteX11" fmla="*/ 160028 w 467394"/>
                <a:gd name="connsiteY11" fmla="*/ 1389786 h 1520164"/>
                <a:gd name="connsiteX12" fmla="*/ 420632 w 467394"/>
                <a:gd name="connsiteY12" fmla="*/ 1193190 h 1520164"/>
                <a:gd name="connsiteX13" fmla="*/ 434348 w 467394"/>
                <a:gd name="connsiteY13" fmla="*/ 1028598 h 1520164"/>
                <a:gd name="connsiteX14" fmla="*/ 77732 w 467394"/>
                <a:gd name="connsiteY14" fmla="*/ 1028598 h 1520164"/>
                <a:gd name="connsiteX15" fmla="*/ 91448 w 467394"/>
                <a:gd name="connsiteY15" fmla="*/ 886866 h 1520164"/>
                <a:gd name="connsiteX16" fmla="*/ 9152 w 467394"/>
                <a:gd name="connsiteY16" fmla="*/ 283362 h 1520164"/>
                <a:gd name="connsiteX17" fmla="*/ 9152 w 467394"/>
                <a:gd name="connsiteY17" fmla="*/ 31902 h 15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67394" h="1520164">
                  <a:moveTo>
                    <a:pt x="9152" y="31902"/>
                  </a:moveTo>
                  <a:cubicBezTo>
                    <a:pt x="20582" y="147726"/>
                    <a:pt x="60206" y="838860"/>
                    <a:pt x="77732" y="978306"/>
                  </a:cubicBezTo>
                  <a:cubicBezTo>
                    <a:pt x="95258" y="1117752"/>
                    <a:pt x="111260" y="864006"/>
                    <a:pt x="114308" y="868578"/>
                  </a:cubicBezTo>
                  <a:cubicBezTo>
                    <a:pt x="117356" y="873150"/>
                    <a:pt x="84590" y="984402"/>
                    <a:pt x="96020" y="1005738"/>
                  </a:cubicBezTo>
                  <a:cubicBezTo>
                    <a:pt x="107450" y="1027074"/>
                    <a:pt x="145550" y="986688"/>
                    <a:pt x="182888" y="996594"/>
                  </a:cubicBezTo>
                  <a:cubicBezTo>
                    <a:pt x="220226" y="1006500"/>
                    <a:pt x="294140" y="1065936"/>
                    <a:pt x="320048" y="1065174"/>
                  </a:cubicBezTo>
                  <a:cubicBezTo>
                    <a:pt x="345956" y="1064412"/>
                    <a:pt x="314714" y="977544"/>
                    <a:pt x="338336" y="992022"/>
                  </a:cubicBezTo>
                  <a:cubicBezTo>
                    <a:pt x="361958" y="1006500"/>
                    <a:pt x="453398" y="1110132"/>
                    <a:pt x="461780" y="1152042"/>
                  </a:cubicBezTo>
                  <a:cubicBezTo>
                    <a:pt x="470162" y="1193952"/>
                    <a:pt x="428252" y="1222146"/>
                    <a:pt x="388628" y="1243482"/>
                  </a:cubicBezTo>
                  <a:cubicBezTo>
                    <a:pt x="349004" y="1264818"/>
                    <a:pt x="274328" y="1234338"/>
                    <a:pt x="224036" y="1280058"/>
                  </a:cubicBezTo>
                  <a:cubicBezTo>
                    <a:pt x="173744" y="1325778"/>
                    <a:pt x="97544" y="1499514"/>
                    <a:pt x="86876" y="1517802"/>
                  </a:cubicBezTo>
                  <a:cubicBezTo>
                    <a:pt x="76208" y="1536090"/>
                    <a:pt x="104402" y="1443888"/>
                    <a:pt x="160028" y="1389786"/>
                  </a:cubicBezTo>
                  <a:cubicBezTo>
                    <a:pt x="215654" y="1335684"/>
                    <a:pt x="374912" y="1253388"/>
                    <a:pt x="420632" y="1193190"/>
                  </a:cubicBezTo>
                  <a:cubicBezTo>
                    <a:pt x="466352" y="1132992"/>
                    <a:pt x="491498" y="1056030"/>
                    <a:pt x="434348" y="1028598"/>
                  </a:cubicBezTo>
                  <a:cubicBezTo>
                    <a:pt x="377198" y="1001166"/>
                    <a:pt x="134882" y="1052220"/>
                    <a:pt x="77732" y="1028598"/>
                  </a:cubicBezTo>
                  <a:cubicBezTo>
                    <a:pt x="20582" y="1004976"/>
                    <a:pt x="102878" y="1011072"/>
                    <a:pt x="91448" y="886866"/>
                  </a:cubicBezTo>
                  <a:cubicBezTo>
                    <a:pt x="80018" y="762660"/>
                    <a:pt x="22106" y="424332"/>
                    <a:pt x="9152" y="283362"/>
                  </a:cubicBezTo>
                  <a:cubicBezTo>
                    <a:pt x="-3802" y="142392"/>
                    <a:pt x="-2278" y="-83922"/>
                    <a:pt x="9152" y="31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5BF4020D-D79E-D1A6-8BB8-4D5CDC128E75}"/>
                </a:ext>
              </a:extLst>
            </p:cNvPr>
            <p:cNvSpPr/>
            <p:nvPr/>
          </p:nvSpPr>
          <p:spPr>
            <a:xfrm>
              <a:off x="4014191" y="5628972"/>
              <a:ext cx="527177" cy="494282"/>
            </a:xfrm>
            <a:custGeom>
              <a:avLst/>
              <a:gdLst>
                <a:gd name="connsiteX0" fmla="*/ 137185 w 527177"/>
                <a:gd name="connsiteY0" fmla="*/ 113460 h 494282"/>
                <a:gd name="connsiteX1" fmla="*/ 278917 w 527177"/>
                <a:gd name="connsiteY1" fmla="*/ 314628 h 494282"/>
                <a:gd name="connsiteX2" fmla="*/ 214909 w 527177"/>
                <a:gd name="connsiteY2" fmla="*/ 364920 h 494282"/>
                <a:gd name="connsiteX3" fmla="*/ 393217 w 527177"/>
                <a:gd name="connsiteY3" fmla="*/ 410640 h 494282"/>
                <a:gd name="connsiteX4" fmla="*/ 388645 w 527177"/>
                <a:gd name="connsiteY4" fmla="*/ 323772 h 494282"/>
                <a:gd name="connsiteX5" fmla="*/ 525805 w 527177"/>
                <a:gd name="connsiteY5" fmla="*/ 3732 h 494282"/>
                <a:gd name="connsiteX6" fmla="*/ 457225 w 527177"/>
                <a:gd name="connsiteY6" fmla="*/ 159180 h 494282"/>
                <a:gd name="connsiteX7" fmla="*/ 425221 w 527177"/>
                <a:gd name="connsiteY7" fmla="*/ 314628 h 494282"/>
                <a:gd name="connsiteX8" fmla="*/ 507517 w 527177"/>
                <a:gd name="connsiteY8" fmla="*/ 492936 h 494282"/>
                <a:gd name="connsiteX9" fmla="*/ 406933 w 527177"/>
                <a:gd name="connsiteY9" fmla="*/ 396924 h 494282"/>
                <a:gd name="connsiteX10" fmla="*/ 214909 w 527177"/>
                <a:gd name="connsiteY10" fmla="*/ 406068 h 494282"/>
                <a:gd name="connsiteX11" fmla="*/ 25 w 527177"/>
                <a:gd name="connsiteY11" fmla="*/ 364920 h 494282"/>
                <a:gd name="connsiteX12" fmla="*/ 228625 w 527177"/>
                <a:gd name="connsiteY12" fmla="*/ 360348 h 494282"/>
                <a:gd name="connsiteX13" fmla="*/ 233197 w 527177"/>
                <a:gd name="connsiteY13" fmla="*/ 287196 h 494282"/>
                <a:gd name="connsiteX14" fmla="*/ 137185 w 527177"/>
                <a:gd name="connsiteY14" fmla="*/ 113460 h 49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7177" h="494282">
                  <a:moveTo>
                    <a:pt x="137185" y="113460"/>
                  </a:moveTo>
                  <a:cubicBezTo>
                    <a:pt x="144805" y="118032"/>
                    <a:pt x="265963" y="272718"/>
                    <a:pt x="278917" y="314628"/>
                  </a:cubicBezTo>
                  <a:cubicBezTo>
                    <a:pt x="291871" y="356538"/>
                    <a:pt x="195859" y="348918"/>
                    <a:pt x="214909" y="364920"/>
                  </a:cubicBezTo>
                  <a:cubicBezTo>
                    <a:pt x="233959" y="380922"/>
                    <a:pt x="364261" y="417498"/>
                    <a:pt x="393217" y="410640"/>
                  </a:cubicBezTo>
                  <a:cubicBezTo>
                    <a:pt x="422173" y="403782"/>
                    <a:pt x="366547" y="391590"/>
                    <a:pt x="388645" y="323772"/>
                  </a:cubicBezTo>
                  <a:cubicBezTo>
                    <a:pt x="410743" y="255954"/>
                    <a:pt x="514375" y="31164"/>
                    <a:pt x="525805" y="3732"/>
                  </a:cubicBezTo>
                  <a:cubicBezTo>
                    <a:pt x="537235" y="-23700"/>
                    <a:pt x="473989" y="107364"/>
                    <a:pt x="457225" y="159180"/>
                  </a:cubicBezTo>
                  <a:cubicBezTo>
                    <a:pt x="440461" y="210996"/>
                    <a:pt x="416839" y="259002"/>
                    <a:pt x="425221" y="314628"/>
                  </a:cubicBezTo>
                  <a:cubicBezTo>
                    <a:pt x="433603" y="370254"/>
                    <a:pt x="510565" y="479220"/>
                    <a:pt x="507517" y="492936"/>
                  </a:cubicBezTo>
                  <a:cubicBezTo>
                    <a:pt x="504469" y="506652"/>
                    <a:pt x="455701" y="411402"/>
                    <a:pt x="406933" y="396924"/>
                  </a:cubicBezTo>
                  <a:cubicBezTo>
                    <a:pt x="358165" y="382446"/>
                    <a:pt x="282727" y="411402"/>
                    <a:pt x="214909" y="406068"/>
                  </a:cubicBezTo>
                  <a:cubicBezTo>
                    <a:pt x="147091" y="400734"/>
                    <a:pt x="-2261" y="372540"/>
                    <a:pt x="25" y="364920"/>
                  </a:cubicBezTo>
                  <a:cubicBezTo>
                    <a:pt x="2311" y="357300"/>
                    <a:pt x="189763" y="373302"/>
                    <a:pt x="228625" y="360348"/>
                  </a:cubicBezTo>
                  <a:cubicBezTo>
                    <a:pt x="267487" y="347394"/>
                    <a:pt x="249961" y="335964"/>
                    <a:pt x="233197" y="287196"/>
                  </a:cubicBezTo>
                  <a:cubicBezTo>
                    <a:pt x="216433" y="238428"/>
                    <a:pt x="129565" y="108888"/>
                    <a:pt x="137185" y="113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E5A08B4E-EF96-B34B-46C7-01A612D2B080}"/>
                </a:ext>
              </a:extLst>
            </p:cNvPr>
            <p:cNvSpPr/>
            <p:nvPr/>
          </p:nvSpPr>
          <p:spPr>
            <a:xfrm>
              <a:off x="4823113" y="4890475"/>
              <a:ext cx="343435" cy="989189"/>
            </a:xfrm>
            <a:custGeom>
              <a:avLst/>
              <a:gdLst>
                <a:gd name="connsiteX0" fmla="*/ 137507 w 343435"/>
                <a:gd name="connsiteY0" fmla="*/ 1565 h 989189"/>
                <a:gd name="connsiteX1" fmla="*/ 100931 w 343435"/>
                <a:gd name="connsiteY1" fmla="*/ 371897 h 989189"/>
                <a:gd name="connsiteX2" fmla="*/ 192371 w 343435"/>
                <a:gd name="connsiteY2" fmla="*/ 646217 h 989189"/>
                <a:gd name="connsiteX3" fmla="*/ 174083 w 343435"/>
                <a:gd name="connsiteY3" fmla="*/ 550205 h 989189"/>
                <a:gd name="connsiteX4" fmla="*/ 169511 w 343435"/>
                <a:gd name="connsiteY4" fmla="*/ 801665 h 989189"/>
                <a:gd name="connsiteX5" fmla="*/ 183227 w 343435"/>
                <a:gd name="connsiteY5" fmla="*/ 989117 h 989189"/>
                <a:gd name="connsiteX6" fmla="*/ 215231 w 343435"/>
                <a:gd name="connsiteY6" fmla="*/ 819953 h 989189"/>
                <a:gd name="connsiteX7" fmla="*/ 343247 w 343435"/>
                <a:gd name="connsiteY7" fmla="*/ 518201 h 989189"/>
                <a:gd name="connsiteX8" fmla="*/ 242663 w 343435"/>
                <a:gd name="connsiteY8" fmla="*/ 687365 h 989189"/>
                <a:gd name="connsiteX9" fmla="*/ 192371 w 343435"/>
                <a:gd name="connsiteY9" fmla="*/ 518201 h 989189"/>
                <a:gd name="connsiteX10" fmla="*/ 233519 w 343435"/>
                <a:gd name="connsiteY10" fmla="*/ 253025 h 989189"/>
                <a:gd name="connsiteX11" fmla="*/ 132935 w 343435"/>
                <a:gd name="connsiteY11" fmla="*/ 431333 h 989189"/>
                <a:gd name="connsiteX12" fmla="*/ 64355 w 343435"/>
                <a:gd name="connsiteY12" fmla="*/ 271313 h 989189"/>
                <a:gd name="connsiteX13" fmla="*/ 100931 w 343435"/>
                <a:gd name="connsiteY13" fmla="*/ 38141 h 989189"/>
                <a:gd name="connsiteX14" fmla="*/ 347 w 343435"/>
                <a:gd name="connsiteY14" fmla="*/ 230165 h 989189"/>
                <a:gd name="connsiteX15" fmla="*/ 137507 w 343435"/>
                <a:gd name="connsiteY15" fmla="*/ 1565 h 9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3435" h="989189">
                  <a:moveTo>
                    <a:pt x="137507" y="1565"/>
                  </a:moveTo>
                  <a:cubicBezTo>
                    <a:pt x="154271" y="25187"/>
                    <a:pt x="91787" y="264455"/>
                    <a:pt x="100931" y="371897"/>
                  </a:cubicBezTo>
                  <a:cubicBezTo>
                    <a:pt x="110075" y="479339"/>
                    <a:pt x="180179" y="616499"/>
                    <a:pt x="192371" y="646217"/>
                  </a:cubicBezTo>
                  <a:cubicBezTo>
                    <a:pt x="204563" y="675935"/>
                    <a:pt x="177893" y="524297"/>
                    <a:pt x="174083" y="550205"/>
                  </a:cubicBezTo>
                  <a:cubicBezTo>
                    <a:pt x="170273" y="576113"/>
                    <a:pt x="167987" y="728513"/>
                    <a:pt x="169511" y="801665"/>
                  </a:cubicBezTo>
                  <a:cubicBezTo>
                    <a:pt x="171035" y="874817"/>
                    <a:pt x="175607" y="986069"/>
                    <a:pt x="183227" y="989117"/>
                  </a:cubicBezTo>
                  <a:cubicBezTo>
                    <a:pt x="190847" y="992165"/>
                    <a:pt x="188561" y="898439"/>
                    <a:pt x="215231" y="819953"/>
                  </a:cubicBezTo>
                  <a:cubicBezTo>
                    <a:pt x="241901" y="741467"/>
                    <a:pt x="338675" y="540299"/>
                    <a:pt x="343247" y="518201"/>
                  </a:cubicBezTo>
                  <a:cubicBezTo>
                    <a:pt x="347819" y="496103"/>
                    <a:pt x="267809" y="687365"/>
                    <a:pt x="242663" y="687365"/>
                  </a:cubicBezTo>
                  <a:cubicBezTo>
                    <a:pt x="217517" y="687365"/>
                    <a:pt x="193895" y="590591"/>
                    <a:pt x="192371" y="518201"/>
                  </a:cubicBezTo>
                  <a:cubicBezTo>
                    <a:pt x="190847" y="445811"/>
                    <a:pt x="243425" y="267503"/>
                    <a:pt x="233519" y="253025"/>
                  </a:cubicBezTo>
                  <a:cubicBezTo>
                    <a:pt x="223613" y="238547"/>
                    <a:pt x="161129" y="428285"/>
                    <a:pt x="132935" y="431333"/>
                  </a:cubicBezTo>
                  <a:cubicBezTo>
                    <a:pt x="104741" y="434381"/>
                    <a:pt x="69689" y="336845"/>
                    <a:pt x="64355" y="271313"/>
                  </a:cubicBezTo>
                  <a:cubicBezTo>
                    <a:pt x="59021" y="205781"/>
                    <a:pt x="111599" y="44999"/>
                    <a:pt x="100931" y="38141"/>
                  </a:cubicBezTo>
                  <a:cubicBezTo>
                    <a:pt x="90263" y="31283"/>
                    <a:pt x="-6511" y="230927"/>
                    <a:pt x="347" y="230165"/>
                  </a:cubicBezTo>
                  <a:cubicBezTo>
                    <a:pt x="7205" y="229403"/>
                    <a:pt x="120743" y="-22057"/>
                    <a:pt x="137507" y="1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DA9A8705-4830-6032-D2CC-03497D3E0A80}"/>
                </a:ext>
              </a:extLst>
            </p:cNvPr>
            <p:cNvSpPr/>
            <p:nvPr/>
          </p:nvSpPr>
          <p:spPr>
            <a:xfrm>
              <a:off x="4947341" y="5769567"/>
              <a:ext cx="587390" cy="476173"/>
            </a:xfrm>
            <a:custGeom>
              <a:avLst/>
              <a:gdLst>
                <a:gd name="connsiteX0" fmla="*/ 278455 w 587390"/>
                <a:gd name="connsiteY0" fmla="*/ 4869 h 476173"/>
                <a:gd name="connsiteX1" fmla="*/ 443047 w 587390"/>
                <a:gd name="connsiteY1" fmla="*/ 192321 h 476173"/>
                <a:gd name="connsiteX2" fmla="*/ 333319 w 587390"/>
                <a:gd name="connsiteY2" fmla="*/ 265473 h 476173"/>
                <a:gd name="connsiteX3" fmla="*/ 141295 w 587390"/>
                <a:gd name="connsiteY3" fmla="*/ 379773 h 476173"/>
                <a:gd name="connsiteX4" fmla="*/ 4135 w 587390"/>
                <a:gd name="connsiteY4" fmla="*/ 475785 h 476173"/>
                <a:gd name="connsiteX5" fmla="*/ 301315 w 587390"/>
                <a:gd name="connsiteY5" fmla="*/ 343197 h 476173"/>
                <a:gd name="connsiteX6" fmla="*/ 497911 w 587390"/>
                <a:gd name="connsiteY6" fmla="*/ 366057 h 476173"/>
                <a:gd name="connsiteX7" fmla="*/ 525343 w 587390"/>
                <a:gd name="connsiteY7" fmla="*/ 416349 h 476173"/>
                <a:gd name="connsiteX8" fmla="*/ 566491 w 587390"/>
                <a:gd name="connsiteY8" fmla="*/ 338625 h 476173"/>
                <a:gd name="connsiteX9" fmla="*/ 566491 w 587390"/>
                <a:gd name="connsiteY9" fmla="*/ 137457 h 476173"/>
                <a:gd name="connsiteX10" fmla="*/ 580207 w 587390"/>
                <a:gd name="connsiteY10" fmla="*/ 311193 h 476173"/>
                <a:gd name="connsiteX11" fmla="*/ 438475 w 587390"/>
                <a:gd name="connsiteY11" fmla="*/ 247185 h 476173"/>
                <a:gd name="connsiteX12" fmla="*/ 292171 w 587390"/>
                <a:gd name="connsiteY12" fmla="*/ 260901 h 476173"/>
                <a:gd name="connsiteX13" fmla="*/ 360751 w 587390"/>
                <a:gd name="connsiteY13" fmla="*/ 215181 h 476173"/>
                <a:gd name="connsiteX14" fmla="*/ 484195 w 587390"/>
                <a:gd name="connsiteY14" fmla="*/ 178605 h 476173"/>
                <a:gd name="connsiteX15" fmla="*/ 251023 w 587390"/>
                <a:gd name="connsiteY15" fmla="*/ 64305 h 476173"/>
                <a:gd name="connsiteX16" fmla="*/ 278455 w 587390"/>
                <a:gd name="connsiteY16" fmla="*/ 4869 h 47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7390" h="476173">
                  <a:moveTo>
                    <a:pt x="278455" y="4869"/>
                  </a:moveTo>
                  <a:cubicBezTo>
                    <a:pt x="310459" y="26205"/>
                    <a:pt x="433903" y="148887"/>
                    <a:pt x="443047" y="192321"/>
                  </a:cubicBezTo>
                  <a:cubicBezTo>
                    <a:pt x="452191" y="235755"/>
                    <a:pt x="383611" y="234231"/>
                    <a:pt x="333319" y="265473"/>
                  </a:cubicBezTo>
                  <a:cubicBezTo>
                    <a:pt x="283027" y="296715"/>
                    <a:pt x="196159" y="344721"/>
                    <a:pt x="141295" y="379773"/>
                  </a:cubicBezTo>
                  <a:cubicBezTo>
                    <a:pt x="86431" y="414825"/>
                    <a:pt x="-22535" y="481881"/>
                    <a:pt x="4135" y="475785"/>
                  </a:cubicBezTo>
                  <a:cubicBezTo>
                    <a:pt x="30805" y="469689"/>
                    <a:pt x="219019" y="361485"/>
                    <a:pt x="301315" y="343197"/>
                  </a:cubicBezTo>
                  <a:cubicBezTo>
                    <a:pt x="383611" y="324909"/>
                    <a:pt x="460573" y="353865"/>
                    <a:pt x="497911" y="366057"/>
                  </a:cubicBezTo>
                  <a:cubicBezTo>
                    <a:pt x="535249" y="378249"/>
                    <a:pt x="513913" y="420921"/>
                    <a:pt x="525343" y="416349"/>
                  </a:cubicBezTo>
                  <a:cubicBezTo>
                    <a:pt x="536773" y="411777"/>
                    <a:pt x="559633" y="385107"/>
                    <a:pt x="566491" y="338625"/>
                  </a:cubicBezTo>
                  <a:cubicBezTo>
                    <a:pt x="573349" y="292143"/>
                    <a:pt x="564205" y="142029"/>
                    <a:pt x="566491" y="137457"/>
                  </a:cubicBezTo>
                  <a:cubicBezTo>
                    <a:pt x="568777" y="132885"/>
                    <a:pt x="601543" y="292905"/>
                    <a:pt x="580207" y="311193"/>
                  </a:cubicBezTo>
                  <a:cubicBezTo>
                    <a:pt x="558871" y="329481"/>
                    <a:pt x="486481" y="255567"/>
                    <a:pt x="438475" y="247185"/>
                  </a:cubicBezTo>
                  <a:cubicBezTo>
                    <a:pt x="390469" y="238803"/>
                    <a:pt x="305125" y="266235"/>
                    <a:pt x="292171" y="260901"/>
                  </a:cubicBezTo>
                  <a:cubicBezTo>
                    <a:pt x="279217" y="255567"/>
                    <a:pt x="328747" y="228897"/>
                    <a:pt x="360751" y="215181"/>
                  </a:cubicBezTo>
                  <a:cubicBezTo>
                    <a:pt x="392755" y="201465"/>
                    <a:pt x="502483" y="203751"/>
                    <a:pt x="484195" y="178605"/>
                  </a:cubicBezTo>
                  <a:cubicBezTo>
                    <a:pt x="465907" y="153459"/>
                    <a:pt x="285313" y="90975"/>
                    <a:pt x="251023" y="64305"/>
                  </a:cubicBezTo>
                  <a:cubicBezTo>
                    <a:pt x="216733" y="37635"/>
                    <a:pt x="246451" y="-16467"/>
                    <a:pt x="278455" y="48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4F8A1E64-8F97-35B5-8BC3-FBD30135ED15}"/>
                </a:ext>
              </a:extLst>
            </p:cNvPr>
            <p:cNvSpPr/>
            <p:nvPr/>
          </p:nvSpPr>
          <p:spPr>
            <a:xfrm>
              <a:off x="4844819" y="4658297"/>
              <a:ext cx="511368" cy="1180179"/>
            </a:xfrm>
            <a:custGeom>
              <a:avLst/>
              <a:gdLst>
                <a:gd name="connsiteX0" fmla="*/ 10645 w 511368"/>
                <a:gd name="connsiteY0" fmla="*/ 28003 h 1180179"/>
                <a:gd name="connsiteX1" fmla="*/ 60937 w 511368"/>
                <a:gd name="connsiteY1" fmla="*/ 128587 h 1180179"/>
                <a:gd name="connsiteX2" fmla="*/ 316969 w 511368"/>
                <a:gd name="connsiteY2" fmla="*/ 782383 h 1180179"/>
                <a:gd name="connsiteX3" fmla="*/ 280393 w 511368"/>
                <a:gd name="connsiteY3" fmla="*/ 1111567 h 1180179"/>
                <a:gd name="connsiteX4" fmla="*/ 376405 w 511368"/>
                <a:gd name="connsiteY4" fmla="*/ 1029271 h 1180179"/>
                <a:gd name="connsiteX5" fmla="*/ 275821 w 511368"/>
                <a:gd name="connsiteY5" fmla="*/ 1180147 h 1180179"/>
                <a:gd name="connsiteX6" fmla="*/ 495277 w 511368"/>
                <a:gd name="connsiteY6" fmla="*/ 1042987 h 1180179"/>
                <a:gd name="connsiteX7" fmla="*/ 481561 w 511368"/>
                <a:gd name="connsiteY7" fmla="*/ 1056703 h 1180179"/>
                <a:gd name="connsiteX8" fmla="*/ 376405 w 511368"/>
                <a:gd name="connsiteY8" fmla="*/ 1074991 h 1180179"/>
                <a:gd name="connsiteX9" fmla="*/ 403837 w 511368"/>
                <a:gd name="connsiteY9" fmla="*/ 832675 h 1180179"/>
                <a:gd name="connsiteX10" fmla="*/ 335257 w 511368"/>
                <a:gd name="connsiteY10" fmla="*/ 933259 h 1180179"/>
                <a:gd name="connsiteX11" fmla="*/ 298681 w 511368"/>
                <a:gd name="connsiteY11" fmla="*/ 709231 h 1180179"/>
                <a:gd name="connsiteX12" fmla="*/ 166093 w 511368"/>
                <a:gd name="connsiteY12" fmla="*/ 594931 h 1180179"/>
                <a:gd name="connsiteX13" fmla="*/ 207241 w 511368"/>
                <a:gd name="connsiteY13" fmla="*/ 809815 h 1180179"/>
                <a:gd name="connsiteX14" fmla="*/ 220957 w 511368"/>
                <a:gd name="connsiteY14" fmla="*/ 480631 h 1180179"/>
                <a:gd name="connsiteX15" fmla="*/ 10645 w 511368"/>
                <a:gd name="connsiteY15" fmla="*/ 28003 h 118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1368" h="1180179">
                  <a:moveTo>
                    <a:pt x="10645" y="28003"/>
                  </a:moveTo>
                  <a:cubicBezTo>
                    <a:pt x="-16025" y="-30671"/>
                    <a:pt x="9883" y="2857"/>
                    <a:pt x="60937" y="128587"/>
                  </a:cubicBezTo>
                  <a:cubicBezTo>
                    <a:pt x="111991" y="254317"/>
                    <a:pt x="280393" y="618553"/>
                    <a:pt x="316969" y="782383"/>
                  </a:cubicBezTo>
                  <a:cubicBezTo>
                    <a:pt x="353545" y="946213"/>
                    <a:pt x="270487" y="1070419"/>
                    <a:pt x="280393" y="1111567"/>
                  </a:cubicBezTo>
                  <a:cubicBezTo>
                    <a:pt x="290299" y="1152715"/>
                    <a:pt x="377167" y="1017841"/>
                    <a:pt x="376405" y="1029271"/>
                  </a:cubicBezTo>
                  <a:cubicBezTo>
                    <a:pt x="375643" y="1040701"/>
                    <a:pt x="256009" y="1177861"/>
                    <a:pt x="275821" y="1180147"/>
                  </a:cubicBezTo>
                  <a:cubicBezTo>
                    <a:pt x="295633" y="1182433"/>
                    <a:pt x="460987" y="1063561"/>
                    <a:pt x="495277" y="1042987"/>
                  </a:cubicBezTo>
                  <a:cubicBezTo>
                    <a:pt x="529567" y="1022413"/>
                    <a:pt x="501373" y="1051369"/>
                    <a:pt x="481561" y="1056703"/>
                  </a:cubicBezTo>
                  <a:cubicBezTo>
                    <a:pt x="461749" y="1062037"/>
                    <a:pt x="389359" y="1112329"/>
                    <a:pt x="376405" y="1074991"/>
                  </a:cubicBezTo>
                  <a:cubicBezTo>
                    <a:pt x="363451" y="1037653"/>
                    <a:pt x="410695" y="856297"/>
                    <a:pt x="403837" y="832675"/>
                  </a:cubicBezTo>
                  <a:cubicBezTo>
                    <a:pt x="396979" y="809053"/>
                    <a:pt x="352783" y="953833"/>
                    <a:pt x="335257" y="933259"/>
                  </a:cubicBezTo>
                  <a:cubicBezTo>
                    <a:pt x="317731" y="912685"/>
                    <a:pt x="326875" y="765619"/>
                    <a:pt x="298681" y="709231"/>
                  </a:cubicBezTo>
                  <a:cubicBezTo>
                    <a:pt x="270487" y="652843"/>
                    <a:pt x="181333" y="578167"/>
                    <a:pt x="166093" y="594931"/>
                  </a:cubicBezTo>
                  <a:cubicBezTo>
                    <a:pt x="150853" y="611695"/>
                    <a:pt x="198097" y="828865"/>
                    <a:pt x="207241" y="809815"/>
                  </a:cubicBezTo>
                  <a:cubicBezTo>
                    <a:pt x="216385" y="790765"/>
                    <a:pt x="250675" y="611695"/>
                    <a:pt x="220957" y="480631"/>
                  </a:cubicBezTo>
                  <a:cubicBezTo>
                    <a:pt x="191239" y="349567"/>
                    <a:pt x="37315" y="86677"/>
                    <a:pt x="10645" y="28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A3C1F422-4734-4DA3-37DC-C9F144CE383A}"/>
                </a:ext>
              </a:extLst>
            </p:cNvPr>
            <p:cNvSpPr/>
            <p:nvPr/>
          </p:nvSpPr>
          <p:spPr>
            <a:xfrm>
              <a:off x="4635975" y="5856584"/>
              <a:ext cx="322584" cy="429926"/>
            </a:xfrm>
            <a:custGeom>
              <a:avLst/>
              <a:gdLst>
                <a:gd name="connsiteX0" fmla="*/ 33 w 322584"/>
                <a:gd name="connsiteY0" fmla="*/ 148 h 429926"/>
                <a:gd name="connsiteX1" fmla="*/ 237777 w 322584"/>
                <a:gd name="connsiteY1" fmla="*/ 251608 h 429926"/>
                <a:gd name="connsiteX2" fmla="*/ 269781 w 322584"/>
                <a:gd name="connsiteY2" fmla="*/ 356764 h 429926"/>
                <a:gd name="connsiteX3" fmla="*/ 315501 w 322584"/>
                <a:gd name="connsiteY3" fmla="*/ 279040 h 429926"/>
                <a:gd name="connsiteX4" fmla="*/ 105189 w 322584"/>
                <a:gd name="connsiteY4" fmla="*/ 375052 h 429926"/>
                <a:gd name="connsiteX5" fmla="*/ 4605 w 322584"/>
                <a:gd name="connsiteY5" fmla="*/ 425344 h 429926"/>
                <a:gd name="connsiteX6" fmla="*/ 173769 w 322584"/>
                <a:gd name="connsiteY6" fmla="*/ 260752 h 429926"/>
                <a:gd name="connsiteX7" fmla="*/ 132621 w 322584"/>
                <a:gd name="connsiteY7" fmla="*/ 251608 h 429926"/>
                <a:gd name="connsiteX8" fmla="*/ 219489 w 322584"/>
                <a:gd name="connsiteY8" fmla="*/ 215032 h 429926"/>
                <a:gd name="connsiteX9" fmla="*/ 33 w 322584"/>
                <a:gd name="connsiteY9" fmla="*/ 148 h 42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584" h="429926">
                  <a:moveTo>
                    <a:pt x="33" y="148"/>
                  </a:moveTo>
                  <a:cubicBezTo>
                    <a:pt x="3081" y="6244"/>
                    <a:pt x="192819" y="192172"/>
                    <a:pt x="237777" y="251608"/>
                  </a:cubicBezTo>
                  <a:cubicBezTo>
                    <a:pt x="282735" y="311044"/>
                    <a:pt x="256827" y="352192"/>
                    <a:pt x="269781" y="356764"/>
                  </a:cubicBezTo>
                  <a:cubicBezTo>
                    <a:pt x="282735" y="361336"/>
                    <a:pt x="342933" y="275992"/>
                    <a:pt x="315501" y="279040"/>
                  </a:cubicBezTo>
                  <a:cubicBezTo>
                    <a:pt x="288069" y="282088"/>
                    <a:pt x="157005" y="350668"/>
                    <a:pt x="105189" y="375052"/>
                  </a:cubicBezTo>
                  <a:cubicBezTo>
                    <a:pt x="53373" y="399436"/>
                    <a:pt x="-6825" y="444394"/>
                    <a:pt x="4605" y="425344"/>
                  </a:cubicBezTo>
                  <a:cubicBezTo>
                    <a:pt x="16035" y="406294"/>
                    <a:pt x="152433" y="289708"/>
                    <a:pt x="173769" y="260752"/>
                  </a:cubicBezTo>
                  <a:cubicBezTo>
                    <a:pt x="195105" y="231796"/>
                    <a:pt x="125001" y="259228"/>
                    <a:pt x="132621" y="251608"/>
                  </a:cubicBezTo>
                  <a:cubicBezTo>
                    <a:pt x="140241" y="243988"/>
                    <a:pt x="234729" y="253132"/>
                    <a:pt x="219489" y="215032"/>
                  </a:cubicBezTo>
                  <a:cubicBezTo>
                    <a:pt x="204249" y="176932"/>
                    <a:pt x="-3015" y="-5948"/>
                    <a:pt x="33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BB61D8AC-0D74-62F8-E29C-83351C52E945}"/>
                </a:ext>
              </a:extLst>
            </p:cNvPr>
            <p:cNvSpPr/>
            <p:nvPr/>
          </p:nvSpPr>
          <p:spPr>
            <a:xfrm>
              <a:off x="4514460" y="6372166"/>
              <a:ext cx="419504" cy="346739"/>
            </a:xfrm>
            <a:custGeom>
              <a:avLst/>
              <a:gdLst>
                <a:gd name="connsiteX0" fmla="*/ 95640 w 419504"/>
                <a:gd name="connsiteY0" fmla="*/ 15934 h 346739"/>
                <a:gd name="connsiteX1" fmla="*/ 38490 w 419504"/>
                <a:gd name="connsiteY1" fmla="*/ 158809 h 346739"/>
                <a:gd name="connsiteX2" fmla="*/ 73415 w 419504"/>
                <a:gd name="connsiteY2" fmla="*/ 228659 h 346739"/>
                <a:gd name="connsiteX3" fmla="*/ 390 w 419504"/>
                <a:gd name="connsiteY3" fmla="*/ 206434 h 346739"/>
                <a:gd name="connsiteX4" fmla="*/ 111515 w 419504"/>
                <a:gd name="connsiteY4" fmla="*/ 336609 h 346739"/>
                <a:gd name="connsiteX5" fmla="*/ 89290 w 419504"/>
                <a:gd name="connsiteY5" fmla="*/ 336609 h 346739"/>
                <a:gd name="connsiteX6" fmla="*/ 143265 w 419504"/>
                <a:gd name="connsiteY6" fmla="*/ 323909 h 346739"/>
                <a:gd name="connsiteX7" fmla="*/ 248040 w 419504"/>
                <a:gd name="connsiteY7" fmla="*/ 235009 h 346739"/>
                <a:gd name="connsiteX8" fmla="*/ 419490 w 419504"/>
                <a:gd name="connsiteY8" fmla="*/ 59 h 346739"/>
                <a:gd name="connsiteX9" fmla="*/ 238515 w 419504"/>
                <a:gd name="connsiteY9" fmla="*/ 212784 h 346739"/>
                <a:gd name="connsiteX10" fmla="*/ 146440 w 419504"/>
                <a:gd name="connsiteY10" fmla="*/ 269934 h 346739"/>
                <a:gd name="connsiteX11" fmla="*/ 171840 w 419504"/>
                <a:gd name="connsiteY11" fmla="*/ 92134 h 346739"/>
                <a:gd name="connsiteX12" fmla="*/ 149615 w 419504"/>
                <a:gd name="connsiteY12" fmla="*/ 203259 h 346739"/>
                <a:gd name="connsiteX13" fmla="*/ 86115 w 419504"/>
                <a:gd name="connsiteY13" fmla="*/ 269934 h 346739"/>
                <a:gd name="connsiteX14" fmla="*/ 54365 w 419504"/>
                <a:gd name="connsiteY14" fmla="*/ 146109 h 346739"/>
                <a:gd name="connsiteX15" fmla="*/ 13090 w 419504"/>
                <a:gd name="connsiteY15" fmla="*/ 174684 h 346739"/>
                <a:gd name="connsiteX16" fmla="*/ 95640 w 419504"/>
                <a:gd name="connsiteY16" fmla="*/ 15934 h 34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9504" h="346739">
                  <a:moveTo>
                    <a:pt x="95640" y="15934"/>
                  </a:moveTo>
                  <a:cubicBezTo>
                    <a:pt x="99873" y="13288"/>
                    <a:pt x="42194" y="123355"/>
                    <a:pt x="38490" y="158809"/>
                  </a:cubicBezTo>
                  <a:cubicBezTo>
                    <a:pt x="34786" y="194263"/>
                    <a:pt x="79765" y="220722"/>
                    <a:pt x="73415" y="228659"/>
                  </a:cubicBezTo>
                  <a:cubicBezTo>
                    <a:pt x="67065" y="236596"/>
                    <a:pt x="-5960" y="188442"/>
                    <a:pt x="390" y="206434"/>
                  </a:cubicBezTo>
                  <a:cubicBezTo>
                    <a:pt x="6740" y="224426"/>
                    <a:pt x="96698" y="314913"/>
                    <a:pt x="111515" y="336609"/>
                  </a:cubicBezTo>
                  <a:cubicBezTo>
                    <a:pt x="126332" y="358305"/>
                    <a:pt x="83998" y="338726"/>
                    <a:pt x="89290" y="336609"/>
                  </a:cubicBezTo>
                  <a:cubicBezTo>
                    <a:pt x="94582" y="334492"/>
                    <a:pt x="116807" y="340842"/>
                    <a:pt x="143265" y="323909"/>
                  </a:cubicBezTo>
                  <a:cubicBezTo>
                    <a:pt x="169723" y="306976"/>
                    <a:pt x="202003" y="288984"/>
                    <a:pt x="248040" y="235009"/>
                  </a:cubicBezTo>
                  <a:cubicBezTo>
                    <a:pt x="294077" y="181034"/>
                    <a:pt x="421077" y="3763"/>
                    <a:pt x="419490" y="59"/>
                  </a:cubicBezTo>
                  <a:cubicBezTo>
                    <a:pt x="417903" y="-3645"/>
                    <a:pt x="284023" y="167805"/>
                    <a:pt x="238515" y="212784"/>
                  </a:cubicBezTo>
                  <a:cubicBezTo>
                    <a:pt x="193007" y="257763"/>
                    <a:pt x="157552" y="290042"/>
                    <a:pt x="146440" y="269934"/>
                  </a:cubicBezTo>
                  <a:cubicBezTo>
                    <a:pt x="135328" y="249826"/>
                    <a:pt x="171311" y="103246"/>
                    <a:pt x="171840" y="92134"/>
                  </a:cubicBezTo>
                  <a:cubicBezTo>
                    <a:pt x="172369" y="81022"/>
                    <a:pt x="163903" y="173626"/>
                    <a:pt x="149615" y="203259"/>
                  </a:cubicBezTo>
                  <a:cubicBezTo>
                    <a:pt x="135327" y="232892"/>
                    <a:pt x="101990" y="279459"/>
                    <a:pt x="86115" y="269934"/>
                  </a:cubicBezTo>
                  <a:cubicBezTo>
                    <a:pt x="70240" y="260409"/>
                    <a:pt x="66536" y="161984"/>
                    <a:pt x="54365" y="146109"/>
                  </a:cubicBezTo>
                  <a:cubicBezTo>
                    <a:pt x="42194" y="130234"/>
                    <a:pt x="6740" y="190030"/>
                    <a:pt x="13090" y="174684"/>
                  </a:cubicBezTo>
                  <a:cubicBezTo>
                    <a:pt x="19440" y="159338"/>
                    <a:pt x="91407" y="18580"/>
                    <a:pt x="95640" y="15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7419B60A-0FD8-1D1E-104B-8AE3EBABAA0E}"/>
                </a:ext>
              </a:extLst>
            </p:cNvPr>
            <p:cNvSpPr/>
            <p:nvPr/>
          </p:nvSpPr>
          <p:spPr>
            <a:xfrm>
              <a:off x="4714039" y="6442073"/>
              <a:ext cx="222833" cy="296422"/>
            </a:xfrm>
            <a:custGeom>
              <a:avLst/>
              <a:gdLst>
                <a:gd name="connsiteX0" fmla="*/ 70686 w 222833"/>
                <a:gd name="connsiteY0" fmla="*/ 2 h 296422"/>
                <a:gd name="connsiteX1" fmla="*/ 111961 w 222833"/>
                <a:gd name="connsiteY1" fmla="*/ 111127 h 296422"/>
                <a:gd name="connsiteX2" fmla="*/ 99261 w 222833"/>
                <a:gd name="connsiteY2" fmla="*/ 196852 h 296422"/>
                <a:gd name="connsiteX3" fmla="*/ 836 w 222833"/>
                <a:gd name="connsiteY3" fmla="*/ 295277 h 296422"/>
                <a:gd name="connsiteX4" fmla="*/ 57986 w 222833"/>
                <a:gd name="connsiteY4" fmla="*/ 247652 h 296422"/>
                <a:gd name="connsiteX5" fmla="*/ 162761 w 222833"/>
                <a:gd name="connsiteY5" fmla="*/ 203202 h 296422"/>
                <a:gd name="connsiteX6" fmla="*/ 219911 w 222833"/>
                <a:gd name="connsiteY6" fmla="*/ 57152 h 296422"/>
                <a:gd name="connsiteX7" fmla="*/ 73861 w 222833"/>
                <a:gd name="connsiteY7" fmla="*/ 228602 h 296422"/>
                <a:gd name="connsiteX8" fmla="*/ 83386 w 222833"/>
                <a:gd name="connsiteY8" fmla="*/ 107952 h 296422"/>
                <a:gd name="connsiteX9" fmla="*/ 70686 w 222833"/>
                <a:gd name="connsiteY9" fmla="*/ 2 h 29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33" h="296422">
                  <a:moveTo>
                    <a:pt x="70686" y="2"/>
                  </a:moveTo>
                  <a:cubicBezTo>
                    <a:pt x="75449" y="531"/>
                    <a:pt x="107198" y="78319"/>
                    <a:pt x="111961" y="111127"/>
                  </a:cubicBezTo>
                  <a:cubicBezTo>
                    <a:pt x="116724" y="143935"/>
                    <a:pt x="117782" y="166161"/>
                    <a:pt x="99261" y="196852"/>
                  </a:cubicBezTo>
                  <a:cubicBezTo>
                    <a:pt x="80740" y="227543"/>
                    <a:pt x="7715" y="286810"/>
                    <a:pt x="836" y="295277"/>
                  </a:cubicBezTo>
                  <a:cubicBezTo>
                    <a:pt x="-6043" y="303744"/>
                    <a:pt x="30999" y="262998"/>
                    <a:pt x="57986" y="247652"/>
                  </a:cubicBezTo>
                  <a:cubicBezTo>
                    <a:pt x="84973" y="232306"/>
                    <a:pt x="135774" y="234952"/>
                    <a:pt x="162761" y="203202"/>
                  </a:cubicBezTo>
                  <a:cubicBezTo>
                    <a:pt x="189748" y="171452"/>
                    <a:pt x="234728" y="52919"/>
                    <a:pt x="219911" y="57152"/>
                  </a:cubicBezTo>
                  <a:cubicBezTo>
                    <a:pt x="205094" y="61385"/>
                    <a:pt x="96615" y="220135"/>
                    <a:pt x="73861" y="228602"/>
                  </a:cubicBezTo>
                  <a:cubicBezTo>
                    <a:pt x="51107" y="237069"/>
                    <a:pt x="82857" y="142877"/>
                    <a:pt x="83386" y="107952"/>
                  </a:cubicBezTo>
                  <a:cubicBezTo>
                    <a:pt x="83915" y="73027"/>
                    <a:pt x="65923" y="-527"/>
                    <a:pt x="7068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1B61A4A-5F47-6915-AB82-CF91727A4F79}"/>
                </a:ext>
              </a:extLst>
            </p:cNvPr>
            <p:cNvSpPr/>
            <p:nvPr/>
          </p:nvSpPr>
          <p:spPr>
            <a:xfrm>
              <a:off x="4442031" y="6381750"/>
              <a:ext cx="244929" cy="336803"/>
            </a:xfrm>
            <a:custGeom>
              <a:avLst/>
              <a:gdLst>
                <a:gd name="connsiteX0" fmla="*/ 95044 w 244929"/>
                <a:gd name="connsiteY0" fmla="*/ 0 h 336803"/>
                <a:gd name="connsiteX1" fmla="*/ 25194 w 244929"/>
                <a:gd name="connsiteY1" fmla="*/ 228600 h 336803"/>
                <a:gd name="connsiteX2" fmla="*/ 104569 w 244929"/>
                <a:gd name="connsiteY2" fmla="*/ 276225 h 336803"/>
                <a:gd name="connsiteX3" fmla="*/ 2969 w 244929"/>
                <a:gd name="connsiteY3" fmla="*/ 282575 h 336803"/>
                <a:gd name="connsiteX4" fmla="*/ 244269 w 244929"/>
                <a:gd name="connsiteY4" fmla="*/ 336550 h 336803"/>
                <a:gd name="connsiteX5" fmla="*/ 72819 w 244929"/>
                <a:gd name="connsiteY5" fmla="*/ 301625 h 336803"/>
                <a:gd name="connsiteX6" fmla="*/ 18844 w 244929"/>
                <a:gd name="connsiteY6" fmla="*/ 273050 h 336803"/>
                <a:gd name="connsiteX7" fmla="*/ 12494 w 244929"/>
                <a:gd name="connsiteY7" fmla="*/ 209550 h 336803"/>
                <a:gd name="connsiteX8" fmla="*/ 9319 w 244929"/>
                <a:gd name="connsiteY8" fmla="*/ 219075 h 336803"/>
                <a:gd name="connsiteX9" fmla="*/ 95044 w 244929"/>
                <a:gd name="connsiteY9" fmla="*/ 0 h 33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929" h="336803">
                  <a:moveTo>
                    <a:pt x="95044" y="0"/>
                  </a:moveTo>
                  <a:cubicBezTo>
                    <a:pt x="59325" y="91281"/>
                    <a:pt x="23607" y="182563"/>
                    <a:pt x="25194" y="228600"/>
                  </a:cubicBezTo>
                  <a:cubicBezTo>
                    <a:pt x="26781" y="274637"/>
                    <a:pt x="108273" y="267229"/>
                    <a:pt x="104569" y="276225"/>
                  </a:cubicBezTo>
                  <a:cubicBezTo>
                    <a:pt x="100865" y="285221"/>
                    <a:pt x="-20314" y="272521"/>
                    <a:pt x="2969" y="282575"/>
                  </a:cubicBezTo>
                  <a:cubicBezTo>
                    <a:pt x="26252" y="292629"/>
                    <a:pt x="232627" y="333375"/>
                    <a:pt x="244269" y="336550"/>
                  </a:cubicBezTo>
                  <a:cubicBezTo>
                    <a:pt x="255911" y="339725"/>
                    <a:pt x="110390" y="312208"/>
                    <a:pt x="72819" y="301625"/>
                  </a:cubicBezTo>
                  <a:cubicBezTo>
                    <a:pt x="35248" y="291042"/>
                    <a:pt x="28898" y="288396"/>
                    <a:pt x="18844" y="273050"/>
                  </a:cubicBezTo>
                  <a:cubicBezTo>
                    <a:pt x="8790" y="257704"/>
                    <a:pt x="14081" y="218546"/>
                    <a:pt x="12494" y="209550"/>
                  </a:cubicBezTo>
                  <a:cubicBezTo>
                    <a:pt x="10907" y="200554"/>
                    <a:pt x="9319" y="219075"/>
                    <a:pt x="9319" y="219075"/>
                  </a:cubicBezTo>
                  <a:lnTo>
                    <a:pt x="9504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15DC8D41-912A-5B2C-EE46-4E3FAE830669}"/>
                </a:ext>
              </a:extLst>
            </p:cNvPr>
            <p:cNvSpPr/>
            <p:nvPr/>
          </p:nvSpPr>
          <p:spPr>
            <a:xfrm>
              <a:off x="3546475" y="6724200"/>
              <a:ext cx="1142936" cy="206825"/>
            </a:xfrm>
            <a:custGeom>
              <a:avLst/>
              <a:gdLst>
                <a:gd name="connsiteX0" fmla="*/ 0 w 1142936"/>
                <a:gd name="connsiteY0" fmla="*/ 206825 h 206825"/>
                <a:gd name="connsiteX1" fmla="*/ 527050 w 1142936"/>
                <a:gd name="connsiteY1" fmla="*/ 44900 h 206825"/>
                <a:gd name="connsiteX2" fmla="*/ 635000 w 1142936"/>
                <a:gd name="connsiteY2" fmla="*/ 63950 h 206825"/>
                <a:gd name="connsiteX3" fmla="*/ 946150 w 1142936"/>
                <a:gd name="connsiteY3" fmla="*/ 60775 h 206825"/>
                <a:gd name="connsiteX4" fmla="*/ 879475 w 1142936"/>
                <a:gd name="connsiteY4" fmla="*/ 67125 h 206825"/>
                <a:gd name="connsiteX5" fmla="*/ 1054100 w 1142936"/>
                <a:gd name="connsiteY5" fmla="*/ 70300 h 206825"/>
                <a:gd name="connsiteX6" fmla="*/ 1139825 w 1142936"/>
                <a:gd name="connsiteY6" fmla="*/ 171900 h 206825"/>
                <a:gd name="connsiteX7" fmla="*/ 949325 w 1142936"/>
                <a:gd name="connsiteY7" fmla="*/ 79825 h 206825"/>
                <a:gd name="connsiteX8" fmla="*/ 723900 w 1142936"/>
                <a:gd name="connsiteY8" fmla="*/ 450 h 206825"/>
                <a:gd name="connsiteX9" fmla="*/ 768350 w 1142936"/>
                <a:gd name="connsiteY9" fmla="*/ 48075 h 206825"/>
                <a:gd name="connsiteX10" fmla="*/ 584200 w 1142936"/>
                <a:gd name="connsiteY10" fmla="*/ 60775 h 206825"/>
                <a:gd name="connsiteX11" fmla="*/ 425450 w 1142936"/>
                <a:gd name="connsiteY11" fmla="*/ 95700 h 206825"/>
                <a:gd name="connsiteX12" fmla="*/ 0 w 1142936"/>
                <a:gd name="connsiteY12" fmla="*/ 206825 h 20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2936" h="206825">
                  <a:moveTo>
                    <a:pt x="0" y="206825"/>
                  </a:moveTo>
                  <a:cubicBezTo>
                    <a:pt x="16933" y="198358"/>
                    <a:pt x="421217" y="68712"/>
                    <a:pt x="527050" y="44900"/>
                  </a:cubicBezTo>
                  <a:cubicBezTo>
                    <a:pt x="632883" y="21088"/>
                    <a:pt x="565150" y="61304"/>
                    <a:pt x="635000" y="63950"/>
                  </a:cubicBezTo>
                  <a:cubicBezTo>
                    <a:pt x="704850" y="66596"/>
                    <a:pt x="905404" y="60246"/>
                    <a:pt x="946150" y="60775"/>
                  </a:cubicBezTo>
                  <a:cubicBezTo>
                    <a:pt x="986896" y="61304"/>
                    <a:pt x="861483" y="65537"/>
                    <a:pt x="879475" y="67125"/>
                  </a:cubicBezTo>
                  <a:cubicBezTo>
                    <a:pt x="897467" y="68712"/>
                    <a:pt x="1010708" y="52838"/>
                    <a:pt x="1054100" y="70300"/>
                  </a:cubicBezTo>
                  <a:cubicBezTo>
                    <a:pt x="1097492" y="87762"/>
                    <a:pt x="1157287" y="170313"/>
                    <a:pt x="1139825" y="171900"/>
                  </a:cubicBezTo>
                  <a:cubicBezTo>
                    <a:pt x="1122363" y="173487"/>
                    <a:pt x="1018646" y="108400"/>
                    <a:pt x="949325" y="79825"/>
                  </a:cubicBezTo>
                  <a:cubicBezTo>
                    <a:pt x="880004" y="51250"/>
                    <a:pt x="754062" y="5742"/>
                    <a:pt x="723900" y="450"/>
                  </a:cubicBezTo>
                  <a:cubicBezTo>
                    <a:pt x="693738" y="-4842"/>
                    <a:pt x="791633" y="38021"/>
                    <a:pt x="768350" y="48075"/>
                  </a:cubicBezTo>
                  <a:cubicBezTo>
                    <a:pt x="745067" y="58129"/>
                    <a:pt x="641350" y="52838"/>
                    <a:pt x="584200" y="60775"/>
                  </a:cubicBezTo>
                  <a:cubicBezTo>
                    <a:pt x="527050" y="68712"/>
                    <a:pt x="522817" y="70829"/>
                    <a:pt x="425450" y="95700"/>
                  </a:cubicBezTo>
                  <a:lnTo>
                    <a:pt x="0" y="2068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3E4A6A95-3E23-EE20-E966-E7362F55D018}"/>
                </a:ext>
              </a:extLst>
            </p:cNvPr>
            <p:cNvSpPr/>
            <p:nvPr/>
          </p:nvSpPr>
          <p:spPr>
            <a:xfrm>
              <a:off x="4577239" y="6778621"/>
              <a:ext cx="1299818" cy="330532"/>
            </a:xfrm>
            <a:custGeom>
              <a:avLst/>
              <a:gdLst>
                <a:gd name="connsiteX0" fmla="*/ 1111 w 1299818"/>
                <a:gd name="connsiteY0" fmla="*/ 120654 h 330532"/>
                <a:gd name="connsiteX1" fmla="*/ 299561 w 1299818"/>
                <a:gd name="connsiteY1" fmla="*/ 15879 h 330532"/>
                <a:gd name="connsiteX2" fmla="*/ 598011 w 1299818"/>
                <a:gd name="connsiteY2" fmla="*/ 25404 h 330532"/>
                <a:gd name="connsiteX3" fmla="*/ 566261 w 1299818"/>
                <a:gd name="connsiteY3" fmla="*/ 50804 h 330532"/>
                <a:gd name="connsiteX4" fmla="*/ 820261 w 1299818"/>
                <a:gd name="connsiteY4" fmla="*/ 120654 h 330532"/>
                <a:gd name="connsiteX5" fmla="*/ 759936 w 1299818"/>
                <a:gd name="connsiteY5" fmla="*/ 95254 h 330532"/>
                <a:gd name="connsiteX6" fmla="*/ 1074261 w 1299818"/>
                <a:gd name="connsiteY6" fmla="*/ 152404 h 330532"/>
                <a:gd name="connsiteX7" fmla="*/ 1210786 w 1299818"/>
                <a:gd name="connsiteY7" fmla="*/ 174629 h 330532"/>
                <a:gd name="connsiteX8" fmla="*/ 1299686 w 1299818"/>
                <a:gd name="connsiteY8" fmla="*/ 330204 h 330532"/>
                <a:gd name="connsiteX9" fmla="*/ 1191736 w 1299818"/>
                <a:gd name="connsiteY9" fmla="*/ 212729 h 330532"/>
                <a:gd name="connsiteX10" fmla="*/ 864711 w 1299818"/>
                <a:gd name="connsiteY10" fmla="*/ 111129 h 330532"/>
                <a:gd name="connsiteX11" fmla="*/ 610711 w 1299818"/>
                <a:gd name="connsiteY11" fmla="*/ 53979 h 330532"/>
                <a:gd name="connsiteX12" fmla="*/ 363061 w 1299818"/>
                <a:gd name="connsiteY12" fmla="*/ 4 h 330532"/>
                <a:gd name="connsiteX13" fmla="*/ 324961 w 1299818"/>
                <a:gd name="connsiteY13" fmla="*/ 50804 h 330532"/>
                <a:gd name="connsiteX14" fmla="*/ 201136 w 1299818"/>
                <a:gd name="connsiteY14" fmla="*/ 19054 h 330532"/>
                <a:gd name="connsiteX15" fmla="*/ 1111 w 1299818"/>
                <a:gd name="connsiteY15" fmla="*/ 120654 h 33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99818" h="330532">
                  <a:moveTo>
                    <a:pt x="1111" y="120654"/>
                  </a:moveTo>
                  <a:cubicBezTo>
                    <a:pt x="17515" y="120125"/>
                    <a:pt x="200078" y="31754"/>
                    <a:pt x="299561" y="15879"/>
                  </a:cubicBezTo>
                  <a:cubicBezTo>
                    <a:pt x="399044" y="4"/>
                    <a:pt x="553561" y="19583"/>
                    <a:pt x="598011" y="25404"/>
                  </a:cubicBezTo>
                  <a:cubicBezTo>
                    <a:pt x="642461" y="31225"/>
                    <a:pt x="529219" y="34929"/>
                    <a:pt x="566261" y="50804"/>
                  </a:cubicBezTo>
                  <a:cubicBezTo>
                    <a:pt x="603303" y="66679"/>
                    <a:pt x="787982" y="113246"/>
                    <a:pt x="820261" y="120654"/>
                  </a:cubicBezTo>
                  <a:cubicBezTo>
                    <a:pt x="852540" y="128062"/>
                    <a:pt x="717603" y="89962"/>
                    <a:pt x="759936" y="95254"/>
                  </a:cubicBezTo>
                  <a:cubicBezTo>
                    <a:pt x="802269" y="100546"/>
                    <a:pt x="999119" y="139175"/>
                    <a:pt x="1074261" y="152404"/>
                  </a:cubicBezTo>
                  <a:cubicBezTo>
                    <a:pt x="1149403" y="165633"/>
                    <a:pt x="1173215" y="144996"/>
                    <a:pt x="1210786" y="174629"/>
                  </a:cubicBezTo>
                  <a:cubicBezTo>
                    <a:pt x="1248357" y="204262"/>
                    <a:pt x="1302861" y="323854"/>
                    <a:pt x="1299686" y="330204"/>
                  </a:cubicBezTo>
                  <a:cubicBezTo>
                    <a:pt x="1296511" y="336554"/>
                    <a:pt x="1264232" y="249241"/>
                    <a:pt x="1191736" y="212729"/>
                  </a:cubicBezTo>
                  <a:cubicBezTo>
                    <a:pt x="1119240" y="176217"/>
                    <a:pt x="961548" y="137587"/>
                    <a:pt x="864711" y="111129"/>
                  </a:cubicBezTo>
                  <a:cubicBezTo>
                    <a:pt x="767874" y="84671"/>
                    <a:pt x="610711" y="53979"/>
                    <a:pt x="610711" y="53979"/>
                  </a:cubicBezTo>
                  <a:cubicBezTo>
                    <a:pt x="527103" y="35458"/>
                    <a:pt x="410686" y="533"/>
                    <a:pt x="363061" y="4"/>
                  </a:cubicBezTo>
                  <a:cubicBezTo>
                    <a:pt x="315436" y="-525"/>
                    <a:pt x="351949" y="47629"/>
                    <a:pt x="324961" y="50804"/>
                  </a:cubicBezTo>
                  <a:cubicBezTo>
                    <a:pt x="297973" y="53979"/>
                    <a:pt x="247703" y="8471"/>
                    <a:pt x="201136" y="19054"/>
                  </a:cubicBezTo>
                  <a:cubicBezTo>
                    <a:pt x="154569" y="29637"/>
                    <a:pt x="-15293" y="121183"/>
                    <a:pt x="1111" y="120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7BC477D5-F1D3-97E6-264D-04B8A2A81E6B}"/>
                </a:ext>
              </a:extLst>
            </p:cNvPr>
            <p:cNvSpPr/>
            <p:nvPr/>
          </p:nvSpPr>
          <p:spPr>
            <a:xfrm>
              <a:off x="3739203" y="6937668"/>
              <a:ext cx="1358705" cy="322999"/>
            </a:xfrm>
            <a:custGeom>
              <a:avLst/>
              <a:gdLst>
                <a:gd name="connsiteX0" fmla="*/ 4122 w 1358705"/>
                <a:gd name="connsiteY0" fmla="*/ 2882 h 322999"/>
                <a:gd name="connsiteX1" fmla="*/ 635947 w 1358705"/>
                <a:gd name="connsiteY1" fmla="*/ 288632 h 322999"/>
                <a:gd name="connsiteX2" fmla="*/ 540697 w 1358705"/>
                <a:gd name="connsiteY2" fmla="*/ 314032 h 322999"/>
                <a:gd name="connsiteX3" fmla="*/ 950272 w 1358705"/>
                <a:gd name="connsiteY3" fmla="*/ 253707 h 322999"/>
                <a:gd name="connsiteX4" fmla="*/ 934397 w 1358705"/>
                <a:gd name="connsiteY4" fmla="*/ 275932 h 322999"/>
                <a:gd name="connsiteX5" fmla="*/ 1089972 w 1358705"/>
                <a:gd name="connsiteY5" fmla="*/ 275932 h 322999"/>
                <a:gd name="connsiteX6" fmla="*/ 1248722 w 1358705"/>
                <a:gd name="connsiteY6" fmla="*/ 310857 h 322999"/>
                <a:gd name="connsiteX7" fmla="*/ 1353497 w 1358705"/>
                <a:gd name="connsiteY7" fmla="*/ 263232 h 322999"/>
                <a:gd name="connsiteX8" fmla="*/ 1083622 w 1358705"/>
                <a:gd name="connsiteY8" fmla="*/ 282282 h 322999"/>
                <a:gd name="connsiteX9" fmla="*/ 747072 w 1358705"/>
                <a:gd name="connsiteY9" fmla="*/ 282282 h 322999"/>
                <a:gd name="connsiteX10" fmla="*/ 512122 w 1358705"/>
                <a:gd name="connsiteY10" fmla="*/ 199732 h 322999"/>
                <a:gd name="connsiteX11" fmla="*/ 388297 w 1358705"/>
                <a:gd name="connsiteY11" fmla="*/ 196557 h 322999"/>
                <a:gd name="connsiteX12" fmla="*/ 143822 w 1358705"/>
                <a:gd name="connsiteY12" fmla="*/ 129882 h 322999"/>
                <a:gd name="connsiteX13" fmla="*/ 353372 w 1358705"/>
                <a:gd name="connsiteY13" fmla="*/ 142582 h 322999"/>
                <a:gd name="connsiteX14" fmla="*/ 4122 w 1358705"/>
                <a:gd name="connsiteY14" fmla="*/ 2882 h 32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58705" h="322999">
                  <a:moveTo>
                    <a:pt x="4122" y="2882"/>
                  </a:moveTo>
                  <a:cubicBezTo>
                    <a:pt x="51218" y="27224"/>
                    <a:pt x="546518" y="236774"/>
                    <a:pt x="635947" y="288632"/>
                  </a:cubicBezTo>
                  <a:cubicBezTo>
                    <a:pt x="725376" y="340490"/>
                    <a:pt x="488310" y="319853"/>
                    <a:pt x="540697" y="314032"/>
                  </a:cubicBezTo>
                  <a:cubicBezTo>
                    <a:pt x="593084" y="308211"/>
                    <a:pt x="884655" y="260057"/>
                    <a:pt x="950272" y="253707"/>
                  </a:cubicBezTo>
                  <a:cubicBezTo>
                    <a:pt x="1015889" y="247357"/>
                    <a:pt x="911114" y="272228"/>
                    <a:pt x="934397" y="275932"/>
                  </a:cubicBezTo>
                  <a:cubicBezTo>
                    <a:pt x="957680" y="279636"/>
                    <a:pt x="1037585" y="270111"/>
                    <a:pt x="1089972" y="275932"/>
                  </a:cubicBezTo>
                  <a:cubicBezTo>
                    <a:pt x="1142359" y="281753"/>
                    <a:pt x="1204801" y="312974"/>
                    <a:pt x="1248722" y="310857"/>
                  </a:cubicBezTo>
                  <a:cubicBezTo>
                    <a:pt x="1292643" y="308740"/>
                    <a:pt x="1381014" y="267994"/>
                    <a:pt x="1353497" y="263232"/>
                  </a:cubicBezTo>
                  <a:cubicBezTo>
                    <a:pt x="1325980" y="258470"/>
                    <a:pt x="1184693" y="279107"/>
                    <a:pt x="1083622" y="282282"/>
                  </a:cubicBezTo>
                  <a:cubicBezTo>
                    <a:pt x="982551" y="285457"/>
                    <a:pt x="842322" y="296040"/>
                    <a:pt x="747072" y="282282"/>
                  </a:cubicBezTo>
                  <a:cubicBezTo>
                    <a:pt x="651822" y="268524"/>
                    <a:pt x="571918" y="214019"/>
                    <a:pt x="512122" y="199732"/>
                  </a:cubicBezTo>
                  <a:cubicBezTo>
                    <a:pt x="452326" y="185445"/>
                    <a:pt x="449680" y="208199"/>
                    <a:pt x="388297" y="196557"/>
                  </a:cubicBezTo>
                  <a:cubicBezTo>
                    <a:pt x="326914" y="184915"/>
                    <a:pt x="149643" y="138878"/>
                    <a:pt x="143822" y="129882"/>
                  </a:cubicBezTo>
                  <a:cubicBezTo>
                    <a:pt x="138001" y="120886"/>
                    <a:pt x="378243" y="169569"/>
                    <a:pt x="353372" y="142582"/>
                  </a:cubicBezTo>
                  <a:cubicBezTo>
                    <a:pt x="328501" y="115595"/>
                    <a:pt x="-42974" y="-21460"/>
                    <a:pt x="4122" y="2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8907ED03-29B8-9012-1464-CDE68EB36DAB}"/>
                </a:ext>
              </a:extLst>
            </p:cNvPr>
            <p:cNvSpPr/>
            <p:nvPr/>
          </p:nvSpPr>
          <p:spPr>
            <a:xfrm>
              <a:off x="4673589" y="6990419"/>
              <a:ext cx="1059693" cy="439368"/>
            </a:xfrm>
            <a:custGeom>
              <a:avLst/>
              <a:gdLst>
                <a:gd name="connsiteX0" fmla="*/ 1054111 w 1059693"/>
                <a:gd name="connsiteY0" fmla="*/ 931 h 439368"/>
                <a:gd name="connsiteX1" fmla="*/ 847736 w 1059693"/>
                <a:gd name="connsiteY1" fmla="*/ 86656 h 439368"/>
                <a:gd name="connsiteX2" fmla="*/ 476261 w 1059693"/>
                <a:gd name="connsiteY2" fmla="*/ 220006 h 439368"/>
                <a:gd name="connsiteX3" fmla="*/ 288936 w 1059693"/>
                <a:gd name="connsiteY3" fmla="*/ 347006 h 439368"/>
                <a:gd name="connsiteX4" fmla="*/ 336561 w 1059693"/>
                <a:gd name="connsiteY4" fmla="*/ 312081 h 439368"/>
                <a:gd name="connsiteX5" fmla="*/ 11 w 1059693"/>
                <a:gd name="connsiteY5" fmla="*/ 439081 h 439368"/>
                <a:gd name="connsiteX6" fmla="*/ 349261 w 1059693"/>
                <a:gd name="connsiteY6" fmla="*/ 270806 h 439368"/>
                <a:gd name="connsiteX7" fmla="*/ 793761 w 1059693"/>
                <a:gd name="connsiteY7" fmla="*/ 99356 h 439368"/>
                <a:gd name="connsiteX8" fmla="*/ 631836 w 1059693"/>
                <a:gd name="connsiteY8" fmla="*/ 140631 h 439368"/>
                <a:gd name="connsiteX9" fmla="*/ 1054111 w 1059693"/>
                <a:gd name="connsiteY9" fmla="*/ 931 h 43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9693" h="439368">
                  <a:moveTo>
                    <a:pt x="1054111" y="931"/>
                  </a:moveTo>
                  <a:cubicBezTo>
                    <a:pt x="1090094" y="-8065"/>
                    <a:pt x="944044" y="50144"/>
                    <a:pt x="847736" y="86656"/>
                  </a:cubicBezTo>
                  <a:cubicBezTo>
                    <a:pt x="751428" y="123168"/>
                    <a:pt x="569394" y="176614"/>
                    <a:pt x="476261" y="220006"/>
                  </a:cubicBezTo>
                  <a:cubicBezTo>
                    <a:pt x="383128" y="263398"/>
                    <a:pt x="312219" y="331660"/>
                    <a:pt x="288936" y="347006"/>
                  </a:cubicBezTo>
                  <a:cubicBezTo>
                    <a:pt x="265653" y="362352"/>
                    <a:pt x="384715" y="296735"/>
                    <a:pt x="336561" y="312081"/>
                  </a:cubicBezTo>
                  <a:cubicBezTo>
                    <a:pt x="288407" y="327427"/>
                    <a:pt x="-2106" y="445960"/>
                    <a:pt x="11" y="439081"/>
                  </a:cubicBezTo>
                  <a:cubicBezTo>
                    <a:pt x="2128" y="432202"/>
                    <a:pt x="216969" y="327427"/>
                    <a:pt x="349261" y="270806"/>
                  </a:cubicBezTo>
                  <a:cubicBezTo>
                    <a:pt x="481553" y="214185"/>
                    <a:pt x="746665" y="121052"/>
                    <a:pt x="793761" y="99356"/>
                  </a:cubicBezTo>
                  <a:cubicBezTo>
                    <a:pt x="840857" y="77660"/>
                    <a:pt x="592678" y="156506"/>
                    <a:pt x="631836" y="140631"/>
                  </a:cubicBezTo>
                  <a:cubicBezTo>
                    <a:pt x="670994" y="124756"/>
                    <a:pt x="1018128" y="9927"/>
                    <a:pt x="1054111" y="9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C5681AFE-E667-BBE2-EBE5-4740DD555295}"/>
                </a:ext>
              </a:extLst>
            </p:cNvPr>
            <p:cNvSpPr/>
            <p:nvPr/>
          </p:nvSpPr>
          <p:spPr>
            <a:xfrm>
              <a:off x="3585542" y="6974589"/>
              <a:ext cx="1142290" cy="411627"/>
            </a:xfrm>
            <a:custGeom>
              <a:avLst/>
              <a:gdLst>
                <a:gd name="connsiteX0" fmla="*/ 59358 w 1142290"/>
                <a:gd name="connsiteY0" fmla="*/ 7236 h 411627"/>
                <a:gd name="connsiteX1" fmla="*/ 656258 w 1142290"/>
                <a:gd name="connsiteY1" fmla="*/ 308861 h 411627"/>
                <a:gd name="connsiteX2" fmla="*/ 513383 w 1142290"/>
                <a:gd name="connsiteY2" fmla="*/ 308861 h 411627"/>
                <a:gd name="connsiteX3" fmla="*/ 751508 w 1142290"/>
                <a:gd name="connsiteY3" fmla="*/ 410461 h 411627"/>
                <a:gd name="connsiteX4" fmla="*/ 672133 w 1142290"/>
                <a:gd name="connsiteY4" fmla="*/ 366011 h 411627"/>
                <a:gd name="connsiteX5" fmla="*/ 1142033 w 1142290"/>
                <a:gd name="connsiteY5" fmla="*/ 397761 h 411627"/>
                <a:gd name="connsiteX6" fmla="*/ 735633 w 1142290"/>
                <a:gd name="connsiteY6" fmla="*/ 321561 h 411627"/>
                <a:gd name="connsiteX7" fmla="*/ 551483 w 1142290"/>
                <a:gd name="connsiteY7" fmla="*/ 216786 h 411627"/>
                <a:gd name="connsiteX8" fmla="*/ 630858 w 1142290"/>
                <a:gd name="connsiteY8" fmla="*/ 318386 h 411627"/>
                <a:gd name="connsiteX9" fmla="*/ 300658 w 1142290"/>
                <a:gd name="connsiteY9" fmla="*/ 112011 h 411627"/>
                <a:gd name="connsiteX10" fmla="*/ 151433 w 1142290"/>
                <a:gd name="connsiteY10" fmla="*/ 67561 h 411627"/>
                <a:gd name="connsiteX11" fmla="*/ 30783 w 1142290"/>
                <a:gd name="connsiteY11" fmla="*/ 89786 h 411627"/>
                <a:gd name="connsiteX12" fmla="*/ 59358 w 1142290"/>
                <a:gd name="connsiteY12" fmla="*/ 7236 h 41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2290" h="411627">
                  <a:moveTo>
                    <a:pt x="59358" y="7236"/>
                  </a:moveTo>
                  <a:cubicBezTo>
                    <a:pt x="163604" y="43748"/>
                    <a:pt x="580587" y="258590"/>
                    <a:pt x="656258" y="308861"/>
                  </a:cubicBezTo>
                  <a:cubicBezTo>
                    <a:pt x="731929" y="359132"/>
                    <a:pt x="497508" y="291928"/>
                    <a:pt x="513383" y="308861"/>
                  </a:cubicBezTo>
                  <a:cubicBezTo>
                    <a:pt x="529258" y="325794"/>
                    <a:pt x="725050" y="400936"/>
                    <a:pt x="751508" y="410461"/>
                  </a:cubicBezTo>
                  <a:cubicBezTo>
                    <a:pt x="777966" y="419986"/>
                    <a:pt x="607046" y="368128"/>
                    <a:pt x="672133" y="366011"/>
                  </a:cubicBezTo>
                  <a:cubicBezTo>
                    <a:pt x="737220" y="363894"/>
                    <a:pt x="1131450" y="405169"/>
                    <a:pt x="1142033" y="397761"/>
                  </a:cubicBezTo>
                  <a:cubicBezTo>
                    <a:pt x="1152616" y="390353"/>
                    <a:pt x="834058" y="351724"/>
                    <a:pt x="735633" y="321561"/>
                  </a:cubicBezTo>
                  <a:cubicBezTo>
                    <a:pt x="637208" y="291398"/>
                    <a:pt x="568945" y="217315"/>
                    <a:pt x="551483" y="216786"/>
                  </a:cubicBezTo>
                  <a:cubicBezTo>
                    <a:pt x="534021" y="216257"/>
                    <a:pt x="672662" y="335848"/>
                    <a:pt x="630858" y="318386"/>
                  </a:cubicBezTo>
                  <a:cubicBezTo>
                    <a:pt x="589054" y="300924"/>
                    <a:pt x="380562" y="153815"/>
                    <a:pt x="300658" y="112011"/>
                  </a:cubicBezTo>
                  <a:cubicBezTo>
                    <a:pt x="220754" y="70207"/>
                    <a:pt x="196412" y="71265"/>
                    <a:pt x="151433" y="67561"/>
                  </a:cubicBezTo>
                  <a:cubicBezTo>
                    <a:pt x="106454" y="63857"/>
                    <a:pt x="44541" y="95607"/>
                    <a:pt x="30783" y="89786"/>
                  </a:cubicBezTo>
                  <a:cubicBezTo>
                    <a:pt x="17025" y="83965"/>
                    <a:pt x="-44888" y="-29276"/>
                    <a:pt x="59358" y="7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4E8E3D85-A93B-E979-FF89-1AFAB06C4A01}"/>
                </a:ext>
              </a:extLst>
            </p:cNvPr>
            <p:cNvSpPr/>
            <p:nvPr/>
          </p:nvSpPr>
          <p:spPr>
            <a:xfrm>
              <a:off x="4550543" y="3341960"/>
              <a:ext cx="243776" cy="980497"/>
            </a:xfrm>
            <a:custGeom>
              <a:avLst/>
              <a:gdLst>
                <a:gd name="connsiteX0" fmla="*/ 81782 w 243776"/>
                <a:gd name="connsiteY0" fmla="*/ 1315 h 980497"/>
                <a:gd name="connsiteX1" fmla="*/ 37332 w 243776"/>
                <a:gd name="connsiteY1" fmla="*/ 379140 h 980497"/>
                <a:gd name="connsiteX2" fmla="*/ 94482 w 243776"/>
                <a:gd name="connsiteY2" fmla="*/ 575990 h 980497"/>
                <a:gd name="connsiteX3" fmla="*/ 129407 w 243776"/>
                <a:gd name="connsiteY3" fmla="*/ 556940 h 980497"/>
                <a:gd name="connsiteX4" fmla="*/ 221482 w 243776"/>
                <a:gd name="connsiteY4" fmla="*/ 979215 h 980497"/>
                <a:gd name="connsiteX5" fmla="*/ 215132 w 243776"/>
                <a:gd name="connsiteY5" fmla="*/ 671240 h 980497"/>
                <a:gd name="connsiteX6" fmla="*/ 218307 w 243776"/>
                <a:gd name="connsiteY6" fmla="*/ 201340 h 980497"/>
                <a:gd name="connsiteX7" fmla="*/ 240532 w 243776"/>
                <a:gd name="connsiteY7" fmla="*/ 128315 h 980497"/>
                <a:gd name="connsiteX8" fmla="*/ 138932 w 243776"/>
                <a:gd name="connsiteY8" fmla="*/ 617265 h 980497"/>
                <a:gd name="connsiteX9" fmla="*/ 65907 w 243776"/>
                <a:gd name="connsiteY9" fmla="*/ 458515 h 980497"/>
                <a:gd name="connsiteX10" fmla="*/ 15107 w 243776"/>
                <a:gd name="connsiteY10" fmla="*/ 201340 h 980497"/>
                <a:gd name="connsiteX11" fmla="*/ 2407 w 243776"/>
                <a:gd name="connsiteY11" fmla="*/ 252140 h 980497"/>
                <a:gd name="connsiteX12" fmla="*/ 81782 w 243776"/>
                <a:gd name="connsiteY12" fmla="*/ 1315 h 98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776" h="980497">
                  <a:moveTo>
                    <a:pt x="81782" y="1315"/>
                  </a:moveTo>
                  <a:cubicBezTo>
                    <a:pt x="87603" y="22482"/>
                    <a:pt x="35215" y="283361"/>
                    <a:pt x="37332" y="379140"/>
                  </a:cubicBezTo>
                  <a:cubicBezTo>
                    <a:pt x="39449" y="474919"/>
                    <a:pt x="79136" y="546357"/>
                    <a:pt x="94482" y="575990"/>
                  </a:cubicBezTo>
                  <a:cubicBezTo>
                    <a:pt x="109828" y="605623"/>
                    <a:pt x="108240" y="489736"/>
                    <a:pt x="129407" y="556940"/>
                  </a:cubicBezTo>
                  <a:cubicBezTo>
                    <a:pt x="150574" y="624144"/>
                    <a:pt x="207195" y="960165"/>
                    <a:pt x="221482" y="979215"/>
                  </a:cubicBezTo>
                  <a:cubicBezTo>
                    <a:pt x="235770" y="998265"/>
                    <a:pt x="215661" y="800886"/>
                    <a:pt x="215132" y="671240"/>
                  </a:cubicBezTo>
                  <a:cubicBezTo>
                    <a:pt x="214603" y="541594"/>
                    <a:pt x="214074" y="291827"/>
                    <a:pt x="218307" y="201340"/>
                  </a:cubicBezTo>
                  <a:cubicBezTo>
                    <a:pt x="222540" y="110853"/>
                    <a:pt x="253761" y="58994"/>
                    <a:pt x="240532" y="128315"/>
                  </a:cubicBezTo>
                  <a:cubicBezTo>
                    <a:pt x="227303" y="197636"/>
                    <a:pt x="168036" y="562232"/>
                    <a:pt x="138932" y="617265"/>
                  </a:cubicBezTo>
                  <a:cubicBezTo>
                    <a:pt x="109828" y="672298"/>
                    <a:pt x="86545" y="527836"/>
                    <a:pt x="65907" y="458515"/>
                  </a:cubicBezTo>
                  <a:cubicBezTo>
                    <a:pt x="45269" y="389194"/>
                    <a:pt x="25690" y="235736"/>
                    <a:pt x="15107" y="201340"/>
                  </a:cubicBezTo>
                  <a:cubicBezTo>
                    <a:pt x="4524" y="166944"/>
                    <a:pt x="-4472" y="283361"/>
                    <a:pt x="2407" y="252140"/>
                  </a:cubicBezTo>
                  <a:cubicBezTo>
                    <a:pt x="9286" y="220919"/>
                    <a:pt x="75961" y="-19852"/>
                    <a:pt x="81782" y="1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5A972DB9-79EA-FF2D-5799-C2294A23EB41}"/>
                </a:ext>
              </a:extLst>
            </p:cNvPr>
            <p:cNvSpPr/>
            <p:nvPr/>
          </p:nvSpPr>
          <p:spPr>
            <a:xfrm>
              <a:off x="2890108" y="3501565"/>
              <a:ext cx="221476" cy="404060"/>
            </a:xfrm>
            <a:custGeom>
              <a:avLst/>
              <a:gdLst>
                <a:gd name="connsiteX0" fmla="*/ 221392 w 221476"/>
                <a:gd name="connsiteY0" fmla="*/ 460 h 404060"/>
                <a:gd name="connsiteX1" fmla="*/ 34067 w 221476"/>
                <a:gd name="connsiteY1" fmla="*/ 248110 h 404060"/>
                <a:gd name="connsiteX2" fmla="*/ 8667 w 221476"/>
                <a:gd name="connsiteY2" fmla="*/ 403685 h 404060"/>
                <a:gd name="connsiteX3" fmla="*/ 11842 w 221476"/>
                <a:gd name="connsiteY3" fmla="*/ 286210 h 404060"/>
                <a:gd name="connsiteX4" fmla="*/ 37242 w 221476"/>
                <a:gd name="connsiteY4" fmla="*/ 114760 h 404060"/>
                <a:gd name="connsiteX5" fmla="*/ 8667 w 221476"/>
                <a:gd name="connsiteY5" fmla="*/ 184610 h 404060"/>
                <a:gd name="connsiteX6" fmla="*/ 221392 w 221476"/>
                <a:gd name="connsiteY6" fmla="*/ 460 h 40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476" h="404060">
                  <a:moveTo>
                    <a:pt x="221392" y="460"/>
                  </a:moveTo>
                  <a:cubicBezTo>
                    <a:pt x="225625" y="11043"/>
                    <a:pt x="69521" y="180906"/>
                    <a:pt x="34067" y="248110"/>
                  </a:cubicBezTo>
                  <a:cubicBezTo>
                    <a:pt x="-1387" y="315314"/>
                    <a:pt x="12371" y="397335"/>
                    <a:pt x="8667" y="403685"/>
                  </a:cubicBezTo>
                  <a:cubicBezTo>
                    <a:pt x="4963" y="410035"/>
                    <a:pt x="7080" y="334364"/>
                    <a:pt x="11842" y="286210"/>
                  </a:cubicBezTo>
                  <a:cubicBezTo>
                    <a:pt x="16604" y="238056"/>
                    <a:pt x="37771" y="131693"/>
                    <a:pt x="37242" y="114760"/>
                  </a:cubicBezTo>
                  <a:cubicBezTo>
                    <a:pt x="36713" y="97827"/>
                    <a:pt x="-21496" y="204189"/>
                    <a:pt x="8667" y="184610"/>
                  </a:cubicBezTo>
                  <a:cubicBezTo>
                    <a:pt x="38829" y="165031"/>
                    <a:pt x="217159" y="-10123"/>
                    <a:pt x="221392" y="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FD43BC55-ED93-E98C-D383-E9201CC74F6E}"/>
                </a:ext>
              </a:extLst>
            </p:cNvPr>
            <p:cNvSpPr/>
            <p:nvPr/>
          </p:nvSpPr>
          <p:spPr>
            <a:xfrm>
              <a:off x="2510698" y="4692169"/>
              <a:ext cx="318704" cy="744525"/>
            </a:xfrm>
            <a:custGeom>
              <a:avLst/>
              <a:gdLst>
                <a:gd name="connsiteX0" fmla="*/ 146777 w 318704"/>
                <a:gd name="connsiteY0" fmla="*/ 481 h 744525"/>
                <a:gd name="connsiteX1" fmla="*/ 26127 w 318704"/>
                <a:gd name="connsiteY1" fmla="*/ 340206 h 744525"/>
                <a:gd name="connsiteX2" fmla="*/ 80102 w 318704"/>
                <a:gd name="connsiteY2" fmla="*/ 467206 h 744525"/>
                <a:gd name="connsiteX3" fmla="*/ 67402 w 318704"/>
                <a:gd name="connsiteY3" fmla="*/ 743431 h 744525"/>
                <a:gd name="connsiteX4" fmla="*/ 178527 w 318704"/>
                <a:gd name="connsiteY4" fmla="*/ 559281 h 744525"/>
                <a:gd name="connsiteX5" fmla="*/ 318227 w 318704"/>
                <a:gd name="connsiteY5" fmla="*/ 448156 h 744525"/>
                <a:gd name="connsiteX6" fmla="*/ 127727 w 318704"/>
                <a:gd name="connsiteY6" fmla="*/ 594206 h 744525"/>
                <a:gd name="connsiteX7" fmla="*/ 92802 w 318704"/>
                <a:gd name="connsiteY7" fmla="*/ 470381 h 744525"/>
                <a:gd name="connsiteX8" fmla="*/ 42002 w 318704"/>
                <a:gd name="connsiteY8" fmla="*/ 244956 h 744525"/>
                <a:gd name="connsiteX9" fmla="*/ 3902 w 318704"/>
                <a:gd name="connsiteY9" fmla="*/ 264006 h 744525"/>
                <a:gd name="connsiteX10" fmla="*/ 146777 w 318704"/>
                <a:gd name="connsiteY10" fmla="*/ 481 h 7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8704" h="744525">
                  <a:moveTo>
                    <a:pt x="146777" y="481"/>
                  </a:moveTo>
                  <a:cubicBezTo>
                    <a:pt x="150481" y="13181"/>
                    <a:pt x="37239" y="262419"/>
                    <a:pt x="26127" y="340206"/>
                  </a:cubicBezTo>
                  <a:cubicBezTo>
                    <a:pt x="15014" y="417994"/>
                    <a:pt x="73223" y="400002"/>
                    <a:pt x="80102" y="467206"/>
                  </a:cubicBezTo>
                  <a:cubicBezTo>
                    <a:pt x="86981" y="534410"/>
                    <a:pt x="50998" y="728085"/>
                    <a:pt x="67402" y="743431"/>
                  </a:cubicBezTo>
                  <a:cubicBezTo>
                    <a:pt x="83806" y="758777"/>
                    <a:pt x="136723" y="608494"/>
                    <a:pt x="178527" y="559281"/>
                  </a:cubicBezTo>
                  <a:cubicBezTo>
                    <a:pt x="220331" y="510069"/>
                    <a:pt x="326694" y="442335"/>
                    <a:pt x="318227" y="448156"/>
                  </a:cubicBezTo>
                  <a:cubicBezTo>
                    <a:pt x="309760" y="453977"/>
                    <a:pt x="165298" y="590502"/>
                    <a:pt x="127727" y="594206"/>
                  </a:cubicBezTo>
                  <a:cubicBezTo>
                    <a:pt x="90156" y="597910"/>
                    <a:pt x="107089" y="528589"/>
                    <a:pt x="92802" y="470381"/>
                  </a:cubicBezTo>
                  <a:cubicBezTo>
                    <a:pt x="78515" y="412173"/>
                    <a:pt x="56819" y="279352"/>
                    <a:pt x="42002" y="244956"/>
                  </a:cubicBezTo>
                  <a:cubicBezTo>
                    <a:pt x="27185" y="210560"/>
                    <a:pt x="-12502" y="297873"/>
                    <a:pt x="3902" y="264006"/>
                  </a:cubicBezTo>
                  <a:cubicBezTo>
                    <a:pt x="20306" y="230139"/>
                    <a:pt x="143073" y="-12219"/>
                    <a:pt x="146777" y="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965AE9AB-7B79-D889-1E74-2C7AAB260806}"/>
                </a:ext>
              </a:extLst>
            </p:cNvPr>
            <p:cNvSpPr/>
            <p:nvPr/>
          </p:nvSpPr>
          <p:spPr>
            <a:xfrm>
              <a:off x="2690011" y="5482989"/>
              <a:ext cx="174238" cy="818791"/>
            </a:xfrm>
            <a:custGeom>
              <a:avLst/>
              <a:gdLst>
                <a:gd name="connsiteX0" fmla="*/ 142089 w 174238"/>
                <a:gd name="connsiteY0" fmla="*/ 236 h 818791"/>
                <a:gd name="connsiteX1" fmla="*/ 62714 w 174238"/>
                <a:gd name="connsiteY1" fmla="*/ 349486 h 818791"/>
                <a:gd name="connsiteX2" fmla="*/ 100814 w 174238"/>
                <a:gd name="connsiteY2" fmla="*/ 403461 h 818791"/>
                <a:gd name="connsiteX3" fmla="*/ 94464 w 174238"/>
                <a:gd name="connsiteY3" fmla="*/ 409811 h 818791"/>
                <a:gd name="connsiteX4" fmla="*/ 173839 w 174238"/>
                <a:gd name="connsiteY4" fmla="*/ 816211 h 818791"/>
                <a:gd name="connsiteX5" fmla="*/ 119864 w 174238"/>
                <a:gd name="connsiteY5" fmla="*/ 562211 h 818791"/>
                <a:gd name="connsiteX6" fmla="*/ 5564 w 174238"/>
                <a:gd name="connsiteY6" fmla="*/ 146286 h 818791"/>
                <a:gd name="connsiteX7" fmla="*/ 30964 w 174238"/>
                <a:gd name="connsiteY7" fmla="*/ 292336 h 818791"/>
                <a:gd name="connsiteX8" fmla="*/ 142089 w 174238"/>
                <a:gd name="connsiteY8" fmla="*/ 236 h 818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238" h="818791">
                  <a:moveTo>
                    <a:pt x="142089" y="236"/>
                  </a:moveTo>
                  <a:cubicBezTo>
                    <a:pt x="147381" y="9761"/>
                    <a:pt x="69593" y="282282"/>
                    <a:pt x="62714" y="349486"/>
                  </a:cubicBezTo>
                  <a:cubicBezTo>
                    <a:pt x="55835" y="416690"/>
                    <a:pt x="95522" y="393407"/>
                    <a:pt x="100814" y="403461"/>
                  </a:cubicBezTo>
                  <a:cubicBezTo>
                    <a:pt x="106106" y="413515"/>
                    <a:pt x="82293" y="341019"/>
                    <a:pt x="94464" y="409811"/>
                  </a:cubicBezTo>
                  <a:cubicBezTo>
                    <a:pt x="106635" y="478603"/>
                    <a:pt x="169606" y="790811"/>
                    <a:pt x="173839" y="816211"/>
                  </a:cubicBezTo>
                  <a:cubicBezTo>
                    <a:pt x="178072" y="841611"/>
                    <a:pt x="147910" y="673865"/>
                    <a:pt x="119864" y="562211"/>
                  </a:cubicBezTo>
                  <a:cubicBezTo>
                    <a:pt x="91818" y="450557"/>
                    <a:pt x="20381" y="191265"/>
                    <a:pt x="5564" y="146286"/>
                  </a:cubicBezTo>
                  <a:cubicBezTo>
                    <a:pt x="-9253" y="101307"/>
                    <a:pt x="7681" y="312444"/>
                    <a:pt x="30964" y="292336"/>
                  </a:cubicBezTo>
                  <a:cubicBezTo>
                    <a:pt x="54247" y="272228"/>
                    <a:pt x="136797" y="-9289"/>
                    <a:pt x="142089" y="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8AAEB72F-3D10-1576-7722-8E8AFB488DD5}"/>
                </a:ext>
              </a:extLst>
            </p:cNvPr>
            <p:cNvSpPr/>
            <p:nvPr/>
          </p:nvSpPr>
          <p:spPr>
            <a:xfrm>
              <a:off x="3033528" y="6629041"/>
              <a:ext cx="476416" cy="999819"/>
            </a:xfrm>
            <a:custGeom>
              <a:avLst/>
              <a:gdLst>
                <a:gd name="connsiteX0" fmla="*/ 1772 w 476416"/>
                <a:gd name="connsiteY0" fmla="*/ 359 h 999819"/>
                <a:gd name="connsiteX1" fmla="*/ 150997 w 476416"/>
                <a:gd name="connsiteY1" fmla="*/ 387709 h 999819"/>
                <a:gd name="connsiteX2" fmla="*/ 297047 w 476416"/>
                <a:gd name="connsiteY2" fmla="*/ 578209 h 999819"/>
                <a:gd name="connsiteX3" fmla="*/ 233547 w 476416"/>
                <a:gd name="connsiteY3" fmla="*/ 562334 h 999819"/>
                <a:gd name="connsiteX4" fmla="*/ 474847 w 476416"/>
                <a:gd name="connsiteY4" fmla="*/ 997309 h 999819"/>
                <a:gd name="connsiteX5" fmla="*/ 322447 w 476416"/>
                <a:gd name="connsiteY5" fmla="*/ 714734 h 999819"/>
                <a:gd name="connsiteX6" fmla="*/ 30347 w 476416"/>
                <a:gd name="connsiteY6" fmla="*/ 184509 h 999819"/>
                <a:gd name="connsiteX7" fmla="*/ 65272 w 476416"/>
                <a:gd name="connsiteY7" fmla="*/ 314684 h 999819"/>
                <a:gd name="connsiteX8" fmla="*/ 1772 w 476416"/>
                <a:gd name="connsiteY8" fmla="*/ 359 h 999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416" h="999819">
                  <a:moveTo>
                    <a:pt x="1772" y="359"/>
                  </a:moveTo>
                  <a:cubicBezTo>
                    <a:pt x="16059" y="12530"/>
                    <a:pt x="101785" y="291401"/>
                    <a:pt x="150997" y="387709"/>
                  </a:cubicBezTo>
                  <a:cubicBezTo>
                    <a:pt x="200209" y="484017"/>
                    <a:pt x="283289" y="549105"/>
                    <a:pt x="297047" y="578209"/>
                  </a:cubicBezTo>
                  <a:cubicBezTo>
                    <a:pt x="310805" y="607313"/>
                    <a:pt x="203914" y="492484"/>
                    <a:pt x="233547" y="562334"/>
                  </a:cubicBezTo>
                  <a:cubicBezTo>
                    <a:pt x="263180" y="632184"/>
                    <a:pt x="460030" y="971909"/>
                    <a:pt x="474847" y="997309"/>
                  </a:cubicBezTo>
                  <a:cubicBezTo>
                    <a:pt x="489664" y="1022709"/>
                    <a:pt x="396530" y="850201"/>
                    <a:pt x="322447" y="714734"/>
                  </a:cubicBezTo>
                  <a:cubicBezTo>
                    <a:pt x="248364" y="579267"/>
                    <a:pt x="73209" y="251184"/>
                    <a:pt x="30347" y="184509"/>
                  </a:cubicBezTo>
                  <a:cubicBezTo>
                    <a:pt x="-12515" y="117834"/>
                    <a:pt x="66330" y="340613"/>
                    <a:pt x="65272" y="314684"/>
                  </a:cubicBezTo>
                  <a:cubicBezTo>
                    <a:pt x="64214" y="288755"/>
                    <a:pt x="-12515" y="-11812"/>
                    <a:pt x="1772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698A9966-CF72-89FF-1D05-6297ABDA5F4B}"/>
                </a:ext>
              </a:extLst>
            </p:cNvPr>
            <p:cNvSpPr/>
            <p:nvPr/>
          </p:nvSpPr>
          <p:spPr>
            <a:xfrm>
              <a:off x="3715269" y="7876279"/>
              <a:ext cx="889508" cy="477146"/>
            </a:xfrm>
            <a:custGeom>
              <a:avLst/>
              <a:gdLst>
                <a:gd name="connsiteX0" fmla="*/ 5831 w 889508"/>
                <a:gd name="connsiteY0" fmla="*/ 4071 h 477146"/>
                <a:gd name="connsiteX1" fmla="*/ 62981 w 889508"/>
                <a:gd name="connsiteY1" fmla="*/ 38996 h 477146"/>
                <a:gd name="connsiteX2" fmla="*/ 539231 w 889508"/>
                <a:gd name="connsiteY2" fmla="*/ 305696 h 477146"/>
                <a:gd name="connsiteX3" fmla="*/ 450331 w 889508"/>
                <a:gd name="connsiteY3" fmla="*/ 289821 h 477146"/>
                <a:gd name="connsiteX4" fmla="*/ 888481 w 889508"/>
                <a:gd name="connsiteY4" fmla="*/ 477146 h 477146"/>
                <a:gd name="connsiteX5" fmla="*/ 561456 w 889508"/>
                <a:gd name="connsiteY5" fmla="*/ 289821 h 477146"/>
                <a:gd name="connsiteX6" fmla="*/ 234431 w 889508"/>
                <a:gd name="connsiteY6" fmla="*/ 153296 h 477146"/>
                <a:gd name="connsiteX7" fmla="*/ 5831 w 889508"/>
                <a:gd name="connsiteY7" fmla="*/ 4071 h 477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9508" h="477146">
                  <a:moveTo>
                    <a:pt x="5831" y="4071"/>
                  </a:moveTo>
                  <a:cubicBezTo>
                    <a:pt x="-22744" y="-14979"/>
                    <a:pt x="62981" y="38996"/>
                    <a:pt x="62981" y="38996"/>
                  </a:cubicBezTo>
                  <a:cubicBezTo>
                    <a:pt x="151881" y="89267"/>
                    <a:pt x="474673" y="263892"/>
                    <a:pt x="539231" y="305696"/>
                  </a:cubicBezTo>
                  <a:cubicBezTo>
                    <a:pt x="603789" y="347500"/>
                    <a:pt x="392123" y="261246"/>
                    <a:pt x="450331" y="289821"/>
                  </a:cubicBezTo>
                  <a:cubicBezTo>
                    <a:pt x="508539" y="318396"/>
                    <a:pt x="869960" y="477146"/>
                    <a:pt x="888481" y="477146"/>
                  </a:cubicBezTo>
                  <a:cubicBezTo>
                    <a:pt x="907002" y="477146"/>
                    <a:pt x="670464" y="343796"/>
                    <a:pt x="561456" y="289821"/>
                  </a:cubicBezTo>
                  <a:cubicBezTo>
                    <a:pt x="452448" y="235846"/>
                    <a:pt x="319098" y="200392"/>
                    <a:pt x="234431" y="153296"/>
                  </a:cubicBezTo>
                  <a:cubicBezTo>
                    <a:pt x="149764" y="106200"/>
                    <a:pt x="34406" y="23121"/>
                    <a:pt x="5831" y="40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ED615813-76AA-9FEA-C39E-379E783287B4}"/>
                </a:ext>
              </a:extLst>
            </p:cNvPr>
            <p:cNvSpPr/>
            <p:nvPr/>
          </p:nvSpPr>
          <p:spPr>
            <a:xfrm>
              <a:off x="4352354" y="7461701"/>
              <a:ext cx="1552381" cy="761981"/>
            </a:xfrm>
            <a:custGeom>
              <a:avLst/>
              <a:gdLst>
                <a:gd name="connsiteX0" fmla="*/ 571 w 1552381"/>
                <a:gd name="connsiteY0" fmla="*/ 761549 h 761981"/>
                <a:gd name="connsiteX1" fmla="*/ 327596 w 1552381"/>
                <a:gd name="connsiteY1" fmla="*/ 659949 h 761981"/>
                <a:gd name="connsiteX2" fmla="*/ 225996 w 1552381"/>
                <a:gd name="connsiteY2" fmla="*/ 459924 h 761981"/>
                <a:gd name="connsiteX3" fmla="*/ 705421 w 1552381"/>
                <a:gd name="connsiteY3" fmla="*/ 599624 h 761981"/>
                <a:gd name="connsiteX4" fmla="*/ 838771 w 1552381"/>
                <a:gd name="connsiteY4" fmla="*/ 444049 h 761981"/>
                <a:gd name="connsiteX5" fmla="*/ 746696 w 1552381"/>
                <a:gd name="connsiteY5" fmla="*/ 605974 h 761981"/>
                <a:gd name="connsiteX6" fmla="*/ 1241996 w 1552381"/>
                <a:gd name="connsiteY6" fmla="*/ 278949 h 761981"/>
                <a:gd name="connsiteX7" fmla="*/ 1213421 w 1552381"/>
                <a:gd name="connsiteY7" fmla="*/ 450399 h 761981"/>
                <a:gd name="connsiteX8" fmla="*/ 1549971 w 1552381"/>
                <a:gd name="connsiteY8" fmla="*/ 2724 h 761981"/>
                <a:gd name="connsiteX9" fmla="*/ 1340421 w 1552381"/>
                <a:gd name="connsiteY9" fmla="*/ 272599 h 761981"/>
                <a:gd name="connsiteX10" fmla="*/ 899096 w 1552381"/>
                <a:gd name="connsiteY10" fmla="*/ 478974 h 761981"/>
                <a:gd name="connsiteX11" fmla="*/ 594296 w 1552381"/>
                <a:gd name="connsiteY11" fmla="*/ 590099 h 761981"/>
                <a:gd name="connsiteX12" fmla="*/ 184721 w 1552381"/>
                <a:gd name="connsiteY12" fmla="*/ 453574 h 761981"/>
                <a:gd name="connsiteX13" fmla="*/ 381571 w 1552381"/>
                <a:gd name="connsiteY13" fmla="*/ 561524 h 761981"/>
                <a:gd name="connsiteX14" fmla="*/ 251396 w 1552381"/>
                <a:gd name="connsiteY14" fmla="*/ 691699 h 761981"/>
                <a:gd name="connsiteX15" fmla="*/ 571 w 1552381"/>
                <a:gd name="connsiteY15" fmla="*/ 761549 h 76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52381" h="761981">
                  <a:moveTo>
                    <a:pt x="571" y="761549"/>
                  </a:moveTo>
                  <a:cubicBezTo>
                    <a:pt x="13271" y="756257"/>
                    <a:pt x="290025" y="710220"/>
                    <a:pt x="327596" y="659949"/>
                  </a:cubicBezTo>
                  <a:cubicBezTo>
                    <a:pt x="365167" y="609678"/>
                    <a:pt x="163025" y="469978"/>
                    <a:pt x="225996" y="459924"/>
                  </a:cubicBezTo>
                  <a:cubicBezTo>
                    <a:pt x="288967" y="449870"/>
                    <a:pt x="603292" y="602270"/>
                    <a:pt x="705421" y="599624"/>
                  </a:cubicBezTo>
                  <a:cubicBezTo>
                    <a:pt x="807550" y="596978"/>
                    <a:pt x="831892" y="442991"/>
                    <a:pt x="838771" y="444049"/>
                  </a:cubicBezTo>
                  <a:cubicBezTo>
                    <a:pt x="845650" y="445107"/>
                    <a:pt x="679492" y="633491"/>
                    <a:pt x="746696" y="605974"/>
                  </a:cubicBezTo>
                  <a:cubicBezTo>
                    <a:pt x="813900" y="578457"/>
                    <a:pt x="1164209" y="304878"/>
                    <a:pt x="1241996" y="278949"/>
                  </a:cubicBezTo>
                  <a:cubicBezTo>
                    <a:pt x="1319783" y="253020"/>
                    <a:pt x="1162092" y="496436"/>
                    <a:pt x="1213421" y="450399"/>
                  </a:cubicBezTo>
                  <a:cubicBezTo>
                    <a:pt x="1264750" y="404361"/>
                    <a:pt x="1528804" y="32357"/>
                    <a:pt x="1549971" y="2724"/>
                  </a:cubicBezTo>
                  <a:cubicBezTo>
                    <a:pt x="1571138" y="-26909"/>
                    <a:pt x="1448900" y="193224"/>
                    <a:pt x="1340421" y="272599"/>
                  </a:cubicBezTo>
                  <a:cubicBezTo>
                    <a:pt x="1231942" y="351974"/>
                    <a:pt x="1023450" y="426057"/>
                    <a:pt x="899096" y="478974"/>
                  </a:cubicBezTo>
                  <a:cubicBezTo>
                    <a:pt x="774742" y="531891"/>
                    <a:pt x="713358" y="594332"/>
                    <a:pt x="594296" y="590099"/>
                  </a:cubicBezTo>
                  <a:cubicBezTo>
                    <a:pt x="475234" y="585866"/>
                    <a:pt x="220175" y="458336"/>
                    <a:pt x="184721" y="453574"/>
                  </a:cubicBezTo>
                  <a:cubicBezTo>
                    <a:pt x="149267" y="448812"/>
                    <a:pt x="370459" y="521836"/>
                    <a:pt x="381571" y="561524"/>
                  </a:cubicBezTo>
                  <a:cubicBezTo>
                    <a:pt x="392684" y="601211"/>
                    <a:pt x="312250" y="661007"/>
                    <a:pt x="251396" y="691699"/>
                  </a:cubicBezTo>
                  <a:cubicBezTo>
                    <a:pt x="190542" y="722391"/>
                    <a:pt x="-12129" y="766841"/>
                    <a:pt x="571" y="7615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5F447F4D-051E-D8A9-C380-2CD7F4626F65}"/>
                </a:ext>
              </a:extLst>
            </p:cNvPr>
            <p:cNvSpPr/>
            <p:nvPr/>
          </p:nvSpPr>
          <p:spPr>
            <a:xfrm>
              <a:off x="5877230" y="6530875"/>
              <a:ext cx="455374" cy="948299"/>
            </a:xfrm>
            <a:custGeom>
              <a:avLst/>
              <a:gdLst>
                <a:gd name="connsiteX0" fmla="*/ 285445 w 455374"/>
                <a:gd name="connsiteY0" fmla="*/ 254100 h 948299"/>
                <a:gd name="connsiteX1" fmla="*/ 301320 w 455374"/>
                <a:gd name="connsiteY1" fmla="*/ 438250 h 948299"/>
                <a:gd name="connsiteX2" fmla="*/ 82245 w 455374"/>
                <a:gd name="connsiteY2" fmla="*/ 663675 h 948299"/>
                <a:gd name="connsiteX3" fmla="*/ 234645 w 455374"/>
                <a:gd name="connsiteY3" fmla="*/ 562075 h 948299"/>
                <a:gd name="connsiteX4" fmla="*/ 2870 w 455374"/>
                <a:gd name="connsiteY4" fmla="*/ 946250 h 948299"/>
                <a:gd name="connsiteX5" fmla="*/ 120345 w 455374"/>
                <a:gd name="connsiteY5" fmla="*/ 701775 h 948299"/>
                <a:gd name="connsiteX6" fmla="*/ 342595 w 455374"/>
                <a:gd name="connsiteY6" fmla="*/ 425550 h 948299"/>
                <a:gd name="connsiteX7" fmla="*/ 453720 w 455374"/>
                <a:gd name="connsiteY7" fmla="*/ 231875 h 948299"/>
                <a:gd name="connsiteX8" fmla="*/ 263220 w 455374"/>
                <a:gd name="connsiteY8" fmla="*/ 100 h 948299"/>
                <a:gd name="connsiteX9" fmla="*/ 418795 w 455374"/>
                <a:gd name="connsiteY9" fmla="*/ 260450 h 948299"/>
                <a:gd name="connsiteX10" fmla="*/ 285445 w 455374"/>
                <a:gd name="connsiteY10" fmla="*/ 254100 h 94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5374" h="948299">
                  <a:moveTo>
                    <a:pt x="285445" y="254100"/>
                  </a:moveTo>
                  <a:cubicBezTo>
                    <a:pt x="265866" y="283733"/>
                    <a:pt x="335187" y="369988"/>
                    <a:pt x="301320" y="438250"/>
                  </a:cubicBezTo>
                  <a:cubicBezTo>
                    <a:pt x="267453" y="506512"/>
                    <a:pt x="93357" y="643038"/>
                    <a:pt x="82245" y="663675"/>
                  </a:cubicBezTo>
                  <a:cubicBezTo>
                    <a:pt x="71133" y="684312"/>
                    <a:pt x="247874" y="514979"/>
                    <a:pt x="234645" y="562075"/>
                  </a:cubicBezTo>
                  <a:cubicBezTo>
                    <a:pt x="221416" y="609171"/>
                    <a:pt x="21920" y="922967"/>
                    <a:pt x="2870" y="946250"/>
                  </a:cubicBezTo>
                  <a:cubicBezTo>
                    <a:pt x="-16180" y="969533"/>
                    <a:pt x="63724" y="788558"/>
                    <a:pt x="120345" y="701775"/>
                  </a:cubicBezTo>
                  <a:cubicBezTo>
                    <a:pt x="176966" y="614992"/>
                    <a:pt x="287033" y="503867"/>
                    <a:pt x="342595" y="425550"/>
                  </a:cubicBezTo>
                  <a:cubicBezTo>
                    <a:pt x="398158" y="347233"/>
                    <a:pt x="466949" y="302783"/>
                    <a:pt x="453720" y="231875"/>
                  </a:cubicBezTo>
                  <a:cubicBezTo>
                    <a:pt x="440491" y="160967"/>
                    <a:pt x="269041" y="-4662"/>
                    <a:pt x="263220" y="100"/>
                  </a:cubicBezTo>
                  <a:cubicBezTo>
                    <a:pt x="257399" y="4862"/>
                    <a:pt x="409270" y="212825"/>
                    <a:pt x="418795" y="260450"/>
                  </a:cubicBezTo>
                  <a:cubicBezTo>
                    <a:pt x="428320" y="308075"/>
                    <a:pt x="305024" y="224467"/>
                    <a:pt x="285445" y="254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BF711FF9-F9D3-6E97-8287-BECCB032BBB9}"/>
                </a:ext>
              </a:extLst>
            </p:cNvPr>
            <p:cNvSpPr/>
            <p:nvPr/>
          </p:nvSpPr>
          <p:spPr>
            <a:xfrm>
              <a:off x="5823368" y="5777250"/>
              <a:ext cx="753392" cy="189005"/>
            </a:xfrm>
            <a:custGeom>
              <a:avLst/>
              <a:gdLst>
                <a:gd name="connsiteX0" fmla="*/ 15457 w 753392"/>
                <a:gd name="connsiteY0" fmla="*/ 4425 h 189005"/>
                <a:gd name="connsiteX1" fmla="*/ 69432 w 753392"/>
                <a:gd name="connsiteY1" fmla="*/ 48875 h 189005"/>
                <a:gd name="connsiteX2" fmla="*/ 332957 w 753392"/>
                <a:gd name="connsiteY2" fmla="*/ 188575 h 189005"/>
                <a:gd name="connsiteX3" fmla="*/ 574257 w 753392"/>
                <a:gd name="connsiteY3" fmla="*/ 93325 h 189005"/>
                <a:gd name="connsiteX4" fmla="*/ 615532 w 753392"/>
                <a:gd name="connsiteY4" fmla="*/ 115550 h 189005"/>
                <a:gd name="connsiteX5" fmla="*/ 748882 w 753392"/>
                <a:gd name="connsiteY5" fmla="*/ 67925 h 189005"/>
                <a:gd name="connsiteX6" fmla="*/ 431382 w 753392"/>
                <a:gd name="connsiteY6" fmla="*/ 144125 h 189005"/>
                <a:gd name="connsiteX7" fmla="*/ 301207 w 753392"/>
                <a:gd name="connsiteY7" fmla="*/ 144125 h 189005"/>
                <a:gd name="connsiteX8" fmla="*/ 15457 w 753392"/>
                <a:gd name="connsiteY8" fmla="*/ 4425 h 189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392" h="189005">
                  <a:moveTo>
                    <a:pt x="15457" y="4425"/>
                  </a:moveTo>
                  <a:cubicBezTo>
                    <a:pt x="-23172" y="-11450"/>
                    <a:pt x="16515" y="18183"/>
                    <a:pt x="69432" y="48875"/>
                  </a:cubicBezTo>
                  <a:cubicBezTo>
                    <a:pt x="122349" y="79567"/>
                    <a:pt x="248820" y="181167"/>
                    <a:pt x="332957" y="188575"/>
                  </a:cubicBezTo>
                  <a:cubicBezTo>
                    <a:pt x="417094" y="195983"/>
                    <a:pt x="527161" y="105496"/>
                    <a:pt x="574257" y="93325"/>
                  </a:cubicBezTo>
                  <a:cubicBezTo>
                    <a:pt x="621353" y="81154"/>
                    <a:pt x="586428" y="119783"/>
                    <a:pt x="615532" y="115550"/>
                  </a:cubicBezTo>
                  <a:cubicBezTo>
                    <a:pt x="644636" y="111317"/>
                    <a:pt x="779573" y="63163"/>
                    <a:pt x="748882" y="67925"/>
                  </a:cubicBezTo>
                  <a:cubicBezTo>
                    <a:pt x="718191" y="72687"/>
                    <a:pt x="505994" y="131425"/>
                    <a:pt x="431382" y="144125"/>
                  </a:cubicBezTo>
                  <a:cubicBezTo>
                    <a:pt x="356770" y="156825"/>
                    <a:pt x="369469" y="163704"/>
                    <a:pt x="301207" y="144125"/>
                  </a:cubicBezTo>
                  <a:cubicBezTo>
                    <a:pt x="232945" y="124546"/>
                    <a:pt x="54086" y="20300"/>
                    <a:pt x="15457" y="4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0342E9BA-629B-3D49-D982-5F4EC34687BF}"/>
                </a:ext>
              </a:extLst>
            </p:cNvPr>
            <p:cNvSpPr/>
            <p:nvPr/>
          </p:nvSpPr>
          <p:spPr>
            <a:xfrm>
              <a:off x="6133961" y="5844160"/>
              <a:ext cx="752881" cy="367966"/>
            </a:xfrm>
            <a:custGeom>
              <a:avLst/>
              <a:gdLst>
                <a:gd name="connsiteX0" fmla="*/ 3314 w 752881"/>
                <a:gd name="connsiteY0" fmla="*/ 331215 h 367966"/>
                <a:gd name="connsiteX1" fmla="*/ 57289 w 752881"/>
                <a:gd name="connsiteY1" fmla="*/ 337565 h 367966"/>
                <a:gd name="connsiteX2" fmla="*/ 314464 w 752881"/>
                <a:gd name="connsiteY2" fmla="*/ 356615 h 367966"/>
                <a:gd name="connsiteX3" fmla="*/ 498614 w 752881"/>
                <a:gd name="connsiteY3" fmla="*/ 188340 h 367966"/>
                <a:gd name="connsiteX4" fmla="*/ 504964 w 752881"/>
                <a:gd name="connsiteY4" fmla="*/ 270890 h 367966"/>
                <a:gd name="connsiteX5" fmla="*/ 752614 w 752881"/>
                <a:gd name="connsiteY5" fmla="*/ 1015 h 367966"/>
                <a:gd name="connsiteX6" fmla="*/ 549414 w 752881"/>
                <a:gd name="connsiteY6" fmla="*/ 185165 h 367966"/>
                <a:gd name="connsiteX7" fmla="*/ 381139 w 752881"/>
                <a:gd name="connsiteY7" fmla="*/ 350265 h 367966"/>
                <a:gd name="connsiteX8" fmla="*/ 174764 w 752881"/>
                <a:gd name="connsiteY8" fmla="*/ 362965 h 367966"/>
                <a:gd name="connsiteX9" fmla="*/ 3314 w 752881"/>
                <a:gd name="connsiteY9" fmla="*/ 331215 h 36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2881" h="367966">
                  <a:moveTo>
                    <a:pt x="3314" y="331215"/>
                  </a:moveTo>
                  <a:cubicBezTo>
                    <a:pt x="-16265" y="326982"/>
                    <a:pt x="57289" y="337565"/>
                    <a:pt x="57289" y="337565"/>
                  </a:cubicBezTo>
                  <a:cubicBezTo>
                    <a:pt x="109147" y="341798"/>
                    <a:pt x="240910" y="381486"/>
                    <a:pt x="314464" y="356615"/>
                  </a:cubicBezTo>
                  <a:cubicBezTo>
                    <a:pt x="388018" y="331744"/>
                    <a:pt x="466864" y="202627"/>
                    <a:pt x="498614" y="188340"/>
                  </a:cubicBezTo>
                  <a:cubicBezTo>
                    <a:pt x="530364" y="174052"/>
                    <a:pt x="462631" y="302111"/>
                    <a:pt x="504964" y="270890"/>
                  </a:cubicBezTo>
                  <a:cubicBezTo>
                    <a:pt x="547297" y="239669"/>
                    <a:pt x="745206" y="15302"/>
                    <a:pt x="752614" y="1015"/>
                  </a:cubicBezTo>
                  <a:cubicBezTo>
                    <a:pt x="760022" y="-13272"/>
                    <a:pt x="611326" y="126957"/>
                    <a:pt x="549414" y="185165"/>
                  </a:cubicBezTo>
                  <a:cubicBezTo>
                    <a:pt x="487502" y="243373"/>
                    <a:pt x="443581" y="320632"/>
                    <a:pt x="381139" y="350265"/>
                  </a:cubicBezTo>
                  <a:cubicBezTo>
                    <a:pt x="318697" y="379898"/>
                    <a:pt x="236676" y="363494"/>
                    <a:pt x="174764" y="362965"/>
                  </a:cubicBezTo>
                  <a:cubicBezTo>
                    <a:pt x="112852" y="362436"/>
                    <a:pt x="22893" y="335448"/>
                    <a:pt x="3314" y="331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F464612C-4392-2BA1-B1F6-1678F37E402D}"/>
                </a:ext>
              </a:extLst>
            </p:cNvPr>
            <p:cNvSpPr/>
            <p:nvPr/>
          </p:nvSpPr>
          <p:spPr>
            <a:xfrm>
              <a:off x="3072317" y="5556241"/>
              <a:ext cx="652319" cy="525466"/>
            </a:xfrm>
            <a:custGeom>
              <a:avLst/>
              <a:gdLst>
                <a:gd name="connsiteX0" fmla="*/ 188408 w 652319"/>
                <a:gd name="connsiteY0" fmla="*/ 9 h 525466"/>
                <a:gd name="connsiteX1" fmla="*/ 86808 w 652319"/>
                <a:gd name="connsiteY1" fmla="*/ 254009 h 525466"/>
                <a:gd name="connsiteX2" fmla="*/ 153483 w 652319"/>
                <a:gd name="connsiteY2" fmla="*/ 390534 h 525466"/>
                <a:gd name="connsiteX3" fmla="*/ 115383 w 652319"/>
                <a:gd name="connsiteY3" fmla="*/ 504834 h 525466"/>
                <a:gd name="connsiteX4" fmla="*/ 197933 w 652319"/>
                <a:gd name="connsiteY4" fmla="*/ 431809 h 525466"/>
                <a:gd name="connsiteX5" fmla="*/ 150308 w 652319"/>
                <a:gd name="connsiteY5" fmla="*/ 514359 h 525466"/>
                <a:gd name="connsiteX6" fmla="*/ 651958 w 652319"/>
                <a:gd name="connsiteY6" fmla="*/ 136534 h 525466"/>
                <a:gd name="connsiteX7" fmla="*/ 229683 w 652319"/>
                <a:gd name="connsiteY7" fmla="*/ 415934 h 525466"/>
                <a:gd name="connsiteX8" fmla="*/ 159833 w 652319"/>
                <a:gd name="connsiteY8" fmla="*/ 419109 h 525466"/>
                <a:gd name="connsiteX9" fmla="*/ 1083 w 652319"/>
                <a:gd name="connsiteY9" fmla="*/ 396884 h 525466"/>
                <a:gd name="connsiteX10" fmla="*/ 89983 w 652319"/>
                <a:gd name="connsiteY10" fmla="*/ 212734 h 525466"/>
                <a:gd name="connsiteX11" fmla="*/ 89983 w 652319"/>
                <a:gd name="connsiteY11" fmla="*/ 263534 h 525466"/>
                <a:gd name="connsiteX12" fmla="*/ 188408 w 652319"/>
                <a:gd name="connsiteY12" fmla="*/ 9 h 525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2319" h="525466">
                  <a:moveTo>
                    <a:pt x="188408" y="9"/>
                  </a:moveTo>
                  <a:cubicBezTo>
                    <a:pt x="187879" y="-1578"/>
                    <a:pt x="92629" y="188922"/>
                    <a:pt x="86808" y="254009"/>
                  </a:cubicBezTo>
                  <a:cubicBezTo>
                    <a:pt x="80987" y="319096"/>
                    <a:pt x="148721" y="348730"/>
                    <a:pt x="153483" y="390534"/>
                  </a:cubicBezTo>
                  <a:cubicBezTo>
                    <a:pt x="158245" y="432338"/>
                    <a:pt x="107975" y="497955"/>
                    <a:pt x="115383" y="504834"/>
                  </a:cubicBezTo>
                  <a:cubicBezTo>
                    <a:pt x="122791" y="511713"/>
                    <a:pt x="192112" y="430222"/>
                    <a:pt x="197933" y="431809"/>
                  </a:cubicBezTo>
                  <a:cubicBezTo>
                    <a:pt x="203754" y="433397"/>
                    <a:pt x="74637" y="563572"/>
                    <a:pt x="150308" y="514359"/>
                  </a:cubicBezTo>
                  <a:cubicBezTo>
                    <a:pt x="225979" y="465147"/>
                    <a:pt x="638729" y="152938"/>
                    <a:pt x="651958" y="136534"/>
                  </a:cubicBezTo>
                  <a:cubicBezTo>
                    <a:pt x="665187" y="120130"/>
                    <a:pt x="311704" y="368838"/>
                    <a:pt x="229683" y="415934"/>
                  </a:cubicBezTo>
                  <a:cubicBezTo>
                    <a:pt x="147662" y="463030"/>
                    <a:pt x="197933" y="422284"/>
                    <a:pt x="159833" y="419109"/>
                  </a:cubicBezTo>
                  <a:cubicBezTo>
                    <a:pt x="121733" y="415934"/>
                    <a:pt x="12725" y="431280"/>
                    <a:pt x="1083" y="396884"/>
                  </a:cubicBezTo>
                  <a:cubicBezTo>
                    <a:pt x="-10559" y="362488"/>
                    <a:pt x="75166" y="234959"/>
                    <a:pt x="89983" y="212734"/>
                  </a:cubicBezTo>
                  <a:cubicBezTo>
                    <a:pt x="104800" y="190509"/>
                    <a:pt x="78871" y="294755"/>
                    <a:pt x="89983" y="263534"/>
                  </a:cubicBezTo>
                  <a:cubicBezTo>
                    <a:pt x="101095" y="232313"/>
                    <a:pt x="188937" y="1596"/>
                    <a:pt x="188408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E0340475-EA76-97AF-663B-B0A63D44BC63}"/>
                </a:ext>
              </a:extLst>
            </p:cNvPr>
            <p:cNvSpPr/>
            <p:nvPr/>
          </p:nvSpPr>
          <p:spPr>
            <a:xfrm>
              <a:off x="6473790" y="5355808"/>
              <a:ext cx="315429" cy="503560"/>
            </a:xfrm>
            <a:custGeom>
              <a:avLst/>
              <a:gdLst>
                <a:gd name="connsiteX0" fmla="*/ 35 w 315429"/>
                <a:gd name="connsiteY0" fmla="*/ 260767 h 503560"/>
                <a:gd name="connsiteX1" fmla="*/ 123860 w 315429"/>
                <a:gd name="connsiteY1" fmla="*/ 381417 h 503560"/>
                <a:gd name="connsiteX2" fmla="*/ 44485 w 315429"/>
                <a:gd name="connsiteY2" fmla="*/ 498892 h 503560"/>
                <a:gd name="connsiteX3" fmla="*/ 209585 w 315429"/>
                <a:gd name="connsiteY3" fmla="*/ 213142 h 503560"/>
                <a:gd name="connsiteX4" fmla="*/ 314360 w 315429"/>
                <a:gd name="connsiteY4" fmla="*/ 417 h 503560"/>
                <a:gd name="connsiteX5" fmla="*/ 146085 w 315429"/>
                <a:gd name="connsiteY5" fmla="*/ 267117 h 503560"/>
                <a:gd name="connsiteX6" fmla="*/ 111160 w 315429"/>
                <a:gd name="connsiteY6" fmla="*/ 286167 h 503560"/>
                <a:gd name="connsiteX7" fmla="*/ 35 w 315429"/>
                <a:gd name="connsiteY7" fmla="*/ 260767 h 50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429" h="503560">
                  <a:moveTo>
                    <a:pt x="35" y="260767"/>
                  </a:moveTo>
                  <a:cubicBezTo>
                    <a:pt x="2152" y="276642"/>
                    <a:pt x="116452" y="341730"/>
                    <a:pt x="123860" y="381417"/>
                  </a:cubicBezTo>
                  <a:cubicBezTo>
                    <a:pt x="131268" y="421104"/>
                    <a:pt x="30198" y="526938"/>
                    <a:pt x="44485" y="498892"/>
                  </a:cubicBezTo>
                  <a:cubicBezTo>
                    <a:pt x="58773" y="470846"/>
                    <a:pt x="164606" y="296221"/>
                    <a:pt x="209585" y="213142"/>
                  </a:cubicBezTo>
                  <a:cubicBezTo>
                    <a:pt x="254564" y="130063"/>
                    <a:pt x="324943" y="-8579"/>
                    <a:pt x="314360" y="417"/>
                  </a:cubicBezTo>
                  <a:cubicBezTo>
                    <a:pt x="303777" y="9413"/>
                    <a:pt x="179952" y="219492"/>
                    <a:pt x="146085" y="267117"/>
                  </a:cubicBezTo>
                  <a:cubicBezTo>
                    <a:pt x="112218" y="314742"/>
                    <a:pt x="130210" y="284050"/>
                    <a:pt x="111160" y="286167"/>
                  </a:cubicBezTo>
                  <a:cubicBezTo>
                    <a:pt x="92110" y="288284"/>
                    <a:pt x="-2082" y="244892"/>
                    <a:pt x="35" y="260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DB74C8E7-1863-FB99-FC26-99C1A1EA5378}"/>
                </a:ext>
              </a:extLst>
            </p:cNvPr>
            <p:cNvSpPr/>
            <p:nvPr/>
          </p:nvSpPr>
          <p:spPr>
            <a:xfrm>
              <a:off x="6821013" y="4990400"/>
              <a:ext cx="167181" cy="947894"/>
            </a:xfrm>
            <a:custGeom>
              <a:avLst/>
              <a:gdLst>
                <a:gd name="connsiteX0" fmla="*/ 122712 w 167181"/>
                <a:gd name="connsiteY0" fmla="*/ 10225 h 947894"/>
                <a:gd name="connsiteX1" fmla="*/ 167162 w 167181"/>
                <a:gd name="connsiteY1" fmla="*/ 365825 h 947894"/>
                <a:gd name="connsiteX2" fmla="*/ 116362 w 167181"/>
                <a:gd name="connsiteY2" fmla="*/ 578550 h 947894"/>
                <a:gd name="connsiteX3" fmla="*/ 141762 w 167181"/>
                <a:gd name="connsiteY3" fmla="*/ 534100 h 947894"/>
                <a:gd name="connsiteX4" fmla="*/ 2062 w 167181"/>
                <a:gd name="connsiteY4" fmla="*/ 946850 h 947894"/>
                <a:gd name="connsiteX5" fmla="*/ 62387 w 167181"/>
                <a:gd name="connsiteY5" fmla="*/ 642050 h 947894"/>
                <a:gd name="connsiteX6" fmla="*/ 119537 w 167181"/>
                <a:gd name="connsiteY6" fmla="*/ 324550 h 947894"/>
                <a:gd name="connsiteX7" fmla="*/ 138587 w 167181"/>
                <a:gd name="connsiteY7" fmla="*/ 429325 h 947894"/>
                <a:gd name="connsiteX8" fmla="*/ 144937 w 167181"/>
                <a:gd name="connsiteY8" fmla="*/ 127700 h 947894"/>
                <a:gd name="connsiteX9" fmla="*/ 122712 w 167181"/>
                <a:gd name="connsiteY9" fmla="*/ 10225 h 94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181" h="947894">
                  <a:moveTo>
                    <a:pt x="122712" y="10225"/>
                  </a:moveTo>
                  <a:cubicBezTo>
                    <a:pt x="126416" y="49912"/>
                    <a:pt x="168220" y="271104"/>
                    <a:pt x="167162" y="365825"/>
                  </a:cubicBezTo>
                  <a:cubicBezTo>
                    <a:pt x="166104" y="460546"/>
                    <a:pt x="120595" y="550504"/>
                    <a:pt x="116362" y="578550"/>
                  </a:cubicBezTo>
                  <a:cubicBezTo>
                    <a:pt x="112129" y="606596"/>
                    <a:pt x="160812" y="472717"/>
                    <a:pt x="141762" y="534100"/>
                  </a:cubicBezTo>
                  <a:cubicBezTo>
                    <a:pt x="122712" y="595483"/>
                    <a:pt x="15291" y="928858"/>
                    <a:pt x="2062" y="946850"/>
                  </a:cubicBezTo>
                  <a:cubicBezTo>
                    <a:pt x="-11167" y="964842"/>
                    <a:pt x="42808" y="745767"/>
                    <a:pt x="62387" y="642050"/>
                  </a:cubicBezTo>
                  <a:cubicBezTo>
                    <a:pt x="81966" y="538333"/>
                    <a:pt x="106837" y="360004"/>
                    <a:pt x="119537" y="324550"/>
                  </a:cubicBezTo>
                  <a:cubicBezTo>
                    <a:pt x="132237" y="289096"/>
                    <a:pt x="134354" y="462133"/>
                    <a:pt x="138587" y="429325"/>
                  </a:cubicBezTo>
                  <a:cubicBezTo>
                    <a:pt x="142820" y="396517"/>
                    <a:pt x="148112" y="201254"/>
                    <a:pt x="144937" y="127700"/>
                  </a:cubicBezTo>
                  <a:cubicBezTo>
                    <a:pt x="141762" y="54146"/>
                    <a:pt x="119008" y="-29462"/>
                    <a:pt x="122712" y="10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0B100D15-9894-EDEA-7129-2962AF31EE38}"/>
                </a:ext>
              </a:extLst>
            </p:cNvPr>
            <p:cNvSpPr/>
            <p:nvPr/>
          </p:nvSpPr>
          <p:spPr>
            <a:xfrm>
              <a:off x="6391260" y="6137089"/>
              <a:ext cx="343313" cy="232873"/>
            </a:xfrm>
            <a:custGeom>
              <a:avLst/>
              <a:gdLst>
                <a:gd name="connsiteX0" fmla="*/ 342915 w 343313"/>
                <a:gd name="connsiteY0" fmla="*/ 101786 h 232873"/>
                <a:gd name="connsiteX1" fmla="*/ 180990 w 343313"/>
                <a:gd name="connsiteY1" fmla="*/ 197036 h 232873"/>
                <a:gd name="connsiteX2" fmla="*/ 15 w 343313"/>
                <a:gd name="connsiteY2" fmla="*/ 231961 h 232873"/>
                <a:gd name="connsiteX3" fmla="*/ 171465 w 343313"/>
                <a:gd name="connsiteY3" fmla="*/ 165286 h 232873"/>
                <a:gd name="connsiteX4" fmla="*/ 301640 w 343313"/>
                <a:gd name="connsiteY4" fmla="*/ 186 h 232873"/>
                <a:gd name="connsiteX5" fmla="*/ 133365 w 343313"/>
                <a:gd name="connsiteY5" fmla="*/ 200211 h 232873"/>
                <a:gd name="connsiteX6" fmla="*/ 342915 w 343313"/>
                <a:gd name="connsiteY6" fmla="*/ 101786 h 2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313" h="232873">
                  <a:moveTo>
                    <a:pt x="342915" y="101786"/>
                  </a:moveTo>
                  <a:cubicBezTo>
                    <a:pt x="350853" y="101257"/>
                    <a:pt x="238140" y="175340"/>
                    <a:pt x="180990" y="197036"/>
                  </a:cubicBezTo>
                  <a:cubicBezTo>
                    <a:pt x="123840" y="218732"/>
                    <a:pt x="1602" y="237253"/>
                    <a:pt x="15" y="231961"/>
                  </a:cubicBezTo>
                  <a:cubicBezTo>
                    <a:pt x="-1572" y="226669"/>
                    <a:pt x="121194" y="203915"/>
                    <a:pt x="171465" y="165286"/>
                  </a:cubicBezTo>
                  <a:cubicBezTo>
                    <a:pt x="221736" y="126657"/>
                    <a:pt x="307990" y="-5635"/>
                    <a:pt x="301640" y="186"/>
                  </a:cubicBezTo>
                  <a:cubicBezTo>
                    <a:pt x="295290" y="6007"/>
                    <a:pt x="125427" y="183807"/>
                    <a:pt x="133365" y="200211"/>
                  </a:cubicBezTo>
                  <a:cubicBezTo>
                    <a:pt x="141302" y="216615"/>
                    <a:pt x="334977" y="102315"/>
                    <a:pt x="342915" y="101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DD43E970-CDAE-5024-C90F-AF74EFFBA4A9}"/>
                </a:ext>
              </a:extLst>
            </p:cNvPr>
            <p:cNvSpPr/>
            <p:nvPr/>
          </p:nvSpPr>
          <p:spPr>
            <a:xfrm>
              <a:off x="6041322" y="6895775"/>
              <a:ext cx="372630" cy="902072"/>
            </a:xfrm>
            <a:custGeom>
              <a:avLst/>
              <a:gdLst>
                <a:gd name="connsiteX0" fmla="*/ 372178 w 372630"/>
                <a:gd name="connsiteY0" fmla="*/ 325 h 902072"/>
                <a:gd name="connsiteX1" fmla="*/ 178503 w 372630"/>
                <a:gd name="connsiteY1" fmla="*/ 400375 h 902072"/>
                <a:gd name="connsiteX2" fmla="*/ 111828 w 372630"/>
                <a:gd name="connsiteY2" fmla="*/ 644850 h 902072"/>
                <a:gd name="connsiteX3" fmla="*/ 134053 w 372630"/>
                <a:gd name="connsiteY3" fmla="*/ 571825 h 902072"/>
                <a:gd name="connsiteX4" fmla="*/ 703 w 372630"/>
                <a:gd name="connsiteY4" fmla="*/ 902025 h 902072"/>
                <a:gd name="connsiteX5" fmla="*/ 83253 w 372630"/>
                <a:gd name="connsiteY5" fmla="*/ 594050 h 902072"/>
                <a:gd name="connsiteX6" fmla="*/ 124528 w 372630"/>
                <a:gd name="connsiteY6" fmla="*/ 324175 h 902072"/>
                <a:gd name="connsiteX7" fmla="*/ 118178 w 372630"/>
                <a:gd name="connsiteY7" fmla="*/ 470225 h 902072"/>
                <a:gd name="connsiteX8" fmla="*/ 372178 w 372630"/>
                <a:gd name="connsiteY8" fmla="*/ 325 h 90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2630" h="902072">
                  <a:moveTo>
                    <a:pt x="372178" y="325"/>
                  </a:moveTo>
                  <a:cubicBezTo>
                    <a:pt x="382232" y="-11317"/>
                    <a:pt x="221895" y="292954"/>
                    <a:pt x="178503" y="400375"/>
                  </a:cubicBezTo>
                  <a:cubicBezTo>
                    <a:pt x="135111" y="507796"/>
                    <a:pt x="119236" y="616275"/>
                    <a:pt x="111828" y="644850"/>
                  </a:cubicBezTo>
                  <a:cubicBezTo>
                    <a:pt x="104420" y="673425"/>
                    <a:pt x="152574" y="528963"/>
                    <a:pt x="134053" y="571825"/>
                  </a:cubicBezTo>
                  <a:cubicBezTo>
                    <a:pt x="115532" y="614688"/>
                    <a:pt x="9170" y="898321"/>
                    <a:pt x="703" y="902025"/>
                  </a:cubicBezTo>
                  <a:cubicBezTo>
                    <a:pt x="-7764" y="905729"/>
                    <a:pt x="62616" y="690358"/>
                    <a:pt x="83253" y="594050"/>
                  </a:cubicBezTo>
                  <a:cubicBezTo>
                    <a:pt x="103890" y="497742"/>
                    <a:pt x="118707" y="344812"/>
                    <a:pt x="124528" y="324175"/>
                  </a:cubicBezTo>
                  <a:cubicBezTo>
                    <a:pt x="130349" y="303538"/>
                    <a:pt x="76903" y="524200"/>
                    <a:pt x="118178" y="470225"/>
                  </a:cubicBezTo>
                  <a:cubicBezTo>
                    <a:pt x="159453" y="416250"/>
                    <a:pt x="362124" y="11967"/>
                    <a:pt x="372178" y="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78457C1A-E652-75C8-2555-19E20A947281}"/>
                </a:ext>
              </a:extLst>
            </p:cNvPr>
            <p:cNvSpPr/>
            <p:nvPr/>
          </p:nvSpPr>
          <p:spPr>
            <a:xfrm>
              <a:off x="6312018" y="2497407"/>
              <a:ext cx="727994" cy="1828833"/>
            </a:xfrm>
            <a:custGeom>
              <a:avLst/>
              <a:gdLst>
                <a:gd name="connsiteX0" fmla="*/ 19414 w 727994"/>
                <a:gd name="connsiteY0" fmla="*/ 655696 h 1828833"/>
                <a:gd name="connsiteX1" fmla="*/ 120313 w 727994"/>
                <a:gd name="connsiteY1" fmla="*/ 706146 h 1828833"/>
                <a:gd name="connsiteX2" fmla="*/ 536523 w 727994"/>
                <a:gd name="connsiteY2" fmla="*/ 1116050 h 1828833"/>
                <a:gd name="connsiteX3" fmla="*/ 631116 w 727994"/>
                <a:gd name="connsiteY3" fmla="*/ 1059294 h 1828833"/>
                <a:gd name="connsiteX4" fmla="*/ 725709 w 727994"/>
                <a:gd name="connsiteY4" fmla="*/ 1462891 h 1828833"/>
                <a:gd name="connsiteX5" fmla="*/ 694178 w 727994"/>
                <a:gd name="connsiteY5" fmla="*/ 1330461 h 1828833"/>
                <a:gd name="connsiteX6" fmla="*/ 643728 w 727994"/>
                <a:gd name="connsiteY6" fmla="*/ 1828651 h 1828833"/>
                <a:gd name="connsiteX7" fmla="*/ 675259 w 727994"/>
                <a:gd name="connsiteY7" fmla="*/ 1267399 h 1828833"/>
                <a:gd name="connsiteX8" fmla="*/ 429317 w 727994"/>
                <a:gd name="connsiteY8" fmla="*/ 712452 h 1828833"/>
                <a:gd name="connsiteX9" fmla="*/ 353643 w 727994"/>
                <a:gd name="connsiteY9" fmla="*/ 226874 h 1828833"/>
                <a:gd name="connsiteX10" fmla="*/ 385174 w 727994"/>
                <a:gd name="connsiteY10" fmla="*/ 12463 h 1828833"/>
                <a:gd name="connsiteX11" fmla="*/ 334724 w 727994"/>
                <a:gd name="connsiteY11" fmla="*/ 573716 h 1828833"/>
                <a:gd name="connsiteX12" fmla="*/ 271662 w 727994"/>
                <a:gd name="connsiteY12" fmla="*/ 712452 h 1828833"/>
                <a:gd name="connsiteX13" fmla="*/ 448236 w 727994"/>
                <a:gd name="connsiteY13" fmla="*/ 863801 h 1828833"/>
                <a:gd name="connsiteX14" fmla="*/ 19414 w 727994"/>
                <a:gd name="connsiteY14" fmla="*/ 655696 h 182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7994" h="1828833">
                  <a:moveTo>
                    <a:pt x="19414" y="655696"/>
                  </a:moveTo>
                  <a:cubicBezTo>
                    <a:pt x="-35240" y="629420"/>
                    <a:pt x="34128" y="629420"/>
                    <a:pt x="120313" y="706146"/>
                  </a:cubicBezTo>
                  <a:cubicBezTo>
                    <a:pt x="206498" y="782872"/>
                    <a:pt x="451389" y="1057192"/>
                    <a:pt x="536523" y="1116050"/>
                  </a:cubicBezTo>
                  <a:cubicBezTo>
                    <a:pt x="621657" y="1174908"/>
                    <a:pt x="599585" y="1001487"/>
                    <a:pt x="631116" y="1059294"/>
                  </a:cubicBezTo>
                  <a:cubicBezTo>
                    <a:pt x="662647" y="1117101"/>
                    <a:pt x="715199" y="1417697"/>
                    <a:pt x="725709" y="1462891"/>
                  </a:cubicBezTo>
                  <a:cubicBezTo>
                    <a:pt x="736219" y="1508085"/>
                    <a:pt x="707841" y="1269501"/>
                    <a:pt x="694178" y="1330461"/>
                  </a:cubicBezTo>
                  <a:cubicBezTo>
                    <a:pt x="680515" y="1391421"/>
                    <a:pt x="646881" y="1839161"/>
                    <a:pt x="643728" y="1828651"/>
                  </a:cubicBezTo>
                  <a:cubicBezTo>
                    <a:pt x="640575" y="1818141"/>
                    <a:pt x="710994" y="1453432"/>
                    <a:pt x="675259" y="1267399"/>
                  </a:cubicBezTo>
                  <a:cubicBezTo>
                    <a:pt x="639524" y="1081366"/>
                    <a:pt x="482920" y="885873"/>
                    <a:pt x="429317" y="712452"/>
                  </a:cubicBezTo>
                  <a:cubicBezTo>
                    <a:pt x="375714" y="539031"/>
                    <a:pt x="361000" y="343539"/>
                    <a:pt x="353643" y="226874"/>
                  </a:cubicBezTo>
                  <a:cubicBezTo>
                    <a:pt x="346286" y="110209"/>
                    <a:pt x="388327" y="-45344"/>
                    <a:pt x="385174" y="12463"/>
                  </a:cubicBezTo>
                  <a:cubicBezTo>
                    <a:pt x="382021" y="70270"/>
                    <a:pt x="353643" y="457051"/>
                    <a:pt x="334724" y="573716"/>
                  </a:cubicBezTo>
                  <a:cubicBezTo>
                    <a:pt x="315805" y="690381"/>
                    <a:pt x="252743" y="664105"/>
                    <a:pt x="271662" y="712452"/>
                  </a:cubicBezTo>
                  <a:cubicBezTo>
                    <a:pt x="290581" y="760799"/>
                    <a:pt x="483971" y="874311"/>
                    <a:pt x="448236" y="863801"/>
                  </a:cubicBezTo>
                  <a:cubicBezTo>
                    <a:pt x="412501" y="853291"/>
                    <a:pt x="74068" y="681972"/>
                    <a:pt x="19414" y="655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50948812-B9D1-8225-8CD9-A806814231E2}"/>
                </a:ext>
              </a:extLst>
            </p:cNvPr>
            <p:cNvSpPr/>
            <p:nvPr/>
          </p:nvSpPr>
          <p:spPr>
            <a:xfrm>
              <a:off x="3020014" y="2337715"/>
              <a:ext cx="947057" cy="1212682"/>
            </a:xfrm>
            <a:custGeom>
              <a:avLst/>
              <a:gdLst>
                <a:gd name="connsiteX0" fmla="*/ 946590 w 947057"/>
                <a:gd name="connsiteY0" fmla="*/ 39725 h 1212682"/>
                <a:gd name="connsiteX1" fmla="*/ 423175 w 947057"/>
                <a:gd name="connsiteY1" fmla="*/ 33419 h 1212682"/>
                <a:gd name="connsiteX2" fmla="*/ 353807 w 947057"/>
                <a:gd name="connsiteY2" fmla="*/ 474853 h 1212682"/>
                <a:gd name="connsiteX3" fmla="*/ 82640 w 947057"/>
                <a:gd name="connsiteY3" fmla="*/ 878451 h 1212682"/>
                <a:gd name="connsiteX4" fmla="*/ 215070 w 947057"/>
                <a:gd name="connsiteY4" fmla="*/ 771245 h 1212682"/>
                <a:gd name="connsiteX5" fmla="*/ 659 w 947057"/>
                <a:gd name="connsiteY5" fmla="*/ 1212679 h 1212682"/>
                <a:gd name="connsiteX6" fmla="*/ 145702 w 947057"/>
                <a:gd name="connsiteY6" fmla="*/ 777551 h 1212682"/>
                <a:gd name="connsiteX7" fmla="*/ 76334 w 947057"/>
                <a:gd name="connsiteY7" fmla="*/ 115399 h 1212682"/>
                <a:gd name="connsiteX8" fmla="*/ 233989 w 947057"/>
                <a:gd name="connsiteY8" fmla="*/ 651427 h 1212682"/>
                <a:gd name="connsiteX9" fmla="*/ 360113 w 947057"/>
                <a:gd name="connsiteY9" fmla="*/ 172155 h 1212682"/>
                <a:gd name="connsiteX10" fmla="*/ 322276 w 947057"/>
                <a:gd name="connsiteY10" fmla="*/ 109093 h 1212682"/>
                <a:gd name="connsiteX11" fmla="*/ 946590 w 947057"/>
                <a:gd name="connsiteY11" fmla="*/ 39725 h 121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7057" h="1212682">
                  <a:moveTo>
                    <a:pt x="946590" y="39725"/>
                  </a:moveTo>
                  <a:cubicBezTo>
                    <a:pt x="963406" y="27113"/>
                    <a:pt x="521972" y="-39102"/>
                    <a:pt x="423175" y="33419"/>
                  </a:cubicBezTo>
                  <a:cubicBezTo>
                    <a:pt x="324378" y="105940"/>
                    <a:pt x="410563" y="334014"/>
                    <a:pt x="353807" y="474853"/>
                  </a:cubicBezTo>
                  <a:cubicBezTo>
                    <a:pt x="297051" y="615692"/>
                    <a:pt x="105763" y="829052"/>
                    <a:pt x="82640" y="878451"/>
                  </a:cubicBezTo>
                  <a:cubicBezTo>
                    <a:pt x="59517" y="927850"/>
                    <a:pt x="228733" y="715540"/>
                    <a:pt x="215070" y="771245"/>
                  </a:cubicBezTo>
                  <a:cubicBezTo>
                    <a:pt x="201406" y="826950"/>
                    <a:pt x="12220" y="1211628"/>
                    <a:pt x="659" y="1212679"/>
                  </a:cubicBezTo>
                  <a:cubicBezTo>
                    <a:pt x="-10902" y="1213730"/>
                    <a:pt x="133090" y="960431"/>
                    <a:pt x="145702" y="777551"/>
                  </a:cubicBezTo>
                  <a:cubicBezTo>
                    <a:pt x="158314" y="594671"/>
                    <a:pt x="61619" y="136420"/>
                    <a:pt x="76334" y="115399"/>
                  </a:cubicBezTo>
                  <a:cubicBezTo>
                    <a:pt x="91049" y="94378"/>
                    <a:pt x="186693" y="641968"/>
                    <a:pt x="233989" y="651427"/>
                  </a:cubicBezTo>
                  <a:cubicBezTo>
                    <a:pt x="281285" y="660886"/>
                    <a:pt x="345398" y="262544"/>
                    <a:pt x="360113" y="172155"/>
                  </a:cubicBezTo>
                  <a:cubicBezTo>
                    <a:pt x="374827" y="81766"/>
                    <a:pt x="228734" y="136420"/>
                    <a:pt x="322276" y="109093"/>
                  </a:cubicBezTo>
                  <a:cubicBezTo>
                    <a:pt x="415818" y="81766"/>
                    <a:pt x="929774" y="52337"/>
                    <a:pt x="946590" y="397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A52AAB5A-526B-7268-B2F8-68AFCDD29DCB}"/>
                </a:ext>
              </a:extLst>
            </p:cNvPr>
            <p:cNvSpPr/>
            <p:nvPr/>
          </p:nvSpPr>
          <p:spPr>
            <a:xfrm>
              <a:off x="2642346" y="6179932"/>
              <a:ext cx="466636" cy="1558141"/>
            </a:xfrm>
            <a:custGeom>
              <a:avLst/>
              <a:gdLst>
                <a:gd name="connsiteX0" fmla="*/ 31486 w 466636"/>
                <a:gd name="connsiteY0" fmla="*/ 19069 h 1558141"/>
                <a:gd name="connsiteX1" fmla="*/ 56711 w 466636"/>
                <a:gd name="connsiteY1" fmla="*/ 88438 h 1558141"/>
                <a:gd name="connsiteX2" fmla="*/ 88242 w 466636"/>
                <a:gd name="connsiteY2" fmla="*/ 466810 h 1558141"/>
                <a:gd name="connsiteX3" fmla="*/ 334184 w 466636"/>
                <a:gd name="connsiteY3" fmla="*/ 1046981 h 1558141"/>
                <a:gd name="connsiteX4" fmla="*/ 233284 w 466636"/>
                <a:gd name="connsiteY4" fmla="*/ 971307 h 1558141"/>
                <a:gd name="connsiteX5" fmla="*/ 466614 w 466636"/>
                <a:gd name="connsiteY5" fmla="*/ 1557784 h 1558141"/>
                <a:gd name="connsiteX6" fmla="*/ 245897 w 466636"/>
                <a:gd name="connsiteY6" fmla="*/ 1046981 h 1558141"/>
                <a:gd name="connsiteX7" fmla="*/ 12567 w 466636"/>
                <a:gd name="connsiteY7" fmla="*/ 359605 h 1558141"/>
                <a:gd name="connsiteX8" fmla="*/ 31486 w 466636"/>
                <a:gd name="connsiteY8" fmla="*/ 359605 h 1558141"/>
                <a:gd name="connsiteX9" fmla="*/ 31486 w 466636"/>
                <a:gd name="connsiteY9" fmla="*/ 19069 h 155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636" h="1558141">
                  <a:moveTo>
                    <a:pt x="31486" y="19069"/>
                  </a:moveTo>
                  <a:cubicBezTo>
                    <a:pt x="35690" y="-26125"/>
                    <a:pt x="47252" y="13815"/>
                    <a:pt x="56711" y="88438"/>
                  </a:cubicBezTo>
                  <a:cubicBezTo>
                    <a:pt x="66170" y="163061"/>
                    <a:pt x="41997" y="307053"/>
                    <a:pt x="88242" y="466810"/>
                  </a:cubicBezTo>
                  <a:cubicBezTo>
                    <a:pt x="134487" y="626567"/>
                    <a:pt x="310010" y="962898"/>
                    <a:pt x="334184" y="1046981"/>
                  </a:cubicBezTo>
                  <a:cubicBezTo>
                    <a:pt x="358358" y="1131064"/>
                    <a:pt x="211212" y="886173"/>
                    <a:pt x="233284" y="971307"/>
                  </a:cubicBezTo>
                  <a:cubicBezTo>
                    <a:pt x="255356" y="1056441"/>
                    <a:pt x="464512" y="1545172"/>
                    <a:pt x="466614" y="1557784"/>
                  </a:cubicBezTo>
                  <a:cubicBezTo>
                    <a:pt x="468716" y="1570396"/>
                    <a:pt x="321572" y="1246678"/>
                    <a:pt x="245897" y="1046981"/>
                  </a:cubicBezTo>
                  <a:cubicBezTo>
                    <a:pt x="170223" y="847285"/>
                    <a:pt x="48302" y="474168"/>
                    <a:pt x="12567" y="359605"/>
                  </a:cubicBezTo>
                  <a:cubicBezTo>
                    <a:pt x="-23168" y="245042"/>
                    <a:pt x="28333" y="414259"/>
                    <a:pt x="31486" y="359605"/>
                  </a:cubicBezTo>
                  <a:cubicBezTo>
                    <a:pt x="34639" y="304951"/>
                    <a:pt x="27282" y="64263"/>
                    <a:pt x="31486" y="19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276955C8-DB25-2140-3121-8341A57FF213}"/>
                </a:ext>
              </a:extLst>
            </p:cNvPr>
            <p:cNvSpPr/>
            <p:nvPr/>
          </p:nvSpPr>
          <p:spPr>
            <a:xfrm>
              <a:off x="1593869" y="4169067"/>
              <a:ext cx="848540" cy="2384793"/>
            </a:xfrm>
            <a:custGeom>
              <a:avLst/>
              <a:gdLst>
                <a:gd name="connsiteX0" fmla="*/ 443036 w 848540"/>
                <a:gd name="connsiteY0" fmla="*/ 11948 h 2384793"/>
                <a:gd name="connsiteX1" fmla="*/ 266462 w 848540"/>
                <a:gd name="connsiteY1" fmla="*/ 100235 h 2384793"/>
                <a:gd name="connsiteX2" fmla="*/ 146644 w 848540"/>
                <a:gd name="connsiteY2" fmla="*/ 396627 h 2384793"/>
                <a:gd name="connsiteX3" fmla="*/ 165563 w 848540"/>
                <a:gd name="connsiteY3" fmla="*/ 535363 h 2384793"/>
                <a:gd name="connsiteX4" fmla="*/ 89888 w 848540"/>
                <a:gd name="connsiteY4" fmla="*/ 529057 h 2384793"/>
                <a:gd name="connsiteX5" fmla="*/ 203400 w 848540"/>
                <a:gd name="connsiteY5" fmla="*/ 913736 h 2384793"/>
                <a:gd name="connsiteX6" fmla="*/ 304299 w 848540"/>
                <a:gd name="connsiteY6" fmla="*/ 1355170 h 2384793"/>
                <a:gd name="connsiteX7" fmla="*/ 411505 w 848540"/>
                <a:gd name="connsiteY7" fmla="*/ 1607419 h 2384793"/>
                <a:gd name="connsiteX8" fmla="*/ 398892 w 848540"/>
                <a:gd name="connsiteY8" fmla="*/ 1657868 h 2384793"/>
                <a:gd name="connsiteX9" fmla="*/ 480873 w 848540"/>
                <a:gd name="connsiteY9" fmla="*/ 1903810 h 2384793"/>
                <a:gd name="connsiteX10" fmla="*/ 531323 w 848540"/>
                <a:gd name="connsiteY10" fmla="*/ 2238039 h 2384793"/>
                <a:gd name="connsiteX11" fmla="*/ 493485 w 848540"/>
                <a:gd name="connsiteY11" fmla="*/ 2181283 h 2384793"/>
                <a:gd name="connsiteX12" fmla="*/ 846633 w 848540"/>
                <a:gd name="connsiteY12" fmla="*/ 2364163 h 2384793"/>
                <a:gd name="connsiteX13" fmla="*/ 613303 w 848540"/>
                <a:gd name="connsiteY13" fmla="*/ 2187590 h 2384793"/>
                <a:gd name="connsiteX14" fmla="*/ 171869 w 848540"/>
                <a:gd name="connsiteY14" fmla="*/ 655181 h 2384793"/>
                <a:gd name="connsiteX15" fmla="*/ 285381 w 848540"/>
                <a:gd name="connsiteY15" fmla="*/ 194828 h 2384793"/>
                <a:gd name="connsiteX16" fmla="*/ 1601 w 848540"/>
                <a:gd name="connsiteY16" fmla="*/ 333565 h 2384793"/>
                <a:gd name="connsiteX17" fmla="*/ 443036 w 848540"/>
                <a:gd name="connsiteY17" fmla="*/ 11948 h 2384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48540" h="2384793">
                  <a:moveTo>
                    <a:pt x="443036" y="11948"/>
                  </a:moveTo>
                  <a:cubicBezTo>
                    <a:pt x="487179" y="-26940"/>
                    <a:pt x="315861" y="36122"/>
                    <a:pt x="266462" y="100235"/>
                  </a:cubicBezTo>
                  <a:cubicBezTo>
                    <a:pt x="217063" y="164348"/>
                    <a:pt x="163460" y="324106"/>
                    <a:pt x="146644" y="396627"/>
                  </a:cubicBezTo>
                  <a:cubicBezTo>
                    <a:pt x="129827" y="469148"/>
                    <a:pt x="175022" y="513291"/>
                    <a:pt x="165563" y="535363"/>
                  </a:cubicBezTo>
                  <a:cubicBezTo>
                    <a:pt x="156104" y="557435"/>
                    <a:pt x="83582" y="465995"/>
                    <a:pt x="89888" y="529057"/>
                  </a:cubicBezTo>
                  <a:cubicBezTo>
                    <a:pt x="96194" y="592119"/>
                    <a:pt x="167665" y="776050"/>
                    <a:pt x="203400" y="913736"/>
                  </a:cubicBezTo>
                  <a:cubicBezTo>
                    <a:pt x="239135" y="1051422"/>
                    <a:pt x="269615" y="1239556"/>
                    <a:pt x="304299" y="1355170"/>
                  </a:cubicBezTo>
                  <a:cubicBezTo>
                    <a:pt x="338983" y="1470784"/>
                    <a:pt x="411505" y="1607419"/>
                    <a:pt x="411505" y="1607419"/>
                  </a:cubicBezTo>
                  <a:cubicBezTo>
                    <a:pt x="427270" y="1657869"/>
                    <a:pt x="387331" y="1608470"/>
                    <a:pt x="398892" y="1657868"/>
                  </a:cubicBezTo>
                  <a:cubicBezTo>
                    <a:pt x="410453" y="1707266"/>
                    <a:pt x="458801" y="1807115"/>
                    <a:pt x="480873" y="1903810"/>
                  </a:cubicBezTo>
                  <a:cubicBezTo>
                    <a:pt x="502945" y="2000505"/>
                    <a:pt x="529221" y="2191794"/>
                    <a:pt x="531323" y="2238039"/>
                  </a:cubicBezTo>
                  <a:cubicBezTo>
                    <a:pt x="533425" y="2284284"/>
                    <a:pt x="440933" y="2160262"/>
                    <a:pt x="493485" y="2181283"/>
                  </a:cubicBezTo>
                  <a:cubicBezTo>
                    <a:pt x="546037" y="2202304"/>
                    <a:pt x="826663" y="2363112"/>
                    <a:pt x="846633" y="2364163"/>
                  </a:cubicBezTo>
                  <a:cubicBezTo>
                    <a:pt x="866603" y="2365214"/>
                    <a:pt x="725764" y="2472420"/>
                    <a:pt x="613303" y="2187590"/>
                  </a:cubicBezTo>
                  <a:cubicBezTo>
                    <a:pt x="500842" y="1902760"/>
                    <a:pt x="226523" y="987308"/>
                    <a:pt x="171869" y="655181"/>
                  </a:cubicBezTo>
                  <a:cubicBezTo>
                    <a:pt x="117215" y="323054"/>
                    <a:pt x="313759" y="248431"/>
                    <a:pt x="285381" y="194828"/>
                  </a:cubicBezTo>
                  <a:cubicBezTo>
                    <a:pt x="257003" y="141225"/>
                    <a:pt x="-23624" y="362994"/>
                    <a:pt x="1601" y="333565"/>
                  </a:cubicBezTo>
                  <a:cubicBezTo>
                    <a:pt x="26826" y="304136"/>
                    <a:pt x="398893" y="50836"/>
                    <a:pt x="443036" y="11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3A0483F5-4588-D41D-2BF7-E4C45431D9BA}"/>
                </a:ext>
              </a:extLst>
            </p:cNvPr>
            <p:cNvSpPr/>
            <p:nvPr/>
          </p:nvSpPr>
          <p:spPr>
            <a:xfrm>
              <a:off x="1774477" y="3987157"/>
              <a:ext cx="256129" cy="1501535"/>
            </a:xfrm>
            <a:custGeom>
              <a:avLst/>
              <a:gdLst>
                <a:gd name="connsiteX0" fmla="*/ 224591 w 256129"/>
                <a:gd name="connsiteY0" fmla="*/ 48815 h 1501535"/>
                <a:gd name="connsiteX1" fmla="*/ 79548 w 256129"/>
                <a:gd name="connsiteY1" fmla="*/ 547006 h 1501535"/>
                <a:gd name="connsiteX2" fmla="*/ 129997 w 256129"/>
                <a:gd name="connsiteY2" fmla="*/ 1038890 h 1501535"/>
                <a:gd name="connsiteX3" fmla="*/ 199366 w 256129"/>
                <a:gd name="connsiteY3" fmla="*/ 874929 h 1501535"/>
                <a:gd name="connsiteX4" fmla="*/ 142610 w 256129"/>
                <a:gd name="connsiteY4" fmla="*/ 1360506 h 1501535"/>
                <a:gd name="connsiteX5" fmla="*/ 256122 w 256129"/>
                <a:gd name="connsiteY5" fmla="*/ 1480324 h 1501535"/>
                <a:gd name="connsiteX6" fmla="*/ 136304 w 256129"/>
                <a:gd name="connsiteY6" fmla="*/ 994746 h 1501535"/>
                <a:gd name="connsiteX7" fmla="*/ 10180 w 256129"/>
                <a:gd name="connsiteY7" fmla="*/ 603762 h 1501535"/>
                <a:gd name="connsiteX8" fmla="*/ 29098 w 256129"/>
                <a:gd name="connsiteY8" fmla="*/ 679436 h 1501535"/>
                <a:gd name="connsiteX9" fmla="*/ 199366 w 256129"/>
                <a:gd name="connsiteY9" fmla="*/ 92959 h 1501535"/>
                <a:gd name="connsiteX10" fmla="*/ 224591 w 256129"/>
                <a:gd name="connsiteY10" fmla="*/ 48815 h 150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129" h="1501535">
                  <a:moveTo>
                    <a:pt x="224591" y="48815"/>
                  </a:moveTo>
                  <a:cubicBezTo>
                    <a:pt x="204621" y="124489"/>
                    <a:pt x="95314" y="381994"/>
                    <a:pt x="79548" y="547006"/>
                  </a:cubicBezTo>
                  <a:cubicBezTo>
                    <a:pt x="63782" y="712019"/>
                    <a:pt x="110027" y="984236"/>
                    <a:pt x="129997" y="1038890"/>
                  </a:cubicBezTo>
                  <a:cubicBezTo>
                    <a:pt x="149967" y="1093544"/>
                    <a:pt x="197264" y="821326"/>
                    <a:pt x="199366" y="874929"/>
                  </a:cubicBezTo>
                  <a:cubicBezTo>
                    <a:pt x="201468" y="928532"/>
                    <a:pt x="133151" y="1259607"/>
                    <a:pt x="142610" y="1360506"/>
                  </a:cubicBezTo>
                  <a:cubicBezTo>
                    <a:pt x="152069" y="1461405"/>
                    <a:pt x="257173" y="1541284"/>
                    <a:pt x="256122" y="1480324"/>
                  </a:cubicBezTo>
                  <a:cubicBezTo>
                    <a:pt x="255071" y="1419364"/>
                    <a:pt x="177294" y="1140840"/>
                    <a:pt x="136304" y="994746"/>
                  </a:cubicBezTo>
                  <a:cubicBezTo>
                    <a:pt x="95314" y="848652"/>
                    <a:pt x="28048" y="656314"/>
                    <a:pt x="10180" y="603762"/>
                  </a:cubicBezTo>
                  <a:cubicBezTo>
                    <a:pt x="-7688" y="551210"/>
                    <a:pt x="-2433" y="764570"/>
                    <a:pt x="29098" y="679436"/>
                  </a:cubicBezTo>
                  <a:cubicBezTo>
                    <a:pt x="60629" y="594302"/>
                    <a:pt x="163631" y="202267"/>
                    <a:pt x="199366" y="92959"/>
                  </a:cubicBezTo>
                  <a:cubicBezTo>
                    <a:pt x="235101" y="-16349"/>
                    <a:pt x="244561" y="-26859"/>
                    <a:pt x="224591" y="48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CC754785-47B0-F6D4-77CE-224FA039067C}"/>
                </a:ext>
              </a:extLst>
            </p:cNvPr>
            <p:cNvSpPr/>
            <p:nvPr/>
          </p:nvSpPr>
          <p:spPr>
            <a:xfrm>
              <a:off x="1934301" y="4629413"/>
              <a:ext cx="440553" cy="1885064"/>
            </a:xfrm>
            <a:custGeom>
              <a:avLst/>
              <a:gdLst>
                <a:gd name="connsiteX0" fmla="*/ 146747 w 440553"/>
                <a:gd name="connsiteY0" fmla="*/ 62405 h 1885064"/>
                <a:gd name="connsiteX1" fmla="*/ 171972 w 440553"/>
                <a:gd name="connsiteY1" fmla="*/ 112855 h 1885064"/>
                <a:gd name="connsiteX2" fmla="*/ 317015 w 440553"/>
                <a:gd name="connsiteY2" fmla="*/ 875906 h 1885064"/>
                <a:gd name="connsiteX3" fmla="*/ 436833 w 440553"/>
                <a:gd name="connsiteY3" fmla="*/ 1102929 h 1885064"/>
                <a:gd name="connsiteX4" fmla="*/ 171972 w 440553"/>
                <a:gd name="connsiteY4" fmla="*/ 1052479 h 1885064"/>
                <a:gd name="connsiteX5" fmla="*/ 253953 w 440553"/>
                <a:gd name="connsiteY5" fmla="*/ 1393015 h 1885064"/>
                <a:gd name="connsiteX6" fmla="*/ 411608 w 440553"/>
                <a:gd name="connsiteY6" fmla="*/ 1273197 h 1885064"/>
                <a:gd name="connsiteX7" fmla="*/ 405302 w 440553"/>
                <a:gd name="connsiteY7" fmla="*/ 1550670 h 1885064"/>
                <a:gd name="connsiteX8" fmla="*/ 405302 w 440553"/>
                <a:gd name="connsiteY8" fmla="*/ 1884899 h 1885064"/>
                <a:gd name="connsiteX9" fmla="*/ 354852 w 440553"/>
                <a:gd name="connsiteY9" fmla="*/ 1506526 h 1885064"/>
                <a:gd name="connsiteX10" fmla="*/ 108910 w 440553"/>
                <a:gd name="connsiteY10" fmla="*/ 1020948 h 1885064"/>
                <a:gd name="connsiteX11" fmla="*/ 329627 w 440553"/>
                <a:gd name="connsiteY11" fmla="*/ 1039867 h 1885064"/>
                <a:gd name="connsiteX12" fmla="*/ 260259 w 440553"/>
                <a:gd name="connsiteY12" fmla="*/ 743475 h 1885064"/>
                <a:gd name="connsiteX13" fmla="*/ 33236 w 440553"/>
                <a:gd name="connsiteY13" fmla="*/ 655188 h 1885064"/>
                <a:gd name="connsiteX14" fmla="*/ 285484 w 440553"/>
                <a:gd name="connsiteY14" fmla="*/ 756088 h 1885064"/>
                <a:gd name="connsiteX15" fmla="*/ 96298 w 440553"/>
                <a:gd name="connsiteY15" fmla="*/ 396634 h 1885064"/>
                <a:gd name="connsiteX16" fmla="*/ 1705 w 440553"/>
                <a:gd name="connsiteY16" fmla="*/ 800231 h 1885064"/>
                <a:gd name="connsiteX17" fmla="*/ 171972 w 440553"/>
                <a:gd name="connsiteY17" fmla="*/ 308347 h 1885064"/>
                <a:gd name="connsiteX18" fmla="*/ 134135 w 440553"/>
                <a:gd name="connsiteY18" fmla="*/ 5649 h 1885064"/>
                <a:gd name="connsiteX19" fmla="*/ 203503 w 440553"/>
                <a:gd name="connsiteY19" fmla="*/ 566901 h 1885064"/>
                <a:gd name="connsiteX20" fmla="*/ 247647 w 440553"/>
                <a:gd name="connsiteY20" fmla="*/ 314653 h 1885064"/>
                <a:gd name="connsiteX21" fmla="*/ 146747 w 440553"/>
                <a:gd name="connsiteY21" fmla="*/ 62405 h 188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0553" h="1885064">
                  <a:moveTo>
                    <a:pt x="146747" y="62405"/>
                  </a:moveTo>
                  <a:cubicBezTo>
                    <a:pt x="134135" y="28772"/>
                    <a:pt x="143594" y="-22729"/>
                    <a:pt x="171972" y="112855"/>
                  </a:cubicBezTo>
                  <a:cubicBezTo>
                    <a:pt x="200350" y="248439"/>
                    <a:pt x="272872" y="710894"/>
                    <a:pt x="317015" y="875906"/>
                  </a:cubicBezTo>
                  <a:cubicBezTo>
                    <a:pt x="361158" y="1040918"/>
                    <a:pt x="461007" y="1073500"/>
                    <a:pt x="436833" y="1102929"/>
                  </a:cubicBezTo>
                  <a:cubicBezTo>
                    <a:pt x="412659" y="1132358"/>
                    <a:pt x="202452" y="1004131"/>
                    <a:pt x="171972" y="1052479"/>
                  </a:cubicBezTo>
                  <a:cubicBezTo>
                    <a:pt x="141492" y="1100827"/>
                    <a:pt x="214014" y="1356229"/>
                    <a:pt x="253953" y="1393015"/>
                  </a:cubicBezTo>
                  <a:cubicBezTo>
                    <a:pt x="293892" y="1429801"/>
                    <a:pt x="386383" y="1246921"/>
                    <a:pt x="411608" y="1273197"/>
                  </a:cubicBezTo>
                  <a:cubicBezTo>
                    <a:pt x="436833" y="1299473"/>
                    <a:pt x="406353" y="1448720"/>
                    <a:pt x="405302" y="1550670"/>
                  </a:cubicBezTo>
                  <a:cubicBezTo>
                    <a:pt x="404251" y="1652620"/>
                    <a:pt x="413710" y="1892256"/>
                    <a:pt x="405302" y="1884899"/>
                  </a:cubicBezTo>
                  <a:cubicBezTo>
                    <a:pt x="396894" y="1877542"/>
                    <a:pt x="404251" y="1650518"/>
                    <a:pt x="354852" y="1506526"/>
                  </a:cubicBezTo>
                  <a:cubicBezTo>
                    <a:pt x="305453" y="1362534"/>
                    <a:pt x="113114" y="1098725"/>
                    <a:pt x="108910" y="1020948"/>
                  </a:cubicBezTo>
                  <a:cubicBezTo>
                    <a:pt x="104706" y="943171"/>
                    <a:pt x="304402" y="1086113"/>
                    <a:pt x="329627" y="1039867"/>
                  </a:cubicBezTo>
                  <a:cubicBezTo>
                    <a:pt x="354852" y="993622"/>
                    <a:pt x="309657" y="807588"/>
                    <a:pt x="260259" y="743475"/>
                  </a:cubicBezTo>
                  <a:cubicBezTo>
                    <a:pt x="210861" y="679362"/>
                    <a:pt x="29032" y="653086"/>
                    <a:pt x="33236" y="655188"/>
                  </a:cubicBezTo>
                  <a:cubicBezTo>
                    <a:pt x="37440" y="657290"/>
                    <a:pt x="274974" y="799180"/>
                    <a:pt x="285484" y="756088"/>
                  </a:cubicBezTo>
                  <a:cubicBezTo>
                    <a:pt x="295994" y="712996"/>
                    <a:pt x="143594" y="389277"/>
                    <a:pt x="96298" y="396634"/>
                  </a:cubicBezTo>
                  <a:cubicBezTo>
                    <a:pt x="49002" y="403991"/>
                    <a:pt x="-10907" y="814945"/>
                    <a:pt x="1705" y="800231"/>
                  </a:cubicBezTo>
                  <a:cubicBezTo>
                    <a:pt x="14317" y="785517"/>
                    <a:pt x="149900" y="440777"/>
                    <a:pt x="171972" y="308347"/>
                  </a:cubicBezTo>
                  <a:cubicBezTo>
                    <a:pt x="194044" y="175917"/>
                    <a:pt x="128880" y="-37443"/>
                    <a:pt x="134135" y="5649"/>
                  </a:cubicBezTo>
                  <a:cubicBezTo>
                    <a:pt x="139390" y="48741"/>
                    <a:pt x="184584" y="515401"/>
                    <a:pt x="203503" y="566901"/>
                  </a:cubicBezTo>
                  <a:cubicBezTo>
                    <a:pt x="222422" y="618401"/>
                    <a:pt x="259208" y="396634"/>
                    <a:pt x="247647" y="314653"/>
                  </a:cubicBezTo>
                  <a:cubicBezTo>
                    <a:pt x="236086" y="232672"/>
                    <a:pt x="159359" y="96038"/>
                    <a:pt x="146747" y="62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6E68DAB8-A607-45CF-01F3-F0C0D8364418}"/>
                </a:ext>
              </a:extLst>
            </p:cNvPr>
            <p:cNvSpPr/>
            <p:nvPr/>
          </p:nvSpPr>
          <p:spPr>
            <a:xfrm>
              <a:off x="7412982" y="4375483"/>
              <a:ext cx="716074" cy="500344"/>
            </a:xfrm>
            <a:custGeom>
              <a:avLst/>
              <a:gdLst>
                <a:gd name="connsiteX0" fmla="*/ 9424 w 716074"/>
                <a:gd name="connsiteY0" fmla="*/ 95618 h 500344"/>
                <a:gd name="connsiteX1" fmla="*/ 394102 w 716074"/>
                <a:gd name="connsiteY1" fmla="*/ 51474 h 500344"/>
                <a:gd name="connsiteX2" fmla="*/ 513920 w 716074"/>
                <a:gd name="connsiteY2" fmla="*/ 127149 h 500344"/>
                <a:gd name="connsiteX3" fmla="*/ 482389 w 716074"/>
                <a:gd name="connsiteY3" fmla="*/ 13637 h 500344"/>
                <a:gd name="connsiteX4" fmla="*/ 715719 w 716074"/>
                <a:gd name="connsiteY4" fmla="*/ 499215 h 500344"/>
                <a:gd name="connsiteX5" fmla="*/ 532839 w 716074"/>
                <a:gd name="connsiteY5" fmla="*/ 146067 h 500344"/>
                <a:gd name="connsiteX6" fmla="*/ 425633 w 716074"/>
                <a:gd name="connsiteY6" fmla="*/ 95618 h 500344"/>
                <a:gd name="connsiteX7" fmla="*/ 34648 w 716074"/>
                <a:gd name="connsiteY7" fmla="*/ 234354 h 500344"/>
                <a:gd name="connsiteX8" fmla="*/ 217528 w 716074"/>
                <a:gd name="connsiteY8" fmla="*/ 240660 h 500344"/>
                <a:gd name="connsiteX9" fmla="*/ 154466 w 716074"/>
                <a:gd name="connsiteY9" fmla="*/ 265885 h 500344"/>
                <a:gd name="connsiteX10" fmla="*/ 425633 w 716074"/>
                <a:gd name="connsiteY10" fmla="*/ 171292 h 500344"/>
                <a:gd name="connsiteX11" fmla="*/ 513920 w 716074"/>
                <a:gd name="connsiteY11" fmla="*/ 392009 h 500344"/>
                <a:gd name="connsiteX12" fmla="*/ 356265 w 716074"/>
                <a:gd name="connsiteY12" fmla="*/ 64087 h 500344"/>
                <a:gd name="connsiteX13" fmla="*/ 135548 w 716074"/>
                <a:gd name="connsiteY13" fmla="*/ 139761 h 500344"/>
                <a:gd name="connsiteX14" fmla="*/ 9424 w 716074"/>
                <a:gd name="connsiteY14" fmla="*/ 95618 h 50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6074" h="500344">
                  <a:moveTo>
                    <a:pt x="9424" y="95618"/>
                  </a:moveTo>
                  <a:cubicBezTo>
                    <a:pt x="52516" y="80904"/>
                    <a:pt x="310020" y="46219"/>
                    <a:pt x="394102" y="51474"/>
                  </a:cubicBezTo>
                  <a:cubicBezTo>
                    <a:pt x="478184" y="56729"/>
                    <a:pt x="499205" y="133455"/>
                    <a:pt x="513920" y="127149"/>
                  </a:cubicBezTo>
                  <a:cubicBezTo>
                    <a:pt x="528635" y="120843"/>
                    <a:pt x="448756" y="-48374"/>
                    <a:pt x="482389" y="13637"/>
                  </a:cubicBezTo>
                  <a:cubicBezTo>
                    <a:pt x="516022" y="75648"/>
                    <a:pt x="707311" y="477143"/>
                    <a:pt x="715719" y="499215"/>
                  </a:cubicBezTo>
                  <a:cubicBezTo>
                    <a:pt x="724127" y="521287"/>
                    <a:pt x="581187" y="213333"/>
                    <a:pt x="532839" y="146067"/>
                  </a:cubicBezTo>
                  <a:cubicBezTo>
                    <a:pt x="484491" y="78801"/>
                    <a:pt x="508665" y="80904"/>
                    <a:pt x="425633" y="95618"/>
                  </a:cubicBezTo>
                  <a:cubicBezTo>
                    <a:pt x="342601" y="110332"/>
                    <a:pt x="69332" y="210180"/>
                    <a:pt x="34648" y="234354"/>
                  </a:cubicBezTo>
                  <a:cubicBezTo>
                    <a:pt x="-36" y="258528"/>
                    <a:pt x="197558" y="235405"/>
                    <a:pt x="217528" y="240660"/>
                  </a:cubicBezTo>
                  <a:cubicBezTo>
                    <a:pt x="237498" y="245915"/>
                    <a:pt x="119782" y="277446"/>
                    <a:pt x="154466" y="265885"/>
                  </a:cubicBezTo>
                  <a:cubicBezTo>
                    <a:pt x="189150" y="254324"/>
                    <a:pt x="365724" y="150271"/>
                    <a:pt x="425633" y="171292"/>
                  </a:cubicBezTo>
                  <a:cubicBezTo>
                    <a:pt x="485542" y="192313"/>
                    <a:pt x="525481" y="409877"/>
                    <a:pt x="513920" y="392009"/>
                  </a:cubicBezTo>
                  <a:cubicBezTo>
                    <a:pt x="502359" y="374141"/>
                    <a:pt x="419327" y="106128"/>
                    <a:pt x="356265" y="64087"/>
                  </a:cubicBezTo>
                  <a:cubicBezTo>
                    <a:pt x="293203" y="22046"/>
                    <a:pt x="189151" y="133455"/>
                    <a:pt x="135548" y="139761"/>
                  </a:cubicBezTo>
                  <a:cubicBezTo>
                    <a:pt x="81945" y="146067"/>
                    <a:pt x="-33668" y="110332"/>
                    <a:pt x="9424" y="95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64103A8A-721A-B7C8-7CA5-E4E656DB5967}"/>
                </a:ext>
              </a:extLst>
            </p:cNvPr>
            <p:cNvSpPr/>
            <p:nvPr/>
          </p:nvSpPr>
          <p:spPr>
            <a:xfrm>
              <a:off x="7167259" y="4685749"/>
              <a:ext cx="896242" cy="1996617"/>
            </a:xfrm>
            <a:custGeom>
              <a:avLst/>
              <a:gdLst>
                <a:gd name="connsiteX0" fmla="*/ 892073 w 896242"/>
                <a:gd name="connsiteY0" fmla="*/ 75437 h 1996617"/>
                <a:gd name="connsiteX1" fmla="*/ 702887 w 896242"/>
                <a:gd name="connsiteY1" fmla="*/ 825876 h 1996617"/>
                <a:gd name="connsiteX2" fmla="*/ 772255 w 896242"/>
                <a:gd name="connsiteY2" fmla="*/ 731283 h 1996617"/>
                <a:gd name="connsiteX3" fmla="*/ 513701 w 896242"/>
                <a:gd name="connsiteY3" fmla="*/ 1506946 h 1996617"/>
                <a:gd name="connsiteX4" fmla="*/ 507395 w 896242"/>
                <a:gd name="connsiteY4" fmla="*/ 1456497 h 1996617"/>
                <a:gd name="connsiteX5" fmla="*/ 255147 w 896242"/>
                <a:gd name="connsiteY5" fmla="*/ 1935768 h 1996617"/>
                <a:gd name="connsiteX6" fmla="*/ 122716 w 896242"/>
                <a:gd name="connsiteY6" fmla="*/ 1986218 h 1996617"/>
                <a:gd name="connsiteX7" fmla="*/ 2898 w 896242"/>
                <a:gd name="connsiteY7" fmla="*/ 1967299 h 1996617"/>
                <a:gd name="connsiteX8" fmla="*/ 248840 w 896242"/>
                <a:gd name="connsiteY8" fmla="*/ 1942074 h 1996617"/>
                <a:gd name="connsiteX9" fmla="*/ 583069 w 896242"/>
                <a:gd name="connsiteY9" fmla="*/ 1305148 h 1996617"/>
                <a:gd name="connsiteX10" fmla="*/ 551538 w 896242"/>
                <a:gd name="connsiteY10" fmla="*/ 1342985 h 1996617"/>
                <a:gd name="connsiteX11" fmla="*/ 791174 w 896242"/>
                <a:gd name="connsiteY11" fmla="*/ 94356 h 1996617"/>
                <a:gd name="connsiteX12" fmla="*/ 892073 w 896242"/>
                <a:gd name="connsiteY12" fmla="*/ 226786 h 1996617"/>
                <a:gd name="connsiteX13" fmla="*/ 841624 w 896242"/>
                <a:gd name="connsiteY13" fmla="*/ 43906 h 1996617"/>
                <a:gd name="connsiteX14" fmla="*/ 892073 w 896242"/>
                <a:gd name="connsiteY14" fmla="*/ 75437 h 1996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6242" h="1996617">
                  <a:moveTo>
                    <a:pt x="892073" y="75437"/>
                  </a:moveTo>
                  <a:cubicBezTo>
                    <a:pt x="868950" y="205765"/>
                    <a:pt x="722857" y="716568"/>
                    <a:pt x="702887" y="825876"/>
                  </a:cubicBezTo>
                  <a:cubicBezTo>
                    <a:pt x="682917" y="935184"/>
                    <a:pt x="803786" y="617771"/>
                    <a:pt x="772255" y="731283"/>
                  </a:cubicBezTo>
                  <a:cubicBezTo>
                    <a:pt x="740724" y="844795"/>
                    <a:pt x="557844" y="1386077"/>
                    <a:pt x="513701" y="1506946"/>
                  </a:cubicBezTo>
                  <a:cubicBezTo>
                    <a:pt x="469558" y="1627815"/>
                    <a:pt x="550487" y="1385027"/>
                    <a:pt x="507395" y="1456497"/>
                  </a:cubicBezTo>
                  <a:cubicBezTo>
                    <a:pt x="464303" y="1527967"/>
                    <a:pt x="319260" y="1847481"/>
                    <a:pt x="255147" y="1935768"/>
                  </a:cubicBezTo>
                  <a:cubicBezTo>
                    <a:pt x="191034" y="2024055"/>
                    <a:pt x="164757" y="1980963"/>
                    <a:pt x="122716" y="1986218"/>
                  </a:cubicBezTo>
                  <a:cubicBezTo>
                    <a:pt x="80675" y="1991473"/>
                    <a:pt x="-18122" y="1974656"/>
                    <a:pt x="2898" y="1967299"/>
                  </a:cubicBezTo>
                  <a:cubicBezTo>
                    <a:pt x="23918" y="1959942"/>
                    <a:pt x="152145" y="2052432"/>
                    <a:pt x="248840" y="1942074"/>
                  </a:cubicBezTo>
                  <a:cubicBezTo>
                    <a:pt x="345535" y="1831716"/>
                    <a:pt x="532619" y="1404996"/>
                    <a:pt x="583069" y="1305148"/>
                  </a:cubicBezTo>
                  <a:cubicBezTo>
                    <a:pt x="633519" y="1205300"/>
                    <a:pt x="516854" y="1544784"/>
                    <a:pt x="551538" y="1342985"/>
                  </a:cubicBezTo>
                  <a:cubicBezTo>
                    <a:pt x="586222" y="1141186"/>
                    <a:pt x="734418" y="280389"/>
                    <a:pt x="791174" y="94356"/>
                  </a:cubicBezTo>
                  <a:cubicBezTo>
                    <a:pt x="847930" y="-91677"/>
                    <a:pt x="883665" y="235194"/>
                    <a:pt x="892073" y="226786"/>
                  </a:cubicBezTo>
                  <a:cubicBezTo>
                    <a:pt x="900481" y="218378"/>
                    <a:pt x="848981" y="70182"/>
                    <a:pt x="841624" y="43906"/>
                  </a:cubicBezTo>
                  <a:cubicBezTo>
                    <a:pt x="834267" y="17630"/>
                    <a:pt x="915196" y="-54891"/>
                    <a:pt x="892073" y="75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257E8C6D-4E4E-19A4-6142-C2042B604084}"/>
                </a:ext>
              </a:extLst>
            </p:cNvPr>
            <p:cNvSpPr/>
            <p:nvPr/>
          </p:nvSpPr>
          <p:spPr>
            <a:xfrm>
              <a:off x="7188746" y="4765572"/>
              <a:ext cx="607255" cy="1429055"/>
            </a:xfrm>
            <a:custGeom>
              <a:avLst/>
              <a:gdLst>
                <a:gd name="connsiteX0" fmla="*/ 567888 w 607255"/>
                <a:gd name="connsiteY0" fmla="*/ 1920 h 1429055"/>
                <a:gd name="connsiteX1" fmla="*/ 593113 w 607255"/>
                <a:gd name="connsiteY1" fmla="*/ 430742 h 1429055"/>
                <a:gd name="connsiteX2" fmla="*/ 555276 w 607255"/>
                <a:gd name="connsiteY2" fmla="*/ 783890 h 1429055"/>
                <a:gd name="connsiteX3" fmla="*/ 466989 w 607255"/>
                <a:gd name="connsiteY3" fmla="*/ 1099200 h 1429055"/>
                <a:gd name="connsiteX4" fmla="*/ 397621 w 607255"/>
                <a:gd name="connsiteY4" fmla="*/ 1099200 h 1429055"/>
                <a:gd name="connsiteX5" fmla="*/ 340865 w 607255"/>
                <a:gd name="connsiteY5" fmla="*/ 998301 h 1429055"/>
                <a:gd name="connsiteX6" fmla="*/ 353477 w 607255"/>
                <a:gd name="connsiteY6" fmla="*/ 1193794 h 1429055"/>
                <a:gd name="connsiteX7" fmla="*/ 246272 w 607255"/>
                <a:gd name="connsiteY7" fmla="*/ 1420817 h 1429055"/>
                <a:gd name="connsiteX8" fmla="*/ 330 w 607255"/>
                <a:gd name="connsiteY8" fmla="*/ 1376674 h 1429055"/>
                <a:gd name="connsiteX9" fmla="*/ 303028 w 607255"/>
                <a:gd name="connsiteY9" fmla="*/ 1351449 h 1429055"/>
                <a:gd name="connsiteX10" fmla="*/ 441764 w 607255"/>
                <a:gd name="connsiteY10" fmla="*/ 1137038 h 1429055"/>
                <a:gd name="connsiteX11" fmla="*/ 517439 w 607255"/>
                <a:gd name="connsiteY11" fmla="*/ 695603 h 1429055"/>
                <a:gd name="connsiteX12" fmla="*/ 303028 w 607255"/>
                <a:gd name="connsiteY12" fmla="*/ 897402 h 1429055"/>
                <a:gd name="connsiteX13" fmla="*/ 561582 w 607255"/>
                <a:gd name="connsiteY13" fmla="*/ 601010 h 1429055"/>
                <a:gd name="connsiteX14" fmla="*/ 605726 w 607255"/>
                <a:gd name="connsiteY14" fmla="*/ 285700 h 1429055"/>
                <a:gd name="connsiteX15" fmla="*/ 567888 w 607255"/>
                <a:gd name="connsiteY15" fmla="*/ 1920 h 142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7255" h="1429055">
                  <a:moveTo>
                    <a:pt x="567888" y="1920"/>
                  </a:moveTo>
                  <a:cubicBezTo>
                    <a:pt x="565786" y="26094"/>
                    <a:pt x="595215" y="300414"/>
                    <a:pt x="593113" y="430742"/>
                  </a:cubicBezTo>
                  <a:cubicBezTo>
                    <a:pt x="591011" y="561070"/>
                    <a:pt x="576297" y="672480"/>
                    <a:pt x="555276" y="783890"/>
                  </a:cubicBezTo>
                  <a:cubicBezTo>
                    <a:pt x="534255" y="895300"/>
                    <a:pt x="493265" y="1046648"/>
                    <a:pt x="466989" y="1099200"/>
                  </a:cubicBezTo>
                  <a:cubicBezTo>
                    <a:pt x="440713" y="1151752"/>
                    <a:pt x="418642" y="1116016"/>
                    <a:pt x="397621" y="1099200"/>
                  </a:cubicBezTo>
                  <a:cubicBezTo>
                    <a:pt x="376600" y="1082384"/>
                    <a:pt x="348222" y="982535"/>
                    <a:pt x="340865" y="998301"/>
                  </a:cubicBezTo>
                  <a:cubicBezTo>
                    <a:pt x="333508" y="1014067"/>
                    <a:pt x="369242" y="1123375"/>
                    <a:pt x="353477" y="1193794"/>
                  </a:cubicBezTo>
                  <a:cubicBezTo>
                    <a:pt x="337711" y="1264213"/>
                    <a:pt x="305130" y="1390337"/>
                    <a:pt x="246272" y="1420817"/>
                  </a:cubicBezTo>
                  <a:cubicBezTo>
                    <a:pt x="187414" y="1451297"/>
                    <a:pt x="-9129" y="1388235"/>
                    <a:pt x="330" y="1376674"/>
                  </a:cubicBezTo>
                  <a:cubicBezTo>
                    <a:pt x="9789" y="1365113"/>
                    <a:pt x="229456" y="1391388"/>
                    <a:pt x="303028" y="1351449"/>
                  </a:cubicBezTo>
                  <a:cubicBezTo>
                    <a:pt x="376600" y="1311510"/>
                    <a:pt x="406029" y="1246346"/>
                    <a:pt x="441764" y="1137038"/>
                  </a:cubicBezTo>
                  <a:cubicBezTo>
                    <a:pt x="477499" y="1027730"/>
                    <a:pt x="540562" y="735542"/>
                    <a:pt x="517439" y="695603"/>
                  </a:cubicBezTo>
                  <a:cubicBezTo>
                    <a:pt x="494316" y="655664"/>
                    <a:pt x="295671" y="913167"/>
                    <a:pt x="303028" y="897402"/>
                  </a:cubicBezTo>
                  <a:cubicBezTo>
                    <a:pt x="310385" y="881637"/>
                    <a:pt x="511132" y="702960"/>
                    <a:pt x="561582" y="601010"/>
                  </a:cubicBezTo>
                  <a:cubicBezTo>
                    <a:pt x="612032" y="499060"/>
                    <a:pt x="608879" y="383446"/>
                    <a:pt x="605726" y="285700"/>
                  </a:cubicBezTo>
                  <a:cubicBezTo>
                    <a:pt x="602573" y="187954"/>
                    <a:pt x="569990" y="-22254"/>
                    <a:pt x="567888" y="19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EBD73FE2-ACE4-CDEE-84B9-D5879333E648}"/>
                </a:ext>
              </a:extLst>
            </p:cNvPr>
            <p:cNvSpPr/>
            <p:nvPr/>
          </p:nvSpPr>
          <p:spPr>
            <a:xfrm>
              <a:off x="7321003" y="4574556"/>
              <a:ext cx="351988" cy="1110997"/>
            </a:xfrm>
            <a:custGeom>
              <a:avLst/>
              <a:gdLst>
                <a:gd name="connsiteX0" fmla="*/ 259058 w 351988"/>
                <a:gd name="connsiteY0" fmla="*/ 47894 h 1110997"/>
                <a:gd name="connsiteX1" fmla="*/ 284283 w 351988"/>
                <a:gd name="connsiteY1" fmla="*/ 104650 h 1110997"/>
                <a:gd name="connsiteX2" fmla="*/ 315814 w 351988"/>
                <a:gd name="connsiteY2" fmla="*/ 438878 h 1110997"/>
                <a:gd name="connsiteX3" fmla="*/ 57259 w 351988"/>
                <a:gd name="connsiteY3" fmla="*/ 640677 h 1110997"/>
                <a:gd name="connsiteX4" fmla="*/ 265364 w 351988"/>
                <a:gd name="connsiteY4" fmla="*/ 602840 h 1110997"/>
                <a:gd name="connsiteX5" fmla="*/ 145546 w 351988"/>
                <a:gd name="connsiteY5" fmla="*/ 810945 h 1110997"/>
                <a:gd name="connsiteX6" fmla="*/ 101403 w 351988"/>
                <a:gd name="connsiteY6" fmla="*/ 1063193 h 1110997"/>
                <a:gd name="connsiteX7" fmla="*/ 503 w 351988"/>
                <a:gd name="connsiteY7" fmla="*/ 892925 h 1110997"/>
                <a:gd name="connsiteX8" fmla="*/ 69871 w 351988"/>
                <a:gd name="connsiteY8" fmla="*/ 1101030 h 1110997"/>
                <a:gd name="connsiteX9" fmla="*/ 227527 w 351988"/>
                <a:gd name="connsiteY9" fmla="*/ 508247 h 1110997"/>
                <a:gd name="connsiteX10" fmla="*/ 221220 w 351988"/>
                <a:gd name="connsiteY10" fmla="*/ 527165 h 1110997"/>
                <a:gd name="connsiteX11" fmla="*/ 347345 w 351988"/>
                <a:gd name="connsiteY11" fmla="*/ 401041 h 1110997"/>
                <a:gd name="connsiteX12" fmla="*/ 322120 w 351988"/>
                <a:gd name="connsiteY12" fmla="*/ 22669 h 1110997"/>
                <a:gd name="connsiteX13" fmla="*/ 259058 w 351988"/>
                <a:gd name="connsiteY13" fmla="*/ 47894 h 111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1988" h="1110997">
                  <a:moveTo>
                    <a:pt x="259058" y="47894"/>
                  </a:moveTo>
                  <a:cubicBezTo>
                    <a:pt x="252752" y="61557"/>
                    <a:pt x="274824" y="39486"/>
                    <a:pt x="284283" y="104650"/>
                  </a:cubicBezTo>
                  <a:cubicBezTo>
                    <a:pt x="293742" y="169814"/>
                    <a:pt x="353651" y="349540"/>
                    <a:pt x="315814" y="438878"/>
                  </a:cubicBezTo>
                  <a:cubicBezTo>
                    <a:pt x="277977" y="528216"/>
                    <a:pt x="65667" y="613350"/>
                    <a:pt x="57259" y="640677"/>
                  </a:cubicBezTo>
                  <a:cubicBezTo>
                    <a:pt x="48851" y="668004"/>
                    <a:pt x="250650" y="574462"/>
                    <a:pt x="265364" y="602840"/>
                  </a:cubicBezTo>
                  <a:cubicBezTo>
                    <a:pt x="280078" y="631218"/>
                    <a:pt x="172873" y="734220"/>
                    <a:pt x="145546" y="810945"/>
                  </a:cubicBezTo>
                  <a:cubicBezTo>
                    <a:pt x="118219" y="887670"/>
                    <a:pt x="125577" y="1049530"/>
                    <a:pt x="101403" y="1063193"/>
                  </a:cubicBezTo>
                  <a:cubicBezTo>
                    <a:pt x="77229" y="1076856"/>
                    <a:pt x="5758" y="886619"/>
                    <a:pt x="503" y="892925"/>
                  </a:cubicBezTo>
                  <a:cubicBezTo>
                    <a:pt x="-4752" y="899231"/>
                    <a:pt x="32034" y="1165143"/>
                    <a:pt x="69871" y="1101030"/>
                  </a:cubicBezTo>
                  <a:cubicBezTo>
                    <a:pt x="107708" y="1036917"/>
                    <a:pt x="202302" y="603891"/>
                    <a:pt x="227527" y="508247"/>
                  </a:cubicBezTo>
                  <a:cubicBezTo>
                    <a:pt x="252752" y="412603"/>
                    <a:pt x="201250" y="545033"/>
                    <a:pt x="221220" y="527165"/>
                  </a:cubicBezTo>
                  <a:cubicBezTo>
                    <a:pt x="241190" y="509297"/>
                    <a:pt x="330528" y="485124"/>
                    <a:pt x="347345" y="401041"/>
                  </a:cubicBezTo>
                  <a:cubicBezTo>
                    <a:pt x="364162" y="316958"/>
                    <a:pt x="330528" y="80476"/>
                    <a:pt x="322120" y="22669"/>
                  </a:cubicBezTo>
                  <a:cubicBezTo>
                    <a:pt x="313712" y="-35138"/>
                    <a:pt x="265364" y="34231"/>
                    <a:pt x="259058" y="47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5DDAB73-537F-5F85-CF96-374C951D9982}"/>
                </a:ext>
              </a:extLst>
            </p:cNvPr>
            <p:cNvSpPr/>
            <p:nvPr/>
          </p:nvSpPr>
          <p:spPr>
            <a:xfrm>
              <a:off x="7098468" y="5681501"/>
              <a:ext cx="633242" cy="1090306"/>
            </a:xfrm>
            <a:custGeom>
              <a:avLst/>
              <a:gdLst>
                <a:gd name="connsiteX0" fmla="*/ 632942 w 633242"/>
                <a:gd name="connsiteY0" fmla="*/ 391 h 1090306"/>
                <a:gd name="connsiteX1" fmla="*/ 292406 w 633242"/>
                <a:gd name="connsiteY1" fmla="*/ 549031 h 1090306"/>
                <a:gd name="connsiteX2" fmla="*/ 8627 w 633242"/>
                <a:gd name="connsiteY2" fmla="*/ 1072447 h 1090306"/>
                <a:gd name="connsiteX3" fmla="*/ 115833 w 633242"/>
                <a:gd name="connsiteY3" fmla="*/ 921098 h 1090306"/>
                <a:gd name="connsiteX4" fmla="*/ 538349 w 633242"/>
                <a:gd name="connsiteY4" fmla="*/ 460745 h 1090306"/>
                <a:gd name="connsiteX5" fmla="*/ 191507 w 633242"/>
                <a:gd name="connsiteY5" fmla="*/ 801280 h 1090306"/>
                <a:gd name="connsiteX6" fmla="*/ 349162 w 633242"/>
                <a:gd name="connsiteY6" fmla="*/ 467051 h 1090306"/>
                <a:gd name="connsiteX7" fmla="*/ 632942 w 633242"/>
                <a:gd name="connsiteY7" fmla="*/ 391 h 10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242" h="1090306">
                  <a:moveTo>
                    <a:pt x="632942" y="391"/>
                  </a:moveTo>
                  <a:cubicBezTo>
                    <a:pt x="623483" y="14054"/>
                    <a:pt x="396459" y="370355"/>
                    <a:pt x="292406" y="549031"/>
                  </a:cubicBezTo>
                  <a:cubicBezTo>
                    <a:pt x="188353" y="727707"/>
                    <a:pt x="38056" y="1010436"/>
                    <a:pt x="8627" y="1072447"/>
                  </a:cubicBezTo>
                  <a:cubicBezTo>
                    <a:pt x="-20802" y="1134458"/>
                    <a:pt x="27546" y="1023048"/>
                    <a:pt x="115833" y="921098"/>
                  </a:cubicBezTo>
                  <a:cubicBezTo>
                    <a:pt x="204120" y="819148"/>
                    <a:pt x="525737" y="480715"/>
                    <a:pt x="538349" y="460745"/>
                  </a:cubicBezTo>
                  <a:cubicBezTo>
                    <a:pt x="550961" y="440775"/>
                    <a:pt x="223038" y="800229"/>
                    <a:pt x="191507" y="801280"/>
                  </a:cubicBezTo>
                  <a:cubicBezTo>
                    <a:pt x="159976" y="802331"/>
                    <a:pt x="272437" y="599481"/>
                    <a:pt x="349162" y="467051"/>
                  </a:cubicBezTo>
                  <a:cubicBezTo>
                    <a:pt x="425887" y="334621"/>
                    <a:pt x="642401" y="-13272"/>
                    <a:pt x="632942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A8B98291-D1B0-3018-8779-7E70D2762B85}"/>
                </a:ext>
              </a:extLst>
            </p:cNvPr>
            <p:cNvSpPr/>
            <p:nvPr/>
          </p:nvSpPr>
          <p:spPr>
            <a:xfrm>
              <a:off x="6959294" y="4994293"/>
              <a:ext cx="248723" cy="1603049"/>
            </a:xfrm>
            <a:custGeom>
              <a:avLst/>
              <a:gdLst>
                <a:gd name="connsiteX0" fmla="*/ 248700 w 248723"/>
                <a:gd name="connsiteY0" fmla="*/ 223 h 1603049"/>
                <a:gd name="connsiteX1" fmla="*/ 78433 w 248723"/>
                <a:gd name="connsiteY1" fmla="*/ 750661 h 1603049"/>
                <a:gd name="connsiteX2" fmla="*/ 65820 w 248723"/>
                <a:gd name="connsiteY2" fmla="*/ 1583081 h 1603049"/>
                <a:gd name="connsiteX3" fmla="*/ 40596 w 248723"/>
                <a:gd name="connsiteY3" fmla="*/ 1299301 h 1603049"/>
                <a:gd name="connsiteX4" fmla="*/ 2758 w 248723"/>
                <a:gd name="connsiteY4" fmla="*/ 801111 h 1603049"/>
                <a:gd name="connsiteX5" fmla="*/ 122576 w 248723"/>
                <a:gd name="connsiteY5" fmla="*/ 410126 h 1603049"/>
                <a:gd name="connsiteX6" fmla="*/ 65820 w 248723"/>
                <a:gd name="connsiteY6" fmla="*/ 668681 h 1603049"/>
                <a:gd name="connsiteX7" fmla="*/ 248700 w 248723"/>
                <a:gd name="connsiteY7" fmla="*/ 223 h 160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723" h="1603049">
                  <a:moveTo>
                    <a:pt x="248700" y="223"/>
                  </a:moveTo>
                  <a:cubicBezTo>
                    <a:pt x="250802" y="13886"/>
                    <a:pt x="108913" y="486851"/>
                    <a:pt x="78433" y="750661"/>
                  </a:cubicBezTo>
                  <a:cubicBezTo>
                    <a:pt x="47953" y="1014471"/>
                    <a:pt x="72126" y="1491641"/>
                    <a:pt x="65820" y="1583081"/>
                  </a:cubicBezTo>
                  <a:cubicBezTo>
                    <a:pt x="59514" y="1674521"/>
                    <a:pt x="51106" y="1429629"/>
                    <a:pt x="40596" y="1299301"/>
                  </a:cubicBezTo>
                  <a:cubicBezTo>
                    <a:pt x="30086" y="1168973"/>
                    <a:pt x="-10905" y="949307"/>
                    <a:pt x="2758" y="801111"/>
                  </a:cubicBezTo>
                  <a:cubicBezTo>
                    <a:pt x="16421" y="652915"/>
                    <a:pt x="112066" y="432198"/>
                    <a:pt x="122576" y="410126"/>
                  </a:cubicBezTo>
                  <a:cubicBezTo>
                    <a:pt x="133086" y="388054"/>
                    <a:pt x="49003" y="732794"/>
                    <a:pt x="65820" y="668681"/>
                  </a:cubicBezTo>
                  <a:cubicBezTo>
                    <a:pt x="82637" y="604568"/>
                    <a:pt x="246598" y="-13440"/>
                    <a:pt x="248700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39EFD7C0-4147-8F6B-1E0A-ADDC9EB4CE15}"/>
                </a:ext>
              </a:extLst>
            </p:cNvPr>
            <p:cNvSpPr/>
            <p:nvPr/>
          </p:nvSpPr>
          <p:spPr>
            <a:xfrm>
              <a:off x="6065823" y="6656510"/>
              <a:ext cx="962323" cy="1557913"/>
            </a:xfrm>
            <a:custGeom>
              <a:avLst/>
              <a:gdLst>
                <a:gd name="connsiteX0" fmla="*/ 922806 w 962323"/>
                <a:gd name="connsiteY0" fmla="*/ 16433 h 1557913"/>
                <a:gd name="connsiteX1" fmla="*/ 487377 w 962323"/>
                <a:gd name="connsiteY1" fmla="*/ 872776 h 1557913"/>
                <a:gd name="connsiteX2" fmla="*/ 661548 w 962323"/>
                <a:gd name="connsiteY2" fmla="*/ 702233 h 1557913"/>
                <a:gd name="connsiteX3" fmla="*/ 429320 w 962323"/>
                <a:gd name="connsiteY3" fmla="*/ 985261 h 1557913"/>
                <a:gd name="connsiteX4" fmla="*/ 51948 w 962323"/>
                <a:gd name="connsiteY4" fmla="*/ 1406176 h 1557913"/>
                <a:gd name="connsiteX5" fmla="*/ 12034 w 962323"/>
                <a:gd name="connsiteY5" fmla="*/ 1554947 h 1557913"/>
                <a:gd name="connsiteX6" fmla="*/ 135406 w 962323"/>
                <a:gd name="connsiteY6" fmla="*/ 1293690 h 1557913"/>
                <a:gd name="connsiteX7" fmla="*/ 523663 w 962323"/>
                <a:gd name="connsiteY7" fmla="*/ 593376 h 1557913"/>
                <a:gd name="connsiteX8" fmla="*/ 360377 w 962323"/>
                <a:gd name="connsiteY8" fmla="*/ 948976 h 1557913"/>
                <a:gd name="connsiteX9" fmla="*/ 955463 w 962323"/>
                <a:gd name="connsiteY9" fmla="*/ 266804 h 1557913"/>
                <a:gd name="connsiteX10" fmla="*/ 694206 w 962323"/>
                <a:gd name="connsiteY10" fmla="*/ 506290 h 1557913"/>
                <a:gd name="connsiteX11" fmla="*/ 857491 w 962323"/>
                <a:gd name="connsiteY11" fmla="*/ 255919 h 1557913"/>
                <a:gd name="connsiteX12" fmla="*/ 745006 w 962323"/>
                <a:gd name="connsiteY12" fmla="*/ 303090 h 1557913"/>
                <a:gd name="connsiteX13" fmla="*/ 922806 w 962323"/>
                <a:gd name="connsiteY13" fmla="*/ 16433 h 155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2323" h="1557913">
                  <a:moveTo>
                    <a:pt x="922806" y="16433"/>
                  </a:moveTo>
                  <a:cubicBezTo>
                    <a:pt x="879868" y="111381"/>
                    <a:pt x="530920" y="758476"/>
                    <a:pt x="487377" y="872776"/>
                  </a:cubicBezTo>
                  <a:cubicBezTo>
                    <a:pt x="443834" y="987076"/>
                    <a:pt x="671224" y="683486"/>
                    <a:pt x="661548" y="702233"/>
                  </a:cubicBezTo>
                  <a:cubicBezTo>
                    <a:pt x="651872" y="720980"/>
                    <a:pt x="530920" y="867937"/>
                    <a:pt x="429320" y="985261"/>
                  </a:cubicBezTo>
                  <a:cubicBezTo>
                    <a:pt x="327720" y="1102585"/>
                    <a:pt x="121496" y="1311228"/>
                    <a:pt x="51948" y="1406176"/>
                  </a:cubicBezTo>
                  <a:cubicBezTo>
                    <a:pt x="-17600" y="1501124"/>
                    <a:pt x="-1876" y="1573695"/>
                    <a:pt x="12034" y="1554947"/>
                  </a:cubicBezTo>
                  <a:cubicBezTo>
                    <a:pt x="25944" y="1536199"/>
                    <a:pt x="50134" y="1453952"/>
                    <a:pt x="135406" y="1293690"/>
                  </a:cubicBezTo>
                  <a:cubicBezTo>
                    <a:pt x="220677" y="1133428"/>
                    <a:pt x="486168" y="650828"/>
                    <a:pt x="523663" y="593376"/>
                  </a:cubicBezTo>
                  <a:cubicBezTo>
                    <a:pt x="561158" y="535924"/>
                    <a:pt x="288410" y="1003405"/>
                    <a:pt x="360377" y="948976"/>
                  </a:cubicBezTo>
                  <a:cubicBezTo>
                    <a:pt x="432344" y="894547"/>
                    <a:pt x="899825" y="340585"/>
                    <a:pt x="955463" y="266804"/>
                  </a:cubicBezTo>
                  <a:cubicBezTo>
                    <a:pt x="1011101" y="193023"/>
                    <a:pt x="710535" y="508104"/>
                    <a:pt x="694206" y="506290"/>
                  </a:cubicBezTo>
                  <a:cubicBezTo>
                    <a:pt x="677877" y="504476"/>
                    <a:pt x="849024" y="289786"/>
                    <a:pt x="857491" y="255919"/>
                  </a:cubicBezTo>
                  <a:cubicBezTo>
                    <a:pt x="865958" y="222052"/>
                    <a:pt x="739563" y="338771"/>
                    <a:pt x="745006" y="303090"/>
                  </a:cubicBezTo>
                  <a:cubicBezTo>
                    <a:pt x="750449" y="267409"/>
                    <a:pt x="965744" y="-78515"/>
                    <a:pt x="922806" y="16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B41D2A32-F965-9577-2D5F-D915B57A4BE1}"/>
                </a:ext>
              </a:extLst>
            </p:cNvPr>
            <p:cNvSpPr/>
            <p:nvPr/>
          </p:nvSpPr>
          <p:spPr>
            <a:xfrm>
              <a:off x="2423777" y="5460827"/>
              <a:ext cx="225591" cy="1496664"/>
            </a:xfrm>
            <a:custGeom>
              <a:avLst/>
              <a:gdLst>
                <a:gd name="connsiteX0" fmla="*/ 225080 w 225591"/>
                <a:gd name="connsiteY0" fmla="*/ 173 h 1496664"/>
                <a:gd name="connsiteX1" fmla="*/ 79937 w 225591"/>
                <a:gd name="connsiteY1" fmla="*/ 515430 h 1496664"/>
                <a:gd name="connsiteX2" fmla="*/ 79937 w 225591"/>
                <a:gd name="connsiteY2" fmla="*/ 765802 h 1496664"/>
                <a:gd name="connsiteX3" fmla="*/ 79937 w 225591"/>
                <a:gd name="connsiteY3" fmla="*/ 871030 h 1496664"/>
                <a:gd name="connsiteX4" fmla="*/ 152509 w 225591"/>
                <a:gd name="connsiteY4" fmla="*/ 1495144 h 1496664"/>
                <a:gd name="connsiteX5" fmla="*/ 65423 w 225591"/>
                <a:gd name="connsiteY5" fmla="*/ 1016173 h 1496664"/>
                <a:gd name="connsiteX6" fmla="*/ 10994 w 225591"/>
                <a:gd name="connsiteY6" fmla="*/ 90887 h 1496664"/>
                <a:gd name="connsiteX7" fmla="*/ 21880 w 225591"/>
                <a:gd name="connsiteY7" fmla="*/ 453744 h 1496664"/>
                <a:gd name="connsiteX8" fmla="*/ 225080 w 225591"/>
                <a:gd name="connsiteY8" fmla="*/ 173 h 14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591" h="1496664">
                  <a:moveTo>
                    <a:pt x="225080" y="173"/>
                  </a:moveTo>
                  <a:cubicBezTo>
                    <a:pt x="234756" y="10454"/>
                    <a:pt x="104128" y="387825"/>
                    <a:pt x="79937" y="515430"/>
                  </a:cubicBezTo>
                  <a:cubicBezTo>
                    <a:pt x="55746" y="643035"/>
                    <a:pt x="79937" y="765802"/>
                    <a:pt x="79937" y="765802"/>
                  </a:cubicBezTo>
                  <a:cubicBezTo>
                    <a:pt x="79937" y="825069"/>
                    <a:pt x="67842" y="749473"/>
                    <a:pt x="79937" y="871030"/>
                  </a:cubicBezTo>
                  <a:cubicBezTo>
                    <a:pt x="92032" y="992587"/>
                    <a:pt x="154928" y="1470954"/>
                    <a:pt x="152509" y="1495144"/>
                  </a:cubicBezTo>
                  <a:cubicBezTo>
                    <a:pt x="150090" y="1519334"/>
                    <a:pt x="89009" y="1250216"/>
                    <a:pt x="65423" y="1016173"/>
                  </a:cubicBezTo>
                  <a:cubicBezTo>
                    <a:pt x="41837" y="782130"/>
                    <a:pt x="18251" y="184625"/>
                    <a:pt x="10994" y="90887"/>
                  </a:cubicBezTo>
                  <a:cubicBezTo>
                    <a:pt x="3737" y="-2851"/>
                    <a:pt x="-14406" y="466444"/>
                    <a:pt x="21880" y="453744"/>
                  </a:cubicBezTo>
                  <a:cubicBezTo>
                    <a:pt x="58166" y="441044"/>
                    <a:pt x="215404" y="-10108"/>
                    <a:pt x="225080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F2E5908F-B9F1-46AF-CAEA-70DF52252BFD}"/>
                </a:ext>
              </a:extLst>
            </p:cNvPr>
            <p:cNvSpPr/>
            <p:nvPr/>
          </p:nvSpPr>
          <p:spPr>
            <a:xfrm>
              <a:off x="2644180" y="6960598"/>
              <a:ext cx="732280" cy="1271483"/>
            </a:xfrm>
            <a:custGeom>
              <a:avLst/>
              <a:gdLst>
                <a:gd name="connsiteX0" fmla="*/ 8306 w 732280"/>
                <a:gd name="connsiteY0" fmla="*/ 42545 h 1271483"/>
                <a:gd name="connsiteX1" fmla="*/ 80877 w 732280"/>
                <a:gd name="connsiteY1" fmla="*/ 122373 h 1271483"/>
                <a:gd name="connsiteX2" fmla="*/ 454620 w 732280"/>
                <a:gd name="connsiteY2" fmla="*/ 888002 h 1271483"/>
                <a:gd name="connsiteX3" fmla="*/ 403820 w 732280"/>
                <a:gd name="connsiteY3" fmla="*/ 764631 h 1271483"/>
                <a:gd name="connsiteX4" fmla="*/ 730391 w 732280"/>
                <a:gd name="connsiteY4" fmla="*/ 1269002 h 1271483"/>
                <a:gd name="connsiteX5" fmla="*/ 512677 w 732280"/>
                <a:gd name="connsiteY5" fmla="*/ 927916 h 1271483"/>
                <a:gd name="connsiteX6" fmla="*/ 8306 w 732280"/>
                <a:gd name="connsiteY6" fmla="*/ 271145 h 1271483"/>
                <a:gd name="connsiteX7" fmla="*/ 211506 w 732280"/>
                <a:gd name="connsiteY7" fmla="*/ 539659 h 1271483"/>
                <a:gd name="connsiteX8" fmla="*/ 8306 w 732280"/>
                <a:gd name="connsiteY8" fmla="*/ 42545 h 127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280" h="1271483">
                  <a:moveTo>
                    <a:pt x="8306" y="42545"/>
                  </a:moveTo>
                  <a:cubicBezTo>
                    <a:pt x="-13465" y="-27003"/>
                    <a:pt x="6491" y="-18537"/>
                    <a:pt x="80877" y="122373"/>
                  </a:cubicBezTo>
                  <a:cubicBezTo>
                    <a:pt x="155263" y="263283"/>
                    <a:pt x="400796" y="780959"/>
                    <a:pt x="454620" y="888002"/>
                  </a:cubicBezTo>
                  <a:cubicBezTo>
                    <a:pt x="508444" y="995045"/>
                    <a:pt x="357858" y="701131"/>
                    <a:pt x="403820" y="764631"/>
                  </a:cubicBezTo>
                  <a:cubicBezTo>
                    <a:pt x="449782" y="828131"/>
                    <a:pt x="712248" y="1241788"/>
                    <a:pt x="730391" y="1269002"/>
                  </a:cubicBezTo>
                  <a:cubicBezTo>
                    <a:pt x="748534" y="1296216"/>
                    <a:pt x="633024" y="1094225"/>
                    <a:pt x="512677" y="927916"/>
                  </a:cubicBezTo>
                  <a:cubicBezTo>
                    <a:pt x="392330" y="761607"/>
                    <a:pt x="58501" y="335854"/>
                    <a:pt x="8306" y="271145"/>
                  </a:cubicBezTo>
                  <a:cubicBezTo>
                    <a:pt x="-41889" y="206436"/>
                    <a:pt x="209692" y="577154"/>
                    <a:pt x="211506" y="539659"/>
                  </a:cubicBezTo>
                  <a:cubicBezTo>
                    <a:pt x="213320" y="502164"/>
                    <a:pt x="30077" y="112093"/>
                    <a:pt x="8306" y="42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E4AE33D8-EF9D-6F1B-DA86-4D190354726D}"/>
                </a:ext>
              </a:extLst>
            </p:cNvPr>
            <p:cNvSpPr/>
            <p:nvPr/>
          </p:nvSpPr>
          <p:spPr>
            <a:xfrm>
              <a:off x="2565595" y="2106805"/>
              <a:ext cx="875957" cy="1977541"/>
            </a:xfrm>
            <a:custGeom>
              <a:avLst/>
              <a:gdLst>
                <a:gd name="connsiteX0" fmla="*/ 875762 w 875957"/>
                <a:gd name="connsiteY0" fmla="*/ 22 h 1977541"/>
                <a:gd name="connsiteX1" fmla="*/ 498881 w 875957"/>
                <a:gd name="connsiteY1" fmla="*/ 457222 h 1977541"/>
                <a:gd name="connsiteX2" fmla="*/ 498881 w 875957"/>
                <a:gd name="connsiteY2" fmla="*/ 883530 h 1977541"/>
                <a:gd name="connsiteX3" fmla="*/ 381491 w 875957"/>
                <a:gd name="connsiteY3" fmla="*/ 1149200 h 1977541"/>
                <a:gd name="connsiteX4" fmla="*/ 369135 w 875957"/>
                <a:gd name="connsiteY4" fmla="*/ 1204806 h 1977541"/>
                <a:gd name="connsiteX5" fmla="*/ 202319 w 875957"/>
                <a:gd name="connsiteY5" fmla="*/ 1451941 h 1977541"/>
                <a:gd name="connsiteX6" fmla="*/ 78751 w 875957"/>
                <a:gd name="connsiteY6" fmla="*/ 1890606 h 1977541"/>
                <a:gd name="connsiteX7" fmla="*/ 103464 w 875957"/>
                <a:gd name="connsiteY7" fmla="*/ 1692898 h 1977541"/>
                <a:gd name="connsiteX8" fmla="*/ 4610 w 875957"/>
                <a:gd name="connsiteY8" fmla="*/ 1964746 h 1977541"/>
                <a:gd name="connsiteX9" fmla="*/ 276459 w 875957"/>
                <a:gd name="connsiteY9" fmla="*/ 1198627 h 1977541"/>
                <a:gd name="connsiteX10" fmla="*/ 356778 w 875957"/>
                <a:gd name="connsiteY10" fmla="*/ 759963 h 1977541"/>
                <a:gd name="connsiteX11" fmla="*/ 449454 w 875957"/>
                <a:gd name="connsiteY11" fmla="*/ 1013276 h 1977541"/>
                <a:gd name="connsiteX12" fmla="*/ 467989 w 875957"/>
                <a:gd name="connsiteY12" fmla="*/ 593146 h 1977541"/>
                <a:gd name="connsiteX13" fmla="*/ 443275 w 875957"/>
                <a:gd name="connsiteY13" fmla="*/ 475757 h 1977541"/>
                <a:gd name="connsiteX14" fmla="*/ 875762 w 875957"/>
                <a:gd name="connsiteY14" fmla="*/ 22 h 197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5957" h="1977541">
                  <a:moveTo>
                    <a:pt x="875762" y="22"/>
                  </a:moveTo>
                  <a:cubicBezTo>
                    <a:pt x="885030" y="-3067"/>
                    <a:pt x="561694" y="309971"/>
                    <a:pt x="498881" y="457222"/>
                  </a:cubicBezTo>
                  <a:cubicBezTo>
                    <a:pt x="436068" y="604473"/>
                    <a:pt x="518446" y="768200"/>
                    <a:pt x="498881" y="883530"/>
                  </a:cubicBezTo>
                  <a:cubicBezTo>
                    <a:pt x="479316" y="998860"/>
                    <a:pt x="403115" y="1095654"/>
                    <a:pt x="381491" y="1149200"/>
                  </a:cubicBezTo>
                  <a:cubicBezTo>
                    <a:pt x="359867" y="1202746"/>
                    <a:pt x="398997" y="1154349"/>
                    <a:pt x="369135" y="1204806"/>
                  </a:cubicBezTo>
                  <a:cubicBezTo>
                    <a:pt x="339273" y="1255263"/>
                    <a:pt x="250716" y="1337641"/>
                    <a:pt x="202319" y="1451941"/>
                  </a:cubicBezTo>
                  <a:cubicBezTo>
                    <a:pt x="153922" y="1566241"/>
                    <a:pt x="95227" y="1850447"/>
                    <a:pt x="78751" y="1890606"/>
                  </a:cubicBezTo>
                  <a:cubicBezTo>
                    <a:pt x="62275" y="1930766"/>
                    <a:pt x="115821" y="1680541"/>
                    <a:pt x="103464" y="1692898"/>
                  </a:cubicBezTo>
                  <a:cubicBezTo>
                    <a:pt x="91107" y="1705255"/>
                    <a:pt x="-24222" y="2047124"/>
                    <a:pt x="4610" y="1964746"/>
                  </a:cubicBezTo>
                  <a:cubicBezTo>
                    <a:pt x="33442" y="1882368"/>
                    <a:pt x="217764" y="1399424"/>
                    <a:pt x="276459" y="1198627"/>
                  </a:cubicBezTo>
                  <a:cubicBezTo>
                    <a:pt x="335154" y="997830"/>
                    <a:pt x="327946" y="790855"/>
                    <a:pt x="356778" y="759963"/>
                  </a:cubicBezTo>
                  <a:cubicBezTo>
                    <a:pt x="385610" y="729071"/>
                    <a:pt x="430919" y="1041079"/>
                    <a:pt x="449454" y="1013276"/>
                  </a:cubicBezTo>
                  <a:cubicBezTo>
                    <a:pt x="467989" y="985473"/>
                    <a:pt x="469019" y="682732"/>
                    <a:pt x="467989" y="593146"/>
                  </a:cubicBezTo>
                  <a:cubicBezTo>
                    <a:pt x="466959" y="503560"/>
                    <a:pt x="379432" y="570492"/>
                    <a:pt x="443275" y="475757"/>
                  </a:cubicBezTo>
                  <a:cubicBezTo>
                    <a:pt x="507118" y="381022"/>
                    <a:pt x="866494" y="3111"/>
                    <a:pt x="875762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E7279B3B-C196-B475-A350-C67F347CF6B1}"/>
                </a:ext>
              </a:extLst>
            </p:cNvPr>
            <p:cNvSpPr/>
            <p:nvPr/>
          </p:nvSpPr>
          <p:spPr>
            <a:xfrm>
              <a:off x="6806940" y="2641182"/>
              <a:ext cx="401875" cy="1671581"/>
            </a:xfrm>
            <a:custGeom>
              <a:avLst/>
              <a:gdLst>
                <a:gd name="connsiteX0" fmla="*/ 112844 w 401875"/>
                <a:gd name="connsiteY0" fmla="*/ 27877 h 1671581"/>
                <a:gd name="connsiteX1" fmla="*/ 106665 w 401875"/>
                <a:gd name="connsiteY1" fmla="*/ 89661 h 1671581"/>
                <a:gd name="connsiteX2" fmla="*/ 162271 w 401875"/>
                <a:gd name="connsiteY2" fmla="*/ 633359 h 1671581"/>
                <a:gd name="connsiteX3" fmla="*/ 384692 w 401875"/>
                <a:gd name="connsiteY3" fmla="*/ 954634 h 1671581"/>
                <a:gd name="connsiteX4" fmla="*/ 384692 w 401875"/>
                <a:gd name="connsiteY4" fmla="*/ 1133807 h 1671581"/>
                <a:gd name="connsiteX5" fmla="*/ 366157 w 401875"/>
                <a:gd name="connsiteY5" fmla="*/ 1288267 h 1671581"/>
                <a:gd name="connsiteX6" fmla="*/ 205519 w 401875"/>
                <a:gd name="connsiteY6" fmla="*/ 1671326 h 1671581"/>
                <a:gd name="connsiteX7" fmla="*/ 384692 w 401875"/>
                <a:gd name="connsiteY7" fmla="*/ 1226483 h 1671581"/>
                <a:gd name="connsiteX8" fmla="*/ 162271 w 401875"/>
                <a:gd name="connsiteY8" fmla="*/ 763104 h 1671581"/>
                <a:gd name="connsiteX9" fmla="*/ 316730 w 401875"/>
                <a:gd name="connsiteY9" fmla="*/ 824888 h 1671581"/>
                <a:gd name="connsiteX10" fmla="*/ 75774 w 401875"/>
                <a:gd name="connsiteY10" fmla="*/ 435650 h 1671581"/>
                <a:gd name="connsiteX11" fmla="*/ 1633 w 401875"/>
                <a:gd name="connsiteY11" fmla="*/ 95840 h 1671581"/>
                <a:gd name="connsiteX12" fmla="*/ 131379 w 401875"/>
                <a:gd name="connsiteY12" fmla="*/ 373867 h 1671581"/>
                <a:gd name="connsiteX13" fmla="*/ 112844 w 401875"/>
                <a:gd name="connsiteY13" fmla="*/ 27877 h 167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875" h="1671581">
                  <a:moveTo>
                    <a:pt x="112844" y="27877"/>
                  </a:moveTo>
                  <a:cubicBezTo>
                    <a:pt x="108725" y="-19491"/>
                    <a:pt x="98427" y="-11253"/>
                    <a:pt x="106665" y="89661"/>
                  </a:cubicBezTo>
                  <a:cubicBezTo>
                    <a:pt x="114903" y="190575"/>
                    <a:pt x="115933" y="489197"/>
                    <a:pt x="162271" y="633359"/>
                  </a:cubicBezTo>
                  <a:cubicBezTo>
                    <a:pt x="208609" y="777521"/>
                    <a:pt x="347622" y="871226"/>
                    <a:pt x="384692" y="954634"/>
                  </a:cubicBezTo>
                  <a:cubicBezTo>
                    <a:pt x="421762" y="1038042"/>
                    <a:pt x="387781" y="1078202"/>
                    <a:pt x="384692" y="1133807"/>
                  </a:cubicBezTo>
                  <a:cubicBezTo>
                    <a:pt x="381603" y="1189413"/>
                    <a:pt x="396019" y="1198681"/>
                    <a:pt x="366157" y="1288267"/>
                  </a:cubicBezTo>
                  <a:cubicBezTo>
                    <a:pt x="336295" y="1377854"/>
                    <a:pt x="202430" y="1681623"/>
                    <a:pt x="205519" y="1671326"/>
                  </a:cubicBezTo>
                  <a:cubicBezTo>
                    <a:pt x="208608" y="1661029"/>
                    <a:pt x="391900" y="1377853"/>
                    <a:pt x="384692" y="1226483"/>
                  </a:cubicBezTo>
                  <a:cubicBezTo>
                    <a:pt x="377484" y="1075113"/>
                    <a:pt x="173598" y="830036"/>
                    <a:pt x="162271" y="763104"/>
                  </a:cubicBezTo>
                  <a:cubicBezTo>
                    <a:pt x="150944" y="696172"/>
                    <a:pt x="331146" y="879464"/>
                    <a:pt x="316730" y="824888"/>
                  </a:cubicBezTo>
                  <a:cubicBezTo>
                    <a:pt x="302314" y="770312"/>
                    <a:pt x="128290" y="557158"/>
                    <a:pt x="75774" y="435650"/>
                  </a:cubicBezTo>
                  <a:cubicBezTo>
                    <a:pt x="23258" y="314142"/>
                    <a:pt x="-7635" y="106137"/>
                    <a:pt x="1633" y="95840"/>
                  </a:cubicBezTo>
                  <a:cubicBezTo>
                    <a:pt x="10901" y="85543"/>
                    <a:pt x="111814" y="384164"/>
                    <a:pt x="131379" y="373867"/>
                  </a:cubicBezTo>
                  <a:cubicBezTo>
                    <a:pt x="150944" y="363570"/>
                    <a:pt x="116963" y="75245"/>
                    <a:pt x="112844" y="27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DE9C5EF8-DA7B-87D5-0967-82B29331445E}"/>
                </a:ext>
              </a:extLst>
            </p:cNvPr>
            <p:cNvSpPr/>
            <p:nvPr/>
          </p:nvSpPr>
          <p:spPr>
            <a:xfrm>
              <a:off x="4787108" y="3170874"/>
              <a:ext cx="977879" cy="1178730"/>
            </a:xfrm>
            <a:custGeom>
              <a:avLst/>
              <a:gdLst>
                <a:gd name="connsiteX0" fmla="*/ 198843 w 977879"/>
                <a:gd name="connsiteY0" fmla="*/ 10991 h 1178730"/>
                <a:gd name="connsiteX1" fmla="*/ 205022 w 977879"/>
                <a:gd name="connsiteY1" fmla="*/ 116023 h 1178730"/>
                <a:gd name="connsiteX2" fmla="*/ 56741 w 977879"/>
                <a:gd name="connsiteY2" fmla="*/ 622650 h 1178730"/>
                <a:gd name="connsiteX3" fmla="*/ 303876 w 977879"/>
                <a:gd name="connsiteY3" fmla="*/ 869785 h 1178730"/>
                <a:gd name="connsiteX4" fmla="*/ 229735 w 977879"/>
                <a:gd name="connsiteY4" fmla="*/ 913034 h 1178730"/>
                <a:gd name="connsiteX5" fmla="*/ 310054 w 977879"/>
                <a:gd name="connsiteY5" fmla="*/ 1018067 h 1178730"/>
                <a:gd name="connsiteX6" fmla="*/ 242092 w 977879"/>
                <a:gd name="connsiteY6" fmla="*/ 1116921 h 1178730"/>
                <a:gd name="connsiteX7" fmla="*/ 520119 w 977879"/>
                <a:gd name="connsiteY7" fmla="*/ 974818 h 1178730"/>
                <a:gd name="connsiteX8" fmla="*/ 977319 w 977879"/>
                <a:gd name="connsiteY8" fmla="*/ 863607 h 1178730"/>
                <a:gd name="connsiteX9" fmla="*/ 421265 w 977879"/>
                <a:gd name="connsiteY9" fmla="*/ 1011888 h 1178730"/>
                <a:gd name="connsiteX10" fmla="*/ 93811 w 977879"/>
                <a:gd name="connsiteY10" fmla="*/ 1178704 h 1178730"/>
                <a:gd name="connsiteX11" fmla="*/ 93811 w 977879"/>
                <a:gd name="connsiteY11" fmla="*/ 999531 h 1178730"/>
                <a:gd name="connsiteX12" fmla="*/ 161773 w 977879"/>
                <a:gd name="connsiteY12" fmla="*/ 1141634 h 1178730"/>
                <a:gd name="connsiteX13" fmla="*/ 254449 w 977879"/>
                <a:gd name="connsiteY13" fmla="*/ 900677 h 1178730"/>
                <a:gd name="connsiteX14" fmla="*/ 285341 w 977879"/>
                <a:gd name="connsiteY14" fmla="*/ 758575 h 1178730"/>
                <a:gd name="connsiteX15" fmla="*/ 248270 w 977879"/>
                <a:gd name="connsiteY15" fmla="*/ 468191 h 1178730"/>
                <a:gd name="connsiteX16" fmla="*/ 272984 w 977879"/>
                <a:gd name="connsiteY16" fmla="*/ 838894 h 1178730"/>
                <a:gd name="connsiteX17" fmla="*/ 1135 w 977879"/>
                <a:gd name="connsiteY17" fmla="*/ 628829 h 1178730"/>
                <a:gd name="connsiteX18" fmla="*/ 174130 w 977879"/>
                <a:gd name="connsiteY18" fmla="*/ 511440 h 1178730"/>
                <a:gd name="connsiteX19" fmla="*/ 130881 w 977879"/>
                <a:gd name="connsiteY19" fmla="*/ 301375 h 1178730"/>
                <a:gd name="connsiteX20" fmla="*/ 198843 w 977879"/>
                <a:gd name="connsiteY20" fmla="*/ 10991 h 117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77879" h="1178730">
                  <a:moveTo>
                    <a:pt x="198843" y="10991"/>
                  </a:moveTo>
                  <a:cubicBezTo>
                    <a:pt x="211200" y="-19901"/>
                    <a:pt x="228706" y="14080"/>
                    <a:pt x="205022" y="116023"/>
                  </a:cubicBezTo>
                  <a:cubicBezTo>
                    <a:pt x="181338" y="217966"/>
                    <a:pt x="40265" y="497023"/>
                    <a:pt x="56741" y="622650"/>
                  </a:cubicBezTo>
                  <a:cubicBezTo>
                    <a:pt x="73217" y="748277"/>
                    <a:pt x="275044" y="821388"/>
                    <a:pt x="303876" y="869785"/>
                  </a:cubicBezTo>
                  <a:cubicBezTo>
                    <a:pt x="332708" y="918182"/>
                    <a:pt x="228705" y="888320"/>
                    <a:pt x="229735" y="913034"/>
                  </a:cubicBezTo>
                  <a:cubicBezTo>
                    <a:pt x="230765" y="937748"/>
                    <a:pt x="307994" y="984086"/>
                    <a:pt x="310054" y="1018067"/>
                  </a:cubicBezTo>
                  <a:cubicBezTo>
                    <a:pt x="312114" y="1052048"/>
                    <a:pt x="207081" y="1124129"/>
                    <a:pt x="242092" y="1116921"/>
                  </a:cubicBezTo>
                  <a:cubicBezTo>
                    <a:pt x="277103" y="1109713"/>
                    <a:pt x="397581" y="1017037"/>
                    <a:pt x="520119" y="974818"/>
                  </a:cubicBezTo>
                  <a:cubicBezTo>
                    <a:pt x="642657" y="932599"/>
                    <a:pt x="993795" y="857429"/>
                    <a:pt x="977319" y="863607"/>
                  </a:cubicBezTo>
                  <a:cubicBezTo>
                    <a:pt x="960843" y="869785"/>
                    <a:pt x="568516" y="959372"/>
                    <a:pt x="421265" y="1011888"/>
                  </a:cubicBezTo>
                  <a:cubicBezTo>
                    <a:pt x="274014" y="1064404"/>
                    <a:pt x="148387" y="1180763"/>
                    <a:pt x="93811" y="1178704"/>
                  </a:cubicBezTo>
                  <a:cubicBezTo>
                    <a:pt x="39235" y="1176645"/>
                    <a:pt x="82484" y="1005709"/>
                    <a:pt x="93811" y="999531"/>
                  </a:cubicBezTo>
                  <a:cubicBezTo>
                    <a:pt x="105138" y="993353"/>
                    <a:pt x="135000" y="1158110"/>
                    <a:pt x="161773" y="1141634"/>
                  </a:cubicBezTo>
                  <a:cubicBezTo>
                    <a:pt x="188546" y="1125158"/>
                    <a:pt x="233854" y="964520"/>
                    <a:pt x="254449" y="900677"/>
                  </a:cubicBezTo>
                  <a:cubicBezTo>
                    <a:pt x="275044" y="836834"/>
                    <a:pt x="286371" y="830656"/>
                    <a:pt x="285341" y="758575"/>
                  </a:cubicBezTo>
                  <a:cubicBezTo>
                    <a:pt x="284311" y="686494"/>
                    <a:pt x="250329" y="454805"/>
                    <a:pt x="248270" y="468191"/>
                  </a:cubicBezTo>
                  <a:cubicBezTo>
                    <a:pt x="246211" y="481577"/>
                    <a:pt x="314173" y="812121"/>
                    <a:pt x="272984" y="838894"/>
                  </a:cubicBezTo>
                  <a:cubicBezTo>
                    <a:pt x="231795" y="865667"/>
                    <a:pt x="17611" y="683405"/>
                    <a:pt x="1135" y="628829"/>
                  </a:cubicBezTo>
                  <a:cubicBezTo>
                    <a:pt x="-15341" y="574253"/>
                    <a:pt x="152506" y="566016"/>
                    <a:pt x="174130" y="511440"/>
                  </a:cubicBezTo>
                  <a:cubicBezTo>
                    <a:pt x="195754" y="456864"/>
                    <a:pt x="128821" y="380664"/>
                    <a:pt x="130881" y="301375"/>
                  </a:cubicBezTo>
                  <a:cubicBezTo>
                    <a:pt x="132940" y="222086"/>
                    <a:pt x="186486" y="41883"/>
                    <a:pt x="198843" y="109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7429BDD-CB14-C386-78DC-197906DAE9EF}"/>
                </a:ext>
              </a:extLst>
            </p:cNvPr>
            <p:cNvSpPr/>
            <p:nvPr/>
          </p:nvSpPr>
          <p:spPr>
            <a:xfrm>
              <a:off x="4901988" y="7591362"/>
              <a:ext cx="1195397" cy="1199319"/>
            </a:xfrm>
            <a:custGeom>
              <a:avLst/>
              <a:gdLst>
                <a:gd name="connsiteX0" fmla="*/ 1147517 w 1195397"/>
                <a:gd name="connsiteY0" fmla="*/ 2807 h 1199319"/>
                <a:gd name="connsiteX1" fmla="*/ 382934 w 1195397"/>
                <a:gd name="connsiteY1" fmla="*/ 865546 h 1199319"/>
                <a:gd name="connsiteX2" fmla="*/ 599910 w 1195397"/>
                <a:gd name="connsiteY2" fmla="*/ 788055 h 1199319"/>
                <a:gd name="connsiteX3" fmla="*/ 196954 w 1195397"/>
                <a:gd name="connsiteY3" fmla="*/ 1196177 h 1199319"/>
                <a:gd name="connsiteX4" fmla="*/ 444927 w 1195397"/>
                <a:gd name="connsiteY4" fmla="*/ 943038 h 1199319"/>
                <a:gd name="connsiteX5" fmla="*/ 1194012 w 1195397"/>
                <a:gd name="connsiteY5" fmla="*/ 348936 h 1199319"/>
                <a:gd name="connsiteX6" fmla="*/ 625741 w 1195397"/>
                <a:gd name="connsiteY6" fmla="*/ 741560 h 1199319"/>
                <a:gd name="connsiteX7" fmla="*/ 424263 w 1195397"/>
                <a:gd name="connsiteY7" fmla="*/ 819052 h 1199319"/>
                <a:gd name="connsiteX8" fmla="*/ 791056 w 1195397"/>
                <a:gd name="connsiteY8" fmla="*/ 390265 h 1199319"/>
                <a:gd name="connsiteX9" fmla="*/ 643 w 1195397"/>
                <a:gd name="connsiteY9" fmla="*/ 824218 h 1199319"/>
                <a:gd name="connsiteX10" fmla="*/ 651571 w 1195397"/>
                <a:gd name="connsiteY10" fmla="*/ 374767 h 1199319"/>
                <a:gd name="connsiteX11" fmla="*/ 362270 w 1195397"/>
                <a:gd name="connsiteY11" fmla="*/ 581411 h 1199319"/>
                <a:gd name="connsiteX12" fmla="*/ 1147517 w 1195397"/>
                <a:gd name="connsiteY12" fmla="*/ 2807 h 119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95397" h="1199319">
                  <a:moveTo>
                    <a:pt x="1147517" y="2807"/>
                  </a:moveTo>
                  <a:cubicBezTo>
                    <a:pt x="1150961" y="50163"/>
                    <a:pt x="474202" y="734671"/>
                    <a:pt x="382934" y="865546"/>
                  </a:cubicBezTo>
                  <a:cubicBezTo>
                    <a:pt x="291666" y="996421"/>
                    <a:pt x="630907" y="732950"/>
                    <a:pt x="599910" y="788055"/>
                  </a:cubicBezTo>
                  <a:cubicBezTo>
                    <a:pt x="568913" y="843160"/>
                    <a:pt x="222784" y="1170347"/>
                    <a:pt x="196954" y="1196177"/>
                  </a:cubicBezTo>
                  <a:cubicBezTo>
                    <a:pt x="171124" y="1222007"/>
                    <a:pt x="278751" y="1084245"/>
                    <a:pt x="444927" y="943038"/>
                  </a:cubicBezTo>
                  <a:cubicBezTo>
                    <a:pt x="611103" y="801831"/>
                    <a:pt x="1163876" y="382516"/>
                    <a:pt x="1194012" y="348936"/>
                  </a:cubicBezTo>
                  <a:cubicBezTo>
                    <a:pt x="1224148" y="315356"/>
                    <a:pt x="754032" y="663207"/>
                    <a:pt x="625741" y="741560"/>
                  </a:cubicBezTo>
                  <a:cubicBezTo>
                    <a:pt x="497449" y="819913"/>
                    <a:pt x="396711" y="877601"/>
                    <a:pt x="424263" y="819052"/>
                  </a:cubicBezTo>
                  <a:cubicBezTo>
                    <a:pt x="451815" y="760503"/>
                    <a:pt x="861659" y="389404"/>
                    <a:pt x="791056" y="390265"/>
                  </a:cubicBezTo>
                  <a:cubicBezTo>
                    <a:pt x="720453" y="391126"/>
                    <a:pt x="23890" y="826801"/>
                    <a:pt x="643" y="824218"/>
                  </a:cubicBezTo>
                  <a:cubicBezTo>
                    <a:pt x="-22604" y="821635"/>
                    <a:pt x="591300" y="415235"/>
                    <a:pt x="651571" y="374767"/>
                  </a:cubicBezTo>
                  <a:cubicBezTo>
                    <a:pt x="711842" y="334299"/>
                    <a:pt x="274446" y="640821"/>
                    <a:pt x="362270" y="581411"/>
                  </a:cubicBezTo>
                  <a:cubicBezTo>
                    <a:pt x="450094" y="522001"/>
                    <a:pt x="1144073" y="-44549"/>
                    <a:pt x="1147517" y="2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2533BCD6-A3FB-FB1C-0903-7F56B847A1E7}"/>
                </a:ext>
              </a:extLst>
            </p:cNvPr>
            <p:cNvSpPr/>
            <p:nvPr/>
          </p:nvSpPr>
          <p:spPr>
            <a:xfrm>
              <a:off x="3029438" y="6875858"/>
              <a:ext cx="1080281" cy="1355020"/>
            </a:xfrm>
            <a:custGeom>
              <a:avLst/>
              <a:gdLst>
                <a:gd name="connsiteX0" fmla="*/ 3064 w 1080281"/>
                <a:gd name="connsiteY0" fmla="*/ 5389 h 1355020"/>
                <a:gd name="connsiteX1" fmla="*/ 493843 w 1080281"/>
                <a:gd name="connsiteY1" fmla="*/ 1234922 h 1355020"/>
                <a:gd name="connsiteX2" fmla="*/ 483511 w 1080281"/>
                <a:gd name="connsiteY2" fmla="*/ 1141932 h 1355020"/>
                <a:gd name="connsiteX3" fmla="*/ 1077613 w 1080281"/>
                <a:gd name="connsiteY3" fmla="*/ 1353742 h 1355020"/>
                <a:gd name="connsiteX4" fmla="*/ 690155 w 1080281"/>
                <a:gd name="connsiteY4" fmla="*/ 1219423 h 1355020"/>
                <a:gd name="connsiteX5" fmla="*/ 395687 w 1080281"/>
                <a:gd name="connsiteY5" fmla="*/ 997281 h 1355020"/>
                <a:gd name="connsiteX6" fmla="*/ 220040 w 1080281"/>
                <a:gd name="connsiteY6" fmla="*/ 516834 h 1355020"/>
                <a:gd name="connsiteX7" fmla="*/ 282033 w 1080281"/>
                <a:gd name="connsiteY7" fmla="*/ 775139 h 1355020"/>
                <a:gd name="connsiteX8" fmla="*/ 3064 w 1080281"/>
                <a:gd name="connsiteY8" fmla="*/ 5389 h 135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281" h="1355020">
                  <a:moveTo>
                    <a:pt x="3064" y="5389"/>
                  </a:moveTo>
                  <a:cubicBezTo>
                    <a:pt x="38366" y="82019"/>
                    <a:pt x="413768" y="1045498"/>
                    <a:pt x="493843" y="1234922"/>
                  </a:cubicBezTo>
                  <a:cubicBezTo>
                    <a:pt x="573918" y="1424346"/>
                    <a:pt x="386216" y="1122129"/>
                    <a:pt x="483511" y="1141932"/>
                  </a:cubicBezTo>
                  <a:cubicBezTo>
                    <a:pt x="580806" y="1161735"/>
                    <a:pt x="1043172" y="1340827"/>
                    <a:pt x="1077613" y="1353742"/>
                  </a:cubicBezTo>
                  <a:cubicBezTo>
                    <a:pt x="1112054" y="1366657"/>
                    <a:pt x="803809" y="1278833"/>
                    <a:pt x="690155" y="1219423"/>
                  </a:cubicBezTo>
                  <a:cubicBezTo>
                    <a:pt x="576501" y="1160013"/>
                    <a:pt x="474039" y="1114379"/>
                    <a:pt x="395687" y="997281"/>
                  </a:cubicBezTo>
                  <a:cubicBezTo>
                    <a:pt x="317335" y="880183"/>
                    <a:pt x="238982" y="553858"/>
                    <a:pt x="220040" y="516834"/>
                  </a:cubicBezTo>
                  <a:cubicBezTo>
                    <a:pt x="201098" y="479810"/>
                    <a:pt x="315613" y="856936"/>
                    <a:pt x="282033" y="775139"/>
                  </a:cubicBezTo>
                  <a:cubicBezTo>
                    <a:pt x="248453" y="693342"/>
                    <a:pt x="-32238" y="-71241"/>
                    <a:pt x="3064" y="53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6DFA5622-BAA4-DD79-3AA9-3B7DA544D611}"/>
                </a:ext>
              </a:extLst>
            </p:cNvPr>
            <p:cNvSpPr/>
            <p:nvPr/>
          </p:nvSpPr>
          <p:spPr>
            <a:xfrm>
              <a:off x="3729563" y="8146938"/>
              <a:ext cx="1725850" cy="470140"/>
            </a:xfrm>
            <a:custGeom>
              <a:avLst/>
              <a:gdLst>
                <a:gd name="connsiteX0" fmla="*/ 5529 w 1725850"/>
                <a:gd name="connsiteY0" fmla="*/ 103326 h 470140"/>
                <a:gd name="connsiteX1" fmla="*/ 62356 w 1725850"/>
                <a:gd name="connsiteY1" fmla="*/ 123991 h 470140"/>
                <a:gd name="connsiteX2" fmla="*/ 811440 w 1725850"/>
                <a:gd name="connsiteY2" fmla="*/ 408126 h 470140"/>
                <a:gd name="connsiteX3" fmla="*/ 640959 w 1725850"/>
                <a:gd name="connsiteY3" fmla="*/ 433957 h 470140"/>
                <a:gd name="connsiteX4" fmla="*/ 1529529 w 1725850"/>
                <a:gd name="connsiteY4" fmla="*/ 470120 h 470140"/>
                <a:gd name="connsiteX5" fmla="*/ 1240227 w 1725850"/>
                <a:gd name="connsiteY5" fmla="*/ 428791 h 470140"/>
                <a:gd name="connsiteX6" fmla="*/ 1054247 w 1725850"/>
                <a:gd name="connsiteY6" fmla="*/ 371964 h 470140"/>
                <a:gd name="connsiteX7" fmla="*/ 1725840 w 1725850"/>
                <a:gd name="connsiteY7" fmla="*/ 206648 h 470140"/>
                <a:gd name="connsiteX8" fmla="*/ 1069745 w 1725850"/>
                <a:gd name="connsiteY8" fmla="*/ 340967 h 470140"/>
                <a:gd name="connsiteX9" fmla="*/ 739115 w 1725850"/>
                <a:gd name="connsiteY9" fmla="*/ 185984 h 470140"/>
                <a:gd name="connsiteX10" fmla="*/ 857935 w 1725850"/>
                <a:gd name="connsiteY10" fmla="*/ 330635 h 470140"/>
                <a:gd name="connsiteX11" fmla="*/ 522139 w 1725850"/>
                <a:gd name="connsiteY11" fmla="*/ 278974 h 470140"/>
                <a:gd name="connsiteX12" fmla="*/ 708118 w 1725850"/>
                <a:gd name="connsiteY12" fmla="*/ 87828 h 470140"/>
                <a:gd name="connsiteX13" fmla="*/ 485976 w 1725850"/>
                <a:gd name="connsiteY13" fmla="*/ 222147 h 470140"/>
                <a:gd name="connsiteX14" fmla="*/ 263834 w 1725850"/>
                <a:gd name="connsiteY14" fmla="*/ 149821 h 470140"/>
                <a:gd name="connsiteX15" fmla="*/ 527305 w 1725850"/>
                <a:gd name="connsiteY15" fmla="*/ 4 h 470140"/>
                <a:gd name="connsiteX16" fmla="*/ 227671 w 1725850"/>
                <a:gd name="connsiteY16" fmla="*/ 154987 h 470140"/>
                <a:gd name="connsiteX17" fmla="*/ 5529 w 1725850"/>
                <a:gd name="connsiteY17" fmla="*/ 103326 h 47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5850" h="470140">
                  <a:moveTo>
                    <a:pt x="5529" y="103326"/>
                  </a:moveTo>
                  <a:cubicBezTo>
                    <a:pt x="-22024" y="98160"/>
                    <a:pt x="62356" y="123991"/>
                    <a:pt x="62356" y="123991"/>
                  </a:cubicBezTo>
                  <a:cubicBezTo>
                    <a:pt x="196674" y="174791"/>
                    <a:pt x="715006" y="356465"/>
                    <a:pt x="811440" y="408126"/>
                  </a:cubicBezTo>
                  <a:cubicBezTo>
                    <a:pt x="907874" y="459787"/>
                    <a:pt x="521278" y="423625"/>
                    <a:pt x="640959" y="433957"/>
                  </a:cubicBezTo>
                  <a:cubicBezTo>
                    <a:pt x="760641" y="444289"/>
                    <a:pt x="1429651" y="470981"/>
                    <a:pt x="1529529" y="470120"/>
                  </a:cubicBezTo>
                  <a:cubicBezTo>
                    <a:pt x="1629407" y="469259"/>
                    <a:pt x="1319441" y="445150"/>
                    <a:pt x="1240227" y="428791"/>
                  </a:cubicBezTo>
                  <a:cubicBezTo>
                    <a:pt x="1161013" y="412432"/>
                    <a:pt x="973312" y="408988"/>
                    <a:pt x="1054247" y="371964"/>
                  </a:cubicBezTo>
                  <a:cubicBezTo>
                    <a:pt x="1135182" y="334940"/>
                    <a:pt x="1723257" y="211814"/>
                    <a:pt x="1725840" y="206648"/>
                  </a:cubicBezTo>
                  <a:cubicBezTo>
                    <a:pt x="1728423" y="201482"/>
                    <a:pt x="1234199" y="344411"/>
                    <a:pt x="1069745" y="340967"/>
                  </a:cubicBezTo>
                  <a:cubicBezTo>
                    <a:pt x="905291" y="337523"/>
                    <a:pt x="774417" y="187706"/>
                    <a:pt x="739115" y="185984"/>
                  </a:cubicBezTo>
                  <a:cubicBezTo>
                    <a:pt x="703813" y="184262"/>
                    <a:pt x="894098" y="315137"/>
                    <a:pt x="857935" y="330635"/>
                  </a:cubicBezTo>
                  <a:cubicBezTo>
                    <a:pt x="821772" y="346133"/>
                    <a:pt x="547109" y="319442"/>
                    <a:pt x="522139" y="278974"/>
                  </a:cubicBezTo>
                  <a:cubicBezTo>
                    <a:pt x="497170" y="238506"/>
                    <a:pt x="714145" y="97299"/>
                    <a:pt x="708118" y="87828"/>
                  </a:cubicBezTo>
                  <a:cubicBezTo>
                    <a:pt x="702091" y="78357"/>
                    <a:pt x="560023" y="211815"/>
                    <a:pt x="485976" y="222147"/>
                  </a:cubicBezTo>
                  <a:cubicBezTo>
                    <a:pt x="411929" y="232479"/>
                    <a:pt x="256946" y="186845"/>
                    <a:pt x="263834" y="149821"/>
                  </a:cubicBezTo>
                  <a:cubicBezTo>
                    <a:pt x="270722" y="112797"/>
                    <a:pt x="533332" y="-857"/>
                    <a:pt x="527305" y="4"/>
                  </a:cubicBezTo>
                  <a:cubicBezTo>
                    <a:pt x="521278" y="865"/>
                    <a:pt x="318939" y="137767"/>
                    <a:pt x="227671" y="154987"/>
                  </a:cubicBezTo>
                  <a:cubicBezTo>
                    <a:pt x="136403" y="172207"/>
                    <a:pt x="33082" y="108492"/>
                    <a:pt x="5529" y="103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929AEFE5-0F64-E232-5766-28153BA8511D}"/>
                </a:ext>
              </a:extLst>
            </p:cNvPr>
            <p:cNvSpPr/>
            <p:nvPr/>
          </p:nvSpPr>
          <p:spPr>
            <a:xfrm>
              <a:off x="3388135" y="7956620"/>
              <a:ext cx="1349871" cy="789596"/>
            </a:xfrm>
            <a:custGeom>
              <a:avLst/>
              <a:gdLst>
                <a:gd name="connsiteX0" fmla="*/ 31824 w 1349871"/>
                <a:gd name="connsiteY0" fmla="*/ 35339 h 789596"/>
                <a:gd name="connsiteX1" fmla="*/ 119648 w 1349871"/>
                <a:gd name="connsiteY1" fmla="*/ 81834 h 789596"/>
                <a:gd name="connsiteX2" fmla="*/ 920394 w 1349871"/>
                <a:gd name="connsiteY2" fmla="*/ 696600 h 789596"/>
                <a:gd name="connsiteX3" fmla="*/ 977221 w 1349871"/>
                <a:gd name="connsiteY3" fmla="*/ 665604 h 789596"/>
                <a:gd name="connsiteX4" fmla="*/ 1349180 w 1349871"/>
                <a:gd name="connsiteY4" fmla="*/ 789590 h 789596"/>
                <a:gd name="connsiteX5" fmla="*/ 1059879 w 1349871"/>
                <a:gd name="connsiteY5" fmla="*/ 670770 h 789596"/>
                <a:gd name="connsiteX6" fmla="*/ 703418 w 1349871"/>
                <a:gd name="connsiteY6" fmla="*/ 551949 h 789596"/>
                <a:gd name="connsiteX7" fmla="*/ 191973 w 1349871"/>
                <a:gd name="connsiteY7" fmla="*/ 257482 h 789596"/>
                <a:gd name="connsiteX8" fmla="*/ 398618 w 1349871"/>
                <a:gd name="connsiteY8" fmla="*/ 350472 h 789596"/>
                <a:gd name="connsiteX9" fmla="*/ 31824 w 1349871"/>
                <a:gd name="connsiteY9" fmla="*/ 35339 h 78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49871" h="789596">
                  <a:moveTo>
                    <a:pt x="31824" y="35339"/>
                  </a:moveTo>
                  <a:cubicBezTo>
                    <a:pt x="-14671" y="-9434"/>
                    <a:pt x="-28447" y="-28376"/>
                    <a:pt x="119648" y="81834"/>
                  </a:cubicBezTo>
                  <a:cubicBezTo>
                    <a:pt x="267743" y="192044"/>
                    <a:pt x="777465" y="599305"/>
                    <a:pt x="920394" y="696600"/>
                  </a:cubicBezTo>
                  <a:cubicBezTo>
                    <a:pt x="1063323" y="793895"/>
                    <a:pt x="905757" y="650106"/>
                    <a:pt x="977221" y="665604"/>
                  </a:cubicBezTo>
                  <a:cubicBezTo>
                    <a:pt x="1048685" y="681102"/>
                    <a:pt x="1335404" y="788729"/>
                    <a:pt x="1349180" y="789590"/>
                  </a:cubicBezTo>
                  <a:cubicBezTo>
                    <a:pt x="1362956" y="790451"/>
                    <a:pt x="1167506" y="710377"/>
                    <a:pt x="1059879" y="670770"/>
                  </a:cubicBezTo>
                  <a:cubicBezTo>
                    <a:pt x="952252" y="631163"/>
                    <a:pt x="848069" y="620830"/>
                    <a:pt x="703418" y="551949"/>
                  </a:cubicBezTo>
                  <a:cubicBezTo>
                    <a:pt x="558767" y="483068"/>
                    <a:pt x="242773" y="291061"/>
                    <a:pt x="191973" y="257482"/>
                  </a:cubicBezTo>
                  <a:cubicBezTo>
                    <a:pt x="141173" y="223903"/>
                    <a:pt x="425309" y="393523"/>
                    <a:pt x="398618" y="350472"/>
                  </a:cubicBezTo>
                  <a:cubicBezTo>
                    <a:pt x="371927" y="307421"/>
                    <a:pt x="78319" y="80112"/>
                    <a:pt x="31824" y="35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1958FEDC-5A79-A32E-8660-C6279C05CB3F}"/>
                </a:ext>
              </a:extLst>
            </p:cNvPr>
            <p:cNvSpPr/>
            <p:nvPr/>
          </p:nvSpPr>
          <p:spPr>
            <a:xfrm>
              <a:off x="4139822" y="6053615"/>
              <a:ext cx="629028" cy="330034"/>
            </a:xfrm>
            <a:custGeom>
              <a:avLst/>
              <a:gdLst>
                <a:gd name="connsiteX0" fmla="*/ 57528 w 629028"/>
                <a:gd name="connsiteY0" fmla="*/ 1110 h 330034"/>
                <a:gd name="connsiteX1" fmla="*/ 114678 w 629028"/>
                <a:gd name="connsiteY1" fmla="*/ 55085 h 330034"/>
                <a:gd name="connsiteX2" fmla="*/ 502028 w 629028"/>
                <a:gd name="connsiteY2" fmla="*/ 258285 h 330034"/>
                <a:gd name="connsiteX3" fmla="*/ 435353 w 629028"/>
                <a:gd name="connsiteY3" fmla="*/ 220185 h 330034"/>
                <a:gd name="connsiteX4" fmla="*/ 629028 w 629028"/>
                <a:gd name="connsiteY4" fmla="*/ 328135 h 330034"/>
                <a:gd name="connsiteX5" fmla="*/ 435353 w 629028"/>
                <a:gd name="connsiteY5" fmla="*/ 290035 h 330034"/>
                <a:gd name="connsiteX6" fmla="*/ 359153 w 629028"/>
                <a:gd name="connsiteY6" fmla="*/ 302735 h 330034"/>
                <a:gd name="connsiteX7" fmla="*/ 209928 w 629028"/>
                <a:gd name="connsiteY7" fmla="*/ 194785 h 330034"/>
                <a:gd name="connsiteX8" fmla="*/ 13078 w 629028"/>
                <a:gd name="connsiteY8" fmla="*/ 169385 h 330034"/>
                <a:gd name="connsiteX9" fmla="*/ 124203 w 629028"/>
                <a:gd name="connsiteY9" fmla="*/ 166210 h 330034"/>
                <a:gd name="connsiteX10" fmla="*/ 3553 w 629028"/>
                <a:gd name="connsiteY10" fmla="*/ 86835 h 330034"/>
                <a:gd name="connsiteX11" fmla="*/ 292478 w 629028"/>
                <a:gd name="connsiteY11" fmla="*/ 90010 h 330034"/>
                <a:gd name="connsiteX12" fmla="*/ 57528 w 629028"/>
                <a:gd name="connsiteY12" fmla="*/ 1110 h 33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9028" h="330034">
                  <a:moveTo>
                    <a:pt x="57528" y="1110"/>
                  </a:moveTo>
                  <a:cubicBezTo>
                    <a:pt x="27895" y="-4711"/>
                    <a:pt x="40595" y="12223"/>
                    <a:pt x="114678" y="55085"/>
                  </a:cubicBezTo>
                  <a:cubicBezTo>
                    <a:pt x="188761" y="97948"/>
                    <a:pt x="448582" y="230768"/>
                    <a:pt x="502028" y="258285"/>
                  </a:cubicBezTo>
                  <a:cubicBezTo>
                    <a:pt x="555474" y="285802"/>
                    <a:pt x="435353" y="220185"/>
                    <a:pt x="435353" y="220185"/>
                  </a:cubicBezTo>
                  <a:cubicBezTo>
                    <a:pt x="456520" y="231827"/>
                    <a:pt x="629028" y="316493"/>
                    <a:pt x="629028" y="328135"/>
                  </a:cubicBezTo>
                  <a:cubicBezTo>
                    <a:pt x="629028" y="339777"/>
                    <a:pt x="480332" y="294268"/>
                    <a:pt x="435353" y="290035"/>
                  </a:cubicBezTo>
                  <a:cubicBezTo>
                    <a:pt x="390374" y="285802"/>
                    <a:pt x="396724" y="318610"/>
                    <a:pt x="359153" y="302735"/>
                  </a:cubicBezTo>
                  <a:cubicBezTo>
                    <a:pt x="321582" y="286860"/>
                    <a:pt x="267607" y="217010"/>
                    <a:pt x="209928" y="194785"/>
                  </a:cubicBezTo>
                  <a:cubicBezTo>
                    <a:pt x="152249" y="172560"/>
                    <a:pt x="27366" y="174148"/>
                    <a:pt x="13078" y="169385"/>
                  </a:cubicBezTo>
                  <a:cubicBezTo>
                    <a:pt x="-1210" y="164622"/>
                    <a:pt x="125790" y="179968"/>
                    <a:pt x="124203" y="166210"/>
                  </a:cubicBezTo>
                  <a:cubicBezTo>
                    <a:pt x="122616" y="152452"/>
                    <a:pt x="-24493" y="99535"/>
                    <a:pt x="3553" y="86835"/>
                  </a:cubicBezTo>
                  <a:cubicBezTo>
                    <a:pt x="31599" y="74135"/>
                    <a:pt x="284011" y="100593"/>
                    <a:pt x="292478" y="90010"/>
                  </a:cubicBezTo>
                  <a:cubicBezTo>
                    <a:pt x="300945" y="79427"/>
                    <a:pt x="87161" y="6931"/>
                    <a:pt x="57528" y="1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B97A4A80-5204-35B6-E1D6-D69B18199FEE}"/>
                </a:ext>
              </a:extLst>
            </p:cNvPr>
            <p:cNvSpPr/>
            <p:nvPr/>
          </p:nvSpPr>
          <p:spPr>
            <a:xfrm>
              <a:off x="4830702" y="6165394"/>
              <a:ext cx="616329" cy="178528"/>
            </a:xfrm>
            <a:custGeom>
              <a:avLst/>
              <a:gdLst>
                <a:gd name="connsiteX0" fmla="*/ 4823 w 616329"/>
                <a:gd name="connsiteY0" fmla="*/ 175081 h 178528"/>
                <a:gd name="connsiteX1" fmla="*/ 373123 w 616329"/>
                <a:gd name="connsiteY1" fmla="*/ 3631 h 178528"/>
                <a:gd name="connsiteX2" fmla="*/ 531873 w 616329"/>
                <a:gd name="connsiteY2" fmla="*/ 60781 h 178528"/>
                <a:gd name="connsiteX3" fmla="*/ 541398 w 616329"/>
                <a:gd name="connsiteY3" fmla="*/ 92531 h 178528"/>
                <a:gd name="connsiteX4" fmla="*/ 608073 w 616329"/>
                <a:gd name="connsiteY4" fmla="*/ 117931 h 178528"/>
                <a:gd name="connsiteX5" fmla="*/ 328673 w 616329"/>
                <a:gd name="connsiteY5" fmla="*/ 117931 h 178528"/>
                <a:gd name="connsiteX6" fmla="*/ 233423 w 616329"/>
                <a:gd name="connsiteY6" fmla="*/ 149681 h 178528"/>
                <a:gd name="connsiteX7" fmla="*/ 309623 w 616329"/>
                <a:gd name="connsiteY7" fmla="*/ 105231 h 178528"/>
                <a:gd name="connsiteX8" fmla="*/ 169923 w 616329"/>
                <a:gd name="connsiteY8" fmla="*/ 117931 h 178528"/>
                <a:gd name="connsiteX9" fmla="*/ 4823 w 616329"/>
                <a:gd name="connsiteY9" fmla="*/ 175081 h 17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329" h="178528">
                  <a:moveTo>
                    <a:pt x="4823" y="175081"/>
                  </a:moveTo>
                  <a:cubicBezTo>
                    <a:pt x="38690" y="156031"/>
                    <a:pt x="285281" y="22681"/>
                    <a:pt x="373123" y="3631"/>
                  </a:cubicBezTo>
                  <a:cubicBezTo>
                    <a:pt x="460965" y="-15419"/>
                    <a:pt x="503827" y="45964"/>
                    <a:pt x="531873" y="60781"/>
                  </a:cubicBezTo>
                  <a:cubicBezTo>
                    <a:pt x="559919" y="75598"/>
                    <a:pt x="528698" y="83006"/>
                    <a:pt x="541398" y="92531"/>
                  </a:cubicBezTo>
                  <a:cubicBezTo>
                    <a:pt x="554098" y="102056"/>
                    <a:pt x="643527" y="113698"/>
                    <a:pt x="608073" y="117931"/>
                  </a:cubicBezTo>
                  <a:cubicBezTo>
                    <a:pt x="572619" y="122164"/>
                    <a:pt x="391115" y="112639"/>
                    <a:pt x="328673" y="117931"/>
                  </a:cubicBezTo>
                  <a:cubicBezTo>
                    <a:pt x="266231" y="123223"/>
                    <a:pt x="236598" y="151798"/>
                    <a:pt x="233423" y="149681"/>
                  </a:cubicBezTo>
                  <a:cubicBezTo>
                    <a:pt x="230248" y="147564"/>
                    <a:pt x="320206" y="110523"/>
                    <a:pt x="309623" y="105231"/>
                  </a:cubicBezTo>
                  <a:cubicBezTo>
                    <a:pt x="299040" y="99939"/>
                    <a:pt x="214902" y="107348"/>
                    <a:pt x="169923" y="117931"/>
                  </a:cubicBezTo>
                  <a:cubicBezTo>
                    <a:pt x="124944" y="128514"/>
                    <a:pt x="-29044" y="194131"/>
                    <a:pt x="4823" y="175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F69165F8-5CCC-A44C-704C-F9F98E43826E}"/>
                </a:ext>
              </a:extLst>
            </p:cNvPr>
            <p:cNvSpPr/>
            <p:nvPr/>
          </p:nvSpPr>
          <p:spPr>
            <a:xfrm>
              <a:off x="4571760" y="6330305"/>
              <a:ext cx="497803" cy="149522"/>
            </a:xfrm>
            <a:custGeom>
              <a:avLst/>
              <a:gdLst>
                <a:gd name="connsiteX0" fmla="*/ 240 w 497803"/>
                <a:gd name="connsiteY0" fmla="*/ 124470 h 149522"/>
                <a:gd name="connsiteX1" fmla="*/ 190740 w 497803"/>
                <a:gd name="connsiteY1" fmla="*/ 143520 h 149522"/>
                <a:gd name="connsiteX2" fmla="*/ 495540 w 497803"/>
                <a:gd name="connsiteY2" fmla="*/ 645 h 149522"/>
                <a:gd name="connsiteX3" fmla="*/ 324090 w 497803"/>
                <a:gd name="connsiteY3" fmla="*/ 92720 h 149522"/>
                <a:gd name="connsiteX4" fmla="*/ 219315 w 497803"/>
                <a:gd name="connsiteY4" fmla="*/ 140345 h 149522"/>
                <a:gd name="connsiteX5" fmla="*/ 76440 w 497803"/>
                <a:gd name="connsiteY5" fmla="*/ 83195 h 149522"/>
                <a:gd name="connsiteX6" fmla="*/ 149465 w 497803"/>
                <a:gd name="connsiteY6" fmla="*/ 140345 h 149522"/>
                <a:gd name="connsiteX7" fmla="*/ 240 w 497803"/>
                <a:gd name="connsiteY7" fmla="*/ 124470 h 14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803" h="149522">
                  <a:moveTo>
                    <a:pt x="240" y="124470"/>
                  </a:moveTo>
                  <a:cubicBezTo>
                    <a:pt x="7119" y="124999"/>
                    <a:pt x="108190" y="164157"/>
                    <a:pt x="190740" y="143520"/>
                  </a:cubicBezTo>
                  <a:cubicBezTo>
                    <a:pt x="273290" y="122883"/>
                    <a:pt x="473315" y="9112"/>
                    <a:pt x="495540" y="645"/>
                  </a:cubicBezTo>
                  <a:cubicBezTo>
                    <a:pt x="517765" y="-7822"/>
                    <a:pt x="370128" y="69437"/>
                    <a:pt x="324090" y="92720"/>
                  </a:cubicBezTo>
                  <a:cubicBezTo>
                    <a:pt x="278053" y="116003"/>
                    <a:pt x="260590" y="141932"/>
                    <a:pt x="219315" y="140345"/>
                  </a:cubicBezTo>
                  <a:cubicBezTo>
                    <a:pt x="178040" y="138758"/>
                    <a:pt x="88082" y="83195"/>
                    <a:pt x="76440" y="83195"/>
                  </a:cubicBezTo>
                  <a:cubicBezTo>
                    <a:pt x="64798" y="83195"/>
                    <a:pt x="162694" y="130291"/>
                    <a:pt x="149465" y="140345"/>
                  </a:cubicBezTo>
                  <a:cubicBezTo>
                    <a:pt x="136236" y="150399"/>
                    <a:pt x="-6639" y="123941"/>
                    <a:pt x="240" y="1244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C13106AA-DD57-D5E7-4112-6C72E566EC39}"/>
                </a:ext>
              </a:extLst>
            </p:cNvPr>
            <p:cNvSpPr/>
            <p:nvPr/>
          </p:nvSpPr>
          <p:spPr>
            <a:xfrm>
              <a:off x="4338137" y="6403794"/>
              <a:ext cx="333114" cy="358989"/>
            </a:xfrm>
            <a:custGeom>
              <a:avLst/>
              <a:gdLst>
                <a:gd name="connsiteX0" fmla="*/ 151313 w 333114"/>
                <a:gd name="connsiteY0" fmla="*/ 181 h 358989"/>
                <a:gd name="connsiteX1" fmla="*/ 65588 w 333114"/>
                <a:gd name="connsiteY1" fmla="*/ 133531 h 358989"/>
                <a:gd name="connsiteX2" fmla="*/ 135438 w 333114"/>
                <a:gd name="connsiteY2" fmla="*/ 289106 h 358989"/>
                <a:gd name="connsiteX3" fmla="*/ 122738 w 333114"/>
                <a:gd name="connsiteY3" fmla="*/ 270056 h 358989"/>
                <a:gd name="connsiteX4" fmla="*/ 332288 w 333114"/>
                <a:gd name="connsiteY4" fmla="*/ 358956 h 358989"/>
                <a:gd name="connsiteX5" fmla="*/ 189413 w 333114"/>
                <a:gd name="connsiteY5" fmla="*/ 279581 h 358989"/>
                <a:gd name="connsiteX6" fmla="*/ 30663 w 333114"/>
                <a:gd name="connsiteY6" fmla="*/ 203381 h 358989"/>
                <a:gd name="connsiteX7" fmla="*/ 65588 w 333114"/>
                <a:gd name="connsiteY7" fmla="*/ 152581 h 358989"/>
                <a:gd name="connsiteX8" fmla="*/ 2088 w 333114"/>
                <a:gd name="connsiteY8" fmla="*/ 162106 h 358989"/>
                <a:gd name="connsiteX9" fmla="*/ 151313 w 333114"/>
                <a:gd name="connsiteY9" fmla="*/ 181 h 35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114" h="358989">
                  <a:moveTo>
                    <a:pt x="151313" y="181"/>
                  </a:moveTo>
                  <a:cubicBezTo>
                    <a:pt x="161896" y="-4582"/>
                    <a:pt x="68234" y="85377"/>
                    <a:pt x="65588" y="133531"/>
                  </a:cubicBezTo>
                  <a:cubicBezTo>
                    <a:pt x="62942" y="181685"/>
                    <a:pt x="125913" y="266352"/>
                    <a:pt x="135438" y="289106"/>
                  </a:cubicBezTo>
                  <a:cubicBezTo>
                    <a:pt x="144963" y="311860"/>
                    <a:pt x="89930" y="258414"/>
                    <a:pt x="122738" y="270056"/>
                  </a:cubicBezTo>
                  <a:cubicBezTo>
                    <a:pt x="155546" y="281698"/>
                    <a:pt x="321176" y="357369"/>
                    <a:pt x="332288" y="358956"/>
                  </a:cubicBezTo>
                  <a:cubicBezTo>
                    <a:pt x="343400" y="360543"/>
                    <a:pt x="239684" y="305510"/>
                    <a:pt x="189413" y="279581"/>
                  </a:cubicBezTo>
                  <a:cubicBezTo>
                    <a:pt x="139142" y="253652"/>
                    <a:pt x="51300" y="224548"/>
                    <a:pt x="30663" y="203381"/>
                  </a:cubicBezTo>
                  <a:cubicBezTo>
                    <a:pt x="10025" y="182214"/>
                    <a:pt x="70350" y="159460"/>
                    <a:pt x="65588" y="152581"/>
                  </a:cubicBezTo>
                  <a:cubicBezTo>
                    <a:pt x="60826" y="145702"/>
                    <a:pt x="-13258" y="185389"/>
                    <a:pt x="2088" y="162106"/>
                  </a:cubicBezTo>
                  <a:cubicBezTo>
                    <a:pt x="17434" y="138823"/>
                    <a:pt x="140730" y="4944"/>
                    <a:pt x="151313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5E643A87-B920-36AD-6143-9B0D6FC0FFB3}"/>
                </a:ext>
              </a:extLst>
            </p:cNvPr>
            <p:cNvSpPr/>
            <p:nvPr/>
          </p:nvSpPr>
          <p:spPr>
            <a:xfrm>
              <a:off x="2342825" y="3933051"/>
              <a:ext cx="262863" cy="1857019"/>
            </a:xfrm>
            <a:custGeom>
              <a:avLst/>
              <a:gdLst>
                <a:gd name="connsiteX0" fmla="*/ 259181 w 262863"/>
                <a:gd name="connsiteY0" fmla="*/ 214 h 1857019"/>
                <a:gd name="connsiteX1" fmla="*/ 171775 w 262863"/>
                <a:gd name="connsiteY1" fmla="*/ 766696 h 1857019"/>
                <a:gd name="connsiteX2" fmla="*/ 171775 w 262863"/>
                <a:gd name="connsiteY2" fmla="*/ 1217173 h 1857019"/>
                <a:gd name="connsiteX3" fmla="*/ 171775 w 262863"/>
                <a:gd name="connsiteY3" fmla="*/ 1089425 h 1857019"/>
                <a:gd name="connsiteX4" fmla="*/ 144881 w 262863"/>
                <a:gd name="connsiteY4" fmla="*/ 1459220 h 1857019"/>
                <a:gd name="connsiteX5" fmla="*/ 165051 w 262863"/>
                <a:gd name="connsiteY5" fmla="*/ 1855908 h 1857019"/>
                <a:gd name="connsiteX6" fmla="*/ 111263 w 262863"/>
                <a:gd name="connsiteY6" fmla="*/ 1331473 h 1857019"/>
                <a:gd name="connsiteX7" fmla="*/ 10410 w 262863"/>
                <a:gd name="connsiteY7" fmla="*/ 497755 h 1857019"/>
                <a:gd name="connsiteX8" fmla="*/ 30581 w 262863"/>
                <a:gd name="connsiteY8" fmla="*/ 686014 h 1857019"/>
                <a:gd name="connsiteX9" fmla="*/ 259181 w 262863"/>
                <a:gd name="connsiteY9" fmla="*/ 214 h 185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863" h="1857019">
                  <a:moveTo>
                    <a:pt x="259181" y="214"/>
                  </a:moveTo>
                  <a:cubicBezTo>
                    <a:pt x="282713" y="13661"/>
                    <a:pt x="186343" y="563870"/>
                    <a:pt x="171775" y="766696"/>
                  </a:cubicBezTo>
                  <a:cubicBezTo>
                    <a:pt x="157207" y="969522"/>
                    <a:pt x="171775" y="1217173"/>
                    <a:pt x="171775" y="1217173"/>
                  </a:cubicBezTo>
                  <a:cubicBezTo>
                    <a:pt x="171775" y="1270961"/>
                    <a:pt x="176257" y="1049084"/>
                    <a:pt x="171775" y="1089425"/>
                  </a:cubicBezTo>
                  <a:cubicBezTo>
                    <a:pt x="167293" y="1129766"/>
                    <a:pt x="146002" y="1331473"/>
                    <a:pt x="144881" y="1459220"/>
                  </a:cubicBezTo>
                  <a:cubicBezTo>
                    <a:pt x="143760" y="1586967"/>
                    <a:pt x="170654" y="1877199"/>
                    <a:pt x="165051" y="1855908"/>
                  </a:cubicBezTo>
                  <a:cubicBezTo>
                    <a:pt x="159448" y="1834617"/>
                    <a:pt x="137036" y="1557832"/>
                    <a:pt x="111263" y="1331473"/>
                  </a:cubicBezTo>
                  <a:cubicBezTo>
                    <a:pt x="85489" y="1105114"/>
                    <a:pt x="23857" y="605331"/>
                    <a:pt x="10410" y="497755"/>
                  </a:cubicBezTo>
                  <a:cubicBezTo>
                    <a:pt x="-3037" y="390179"/>
                    <a:pt x="-9760" y="761093"/>
                    <a:pt x="30581" y="686014"/>
                  </a:cubicBezTo>
                  <a:cubicBezTo>
                    <a:pt x="70922" y="610935"/>
                    <a:pt x="235649" y="-13233"/>
                    <a:pt x="259181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AF65FCFE-9E69-9BE8-F3BE-1D3BC4F18C0F}"/>
                </a:ext>
              </a:extLst>
            </p:cNvPr>
            <p:cNvSpPr/>
            <p:nvPr/>
          </p:nvSpPr>
          <p:spPr>
            <a:xfrm>
              <a:off x="2077336" y="2946101"/>
              <a:ext cx="633022" cy="2677675"/>
            </a:xfrm>
            <a:custGeom>
              <a:avLst/>
              <a:gdLst>
                <a:gd name="connsiteX0" fmla="*/ 632246 w 633022"/>
                <a:gd name="connsiteY0" fmla="*/ 12252 h 2677675"/>
                <a:gd name="connsiteX1" fmla="*/ 161599 w 633022"/>
                <a:gd name="connsiteY1" fmla="*/ 1323340 h 2677675"/>
                <a:gd name="connsiteX2" fmla="*/ 249005 w 633022"/>
                <a:gd name="connsiteY2" fmla="*/ 1841052 h 2677675"/>
                <a:gd name="connsiteX3" fmla="*/ 249005 w 633022"/>
                <a:gd name="connsiteY3" fmla="*/ 1793987 h 2677675"/>
                <a:gd name="connsiteX4" fmla="*/ 309517 w 633022"/>
                <a:gd name="connsiteY4" fmla="*/ 2674770 h 2677675"/>
                <a:gd name="connsiteX5" fmla="*/ 235558 w 633022"/>
                <a:gd name="connsiteY5" fmla="*/ 2049481 h 2677675"/>
                <a:gd name="connsiteX6" fmla="*/ 235 w 633022"/>
                <a:gd name="connsiteY6" fmla="*/ 1282999 h 2677675"/>
                <a:gd name="connsiteX7" fmla="*/ 195217 w 633022"/>
                <a:gd name="connsiteY7" fmla="*/ 1256105 h 2677675"/>
                <a:gd name="connsiteX8" fmla="*/ 376752 w 633022"/>
                <a:gd name="connsiteY8" fmla="*/ 503070 h 2677675"/>
                <a:gd name="connsiteX9" fmla="*/ 275899 w 633022"/>
                <a:gd name="connsiteY9" fmla="*/ 657711 h 2677675"/>
                <a:gd name="connsiteX10" fmla="*/ 632246 w 633022"/>
                <a:gd name="connsiteY10" fmla="*/ 12252 h 267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3022" h="2677675">
                  <a:moveTo>
                    <a:pt x="632246" y="12252"/>
                  </a:moveTo>
                  <a:cubicBezTo>
                    <a:pt x="613196" y="123190"/>
                    <a:pt x="225472" y="1018540"/>
                    <a:pt x="161599" y="1323340"/>
                  </a:cubicBezTo>
                  <a:cubicBezTo>
                    <a:pt x="97725" y="1628140"/>
                    <a:pt x="234437" y="1762611"/>
                    <a:pt x="249005" y="1841052"/>
                  </a:cubicBezTo>
                  <a:cubicBezTo>
                    <a:pt x="263573" y="1919493"/>
                    <a:pt x="238920" y="1655034"/>
                    <a:pt x="249005" y="1793987"/>
                  </a:cubicBezTo>
                  <a:cubicBezTo>
                    <a:pt x="259090" y="1932940"/>
                    <a:pt x="311758" y="2632188"/>
                    <a:pt x="309517" y="2674770"/>
                  </a:cubicBezTo>
                  <a:cubicBezTo>
                    <a:pt x="307276" y="2717352"/>
                    <a:pt x="287105" y="2281443"/>
                    <a:pt x="235558" y="2049481"/>
                  </a:cubicBezTo>
                  <a:cubicBezTo>
                    <a:pt x="184011" y="1817519"/>
                    <a:pt x="6958" y="1415228"/>
                    <a:pt x="235" y="1282999"/>
                  </a:cubicBezTo>
                  <a:cubicBezTo>
                    <a:pt x="-6488" y="1150770"/>
                    <a:pt x="132464" y="1386093"/>
                    <a:pt x="195217" y="1256105"/>
                  </a:cubicBezTo>
                  <a:cubicBezTo>
                    <a:pt x="257970" y="1126117"/>
                    <a:pt x="363305" y="602802"/>
                    <a:pt x="376752" y="503070"/>
                  </a:cubicBezTo>
                  <a:cubicBezTo>
                    <a:pt x="390199" y="403338"/>
                    <a:pt x="237799" y="737273"/>
                    <a:pt x="275899" y="657711"/>
                  </a:cubicBezTo>
                  <a:cubicBezTo>
                    <a:pt x="313999" y="578149"/>
                    <a:pt x="651296" y="-98686"/>
                    <a:pt x="632246" y="12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31EFDAD0-C030-4900-AB1D-55ED2F6AE2B8}"/>
                </a:ext>
              </a:extLst>
            </p:cNvPr>
            <p:cNvSpPr/>
            <p:nvPr/>
          </p:nvSpPr>
          <p:spPr>
            <a:xfrm>
              <a:off x="7123895" y="3157370"/>
              <a:ext cx="373945" cy="1887678"/>
            </a:xfrm>
            <a:custGeom>
              <a:avLst/>
              <a:gdLst>
                <a:gd name="connsiteX0" fmla="*/ 23217 w 373945"/>
                <a:gd name="connsiteY0" fmla="*/ 63201 h 1887678"/>
                <a:gd name="connsiteX1" fmla="*/ 56834 w 373945"/>
                <a:gd name="connsiteY1" fmla="*/ 116989 h 1887678"/>
                <a:gd name="connsiteX2" fmla="*/ 251817 w 373945"/>
                <a:gd name="connsiteY2" fmla="*/ 796065 h 1887678"/>
                <a:gd name="connsiteX3" fmla="*/ 110623 w 373945"/>
                <a:gd name="connsiteY3" fmla="*/ 1159136 h 1887678"/>
                <a:gd name="connsiteX4" fmla="*/ 184581 w 373945"/>
                <a:gd name="connsiteY4" fmla="*/ 1259989 h 1887678"/>
                <a:gd name="connsiteX5" fmla="*/ 144240 w 373945"/>
                <a:gd name="connsiteY5" fmla="*/ 1360842 h 1887678"/>
                <a:gd name="connsiteX6" fmla="*/ 204752 w 373945"/>
                <a:gd name="connsiteY6" fmla="*/ 1885277 h 1887678"/>
                <a:gd name="connsiteX7" fmla="*/ 130793 w 373945"/>
                <a:gd name="connsiteY7" fmla="*/ 1522206 h 1887678"/>
                <a:gd name="connsiteX8" fmla="*/ 372840 w 373945"/>
                <a:gd name="connsiteY8" fmla="*/ 769171 h 1887678"/>
                <a:gd name="connsiteX9" fmla="*/ 23217 w 373945"/>
                <a:gd name="connsiteY9" fmla="*/ 63201 h 188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3945" h="1887678">
                  <a:moveTo>
                    <a:pt x="23217" y="63201"/>
                  </a:moveTo>
                  <a:cubicBezTo>
                    <a:pt x="-29451" y="-45496"/>
                    <a:pt x="18734" y="-5155"/>
                    <a:pt x="56834" y="116989"/>
                  </a:cubicBezTo>
                  <a:cubicBezTo>
                    <a:pt x="94934" y="239133"/>
                    <a:pt x="242852" y="622374"/>
                    <a:pt x="251817" y="796065"/>
                  </a:cubicBezTo>
                  <a:cubicBezTo>
                    <a:pt x="260782" y="969756"/>
                    <a:pt x="121829" y="1081815"/>
                    <a:pt x="110623" y="1159136"/>
                  </a:cubicBezTo>
                  <a:cubicBezTo>
                    <a:pt x="99417" y="1236457"/>
                    <a:pt x="178978" y="1226371"/>
                    <a:pt x="184581" y="1259989"/>
                  </a:cubicBezTo>
                  <a:cubicBezTo>
                    <a:pt x="190184" y="1293607"/>
                    <a:pt x="140878" y="1256627"/>
                    <a:pt x="144240" y="1360842"/>
                  </a:cubicBezTo>
                  <a:cubicBezTo>
                    <a:pt x="147602" y="1465057"/>
                    <a:pt x="206993" y="1858383"/>
                    <a:pt x="204752" y="1885277"/>
                  </a:cubicBezTo>
                  <a:cubicBezTo>
                    <a:pt x="202511" y="1912171"/>
                    <a:pt x="102778" y="1708224"/>
                    <a:pt x="130793" y="1522206"/>
                  </a:cubicBezTo>
                  <a:cubicBezTo>
                    <a:pt x="158808" y="1336188"/>
                    <a:pt x="391890" y="1014580"/>
                    <a:pt x="372840" y="769171"/>
                  </a:cubicBezTo>
                  <a:cubicBezTo>
                    <a:pt x="353790" y="523762"/>
                    <a:pt x="75885" y="171898"/>
                    <a:pt x="23217" y="63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ED322B2A-74BB-0EDA-0996-FE6F5C44D269}"/>
                </a:ext>
              </a:extLst>
            </p:cNvPr>
            <p:cNvSpPr/>
            <p:nvPr/>
          </p:nvSpPr>
          <p:spPr>
            <a:xfrm>
              <a:off x="7272331" y="3966584"/>
              <a:ext cx="453147" cy="1722773"/>
            </a:xfrm>
            <a:custGeom>
              <a:avLst/>
              <a:gdLst>
                <a:gd name="connsiteX0" fmla="*/ 453004 w 453147"/>
                <a:gd name="connsiteY0" fmla="*/ 298 h 1722773"/>
                <a:gd name="connsiteX1" fmla="*/ 204234 w 453147"/>
                <a:gd name="connsiteY1" fmla="*/ 423881 h 1722773"/>
                <a:gd name="connsiteX2" fmla="*/ 311810 w 453147"/>
                <a:gd name="connsiteY2" fmla="*/ 827292 h 1722773"/>
                <a:gd name="connsiteX3" fmla="*/ 237851 w 453147"/>
                <a:gd name="connsiteY3" fmla="*/ 860910 h 1722773"/>
                <a:gd name="connsiteX4" fmla="*/ 345428 w 453147"/>
                <a:gd name="connsiteY4" fmla="*/ 955040 h 1722773"/>
                <a:gd name="connsiteX5" fmla="*/ 130275 w 453147"/>
                <a:gd name="connsiteY5" fmla="*/ 773504 h 1722773"/>
                <a:gd name="connsiteX6" fmla="*/ 197510 w 453147"/>
                <a:gd name="connsiteY6" fmla="*/ 948316 h 1722773"/>
                <a:gd name="connsiteX7" fmla="*/ 83210 w 453147"/>
                <a:gd name="connsiteY7" fmla="*/ 1089510 h 1722773"/>
                <a:gd name="connsiteX8" fmla="*/ 116828 w 453147"/>
                <a:gd name="connsiteY8" fmla="*/ 1324834 h 1722773"/>
                <a:gd name="connsiteX9" fmla="*/ 2528 w 453147"/>
                <a:gd name="connsiteY9" fmla="*/ 1721522 h 1722773"/>
                <a:gd name="connsiteX10" fmla="*/ 42869 w 453147"/>
                <a:gd name="connsiteY10" fmla="*/ 1183640 h 1722773"/>
                <a:gd name="connsiteX11" fmla="*/ 103381 w 453147"/>
                <a:gd name="connsiteY11" fmla="*/ 827292 h 1722773"/>
                <a:gd name="connsiteX12" fmla="*/ 96657 w 453147"/>
                <a:gd name="connsiteY12" fmla="*/ 524734 h 1722773"/>
                <a:gd name="connsiteX13" fmla="*/ 204234 w 453147"/>
                <a:gd name="connsiteY13" fmla="*/ 632310 h 1722773"/>
                <a:gd name="connsiteX14" fmla="*/ 217681 w 453147"/>
                <a:gd name="connsiteY14" fmla="*/ 376816 h 1722773"/>
                <a:gd name="connsiteX15" fmla="*/ 163893 w 453147"/>
                <a:gd name="connsiteY15" fmla="*/ 356645 h 1722773"/>
                <a:gd name="connsiteX16" fmla="*/ 453004 w 453147"/>
                <a:gd name="connsiteY16" fmla="*/ 298 h 172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3147" h="1722773">
                  <a:moveTo>
                    <a:pt x="453004" y="298"/>
                  </a:moveTo>
                  <a:cubicBezTo>
                    <a:pt x="459728" y="11504"/>
                    <a:pt x="227766" y="286049"/>
                    <a:pt x="204234" y="423881"/>
                  </a:cubicBezTo>
                  <a:cubicBezTo>
                    <a:pt x="180702" y="561713"/>
                    <a:pt x="306207" y="754454"/>
                    <a:pt x="311810" y="827292"/>
                  </a:cubicBezTo>
                  <a:cubicBezTo>
                    <a:pt x="317413" y="900130"/>
                    <a:pt x="232248" y="839619"/>
                    <a:pt x="237851" y="860910"/>
                  </a:cubicBezTo>
                  <a:cubicBezTo>
                    <a:pt x="243454" y="882201"/>
                    <a:pt x="363357" y="969608"/>
                    <a:pt x="345428" y="955040"/>
                  </a:cubicBezTo>
                  <a:cubicBezTo>
                    <a:pt x="327499" y="940472"/>
                    <a:pt x="154928" y="774625"/>
                    <a:pt x="130275" y="773504"/>
                  </a:cubicBezTo>
                  <a:cubicBezTo>
                    <a:pt x="105622" y="772383"/>
                    <a:pt x="205354" y="895649"/>
                    <a:pt x="197510" y="948316"/>
                  </a:cubicBezTo>
                  <a:cubicBezTo>
                    <a:pt x="189666" y="1000983"/>
                    <a:pt x="96657" y="1026757"/>
                    <a:pt x="83210" y="1089510"/>
                  </a:cubicBezTo>
                  <a:cubicBezTo>
                    <a:pt x="69763" y="1152263"/>
                    <a:pt x="130275" y="1219499"/>
                    <a:pt x="116828" y="1324834"/>
                  </a:cubicBezTo>
                  <a:cubicBezTo>
                    <a:pt x="103381" y="1430169"/>
                    <a:pt x="14854" y="1745054"/>
                    <a:pt x="2528" y="1721522"/>
                  </a:cubicBezTo>
                  <a:cubicBezTo>
                    <a:pt x="-9798" y="1697990"/>
                    <a:pt x="26060" y="1332678"/>
                    <a:pt x="42869" y="1183640"/>
                  </a:cubicBezTo>
                  <a:cubicBezTo>
                    <a:pt x="59678" y="1034602"/>
                    <a:pt x="94416" y="937110"/>
                    <a:pt x="103381" y="827292"/>
                  </a:cubicBezTo>
                  <a:cubicBezTo>
                    <a:pt x="112346" y="717474"/>
                    <a:pt x="79848" y="557231"/>
                    <a:pt x="96657" y="524734"/>
                  </a:cubicBezTo>
                  <a:cubicBezTo>
                    <a:pt x="113466" y="492237"/>
                    <a:pt x="184063" y="656963"/>
                    <a:pt x="204234" y="632310"/>
                  </a:cubicBezTo>
                  <a:cubicBezTo>
                    <a:pt x="224405" y="607657"/>
                    <a:pt x="224404" y="422760"/>
                    <a:pt x="217681" y="376816"/>
                  </a:cubicBezTo>
                  <a:cubicBezTo>
                    <a:pt x="210958" y="330872"/>
                    <a:pt x="119070" y="416036"/>
                    <a:pt x="163893" y="356645"/>
                  </a:cubicBezTo>
                  <a:cubicBezTo>
                    <a:pt x="208716" y="297254"/>
                    <a:pt x="446280" y="-10908"/>
                    <a:pt x="453004" y="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32190138-57B4-E339-EEF3-787CA369DBE3}"/>
                </a:ext>
              </a:extLst>
            </p:cNvPr>
            <p:cNvSpPr/>
            <p:nvPr/>
          </p:nvSpPr>
          <p:spPr>
            <a:xfrm>
              <a:off x="4955067" y="2251852"/>
              <a:ext cx="2200578" cy="903387"/>
            </a:xfrm>
            <a:custGeom>
              <a:avLst/>
              <a:gdLst>
                <a:gd name="connsiteX0" fmla="*/ 174 w 2200578"/>
                <a:gd name="connsiteY0" fmla="*/ 329983 h 903387"/>
                <a:gd name="connsiteX1" fmla="*/ 1143174 w 2200578"/>
                <a:gd name="connsiteY1" fmla="*/ 101383 h 903387"/>
                <a:gd name="connsiteX2" fmla="*/ 1109557 w 2200578"/>
                <a:gd name="connsiteY2" fmla="*/ 155172 h 903387"/>
                <a:gd name="connsiteX3" fmla="*/ 1472627 w 2200578"/>
                <a:gd name="connsiteY3" fmla="*/ 94660 h 903387"/>
                <a:gd name="connsiteX4" fmla="*/ 1647439 w 2200578"/>
                <a:gd name="connsiteY4" fmla="*/ 343430 h 903387"/>
                <a:gd name="connsiteX5" fmla="*/ 1506245 w 2200578"/>
                <a:gd name="connsiteY5" fmla="*/ 740119 h 903387"/>
                <a:gd name="connsiteX6" fmla="*/ 1687780 w 2200578"/>
                <a:gd name="connsiteY6" fmla="*/ 457730 h 903387"/>
                <a:gd name="connsiteX7" fmla="*/ 2077745 w 2200578"/>
                <a:gd name="connsiteY7" fmla="*/ 901483 h 903387"/>
                <a:gd name="connsiteX8" fmla="*/ 1607098 w 2200578"/>
                <a:gd name="connsiteY8" fmla="*/ 249301 h 903387"/>
                <a:gd name="connsiteX9" fmla="*/ 2198768 w 2200578"/>
                <a:gd name="connsiteY9" fmla="*/ 289642 h 903387"/>
                <a:gd name="connsiteX10" fmla="*/ 1371774 w 2200578"/>
                <a:gd name="connsiteY10" fmla="*/ 530 h 903387"/>
                <a:gd name="connsiteX11" fmla="*/ 154815 w 2200578"/>
                <a:gd name="connsiteY11" fmla="*/ 215683 h 903387"/>
                <a:gd name="connsiteX12" fmla="*/ 1049045 w 2200578"/>
                <a:gd name="connsiteY12" fmla="*/ 128277 h 903387"/>
                <a:gd name="connsiteX13" fmla="*/ 174 w 2200578"/>
                <a:gd name="connsiteY13" fmla="*/ 329983 h 90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0578" h="903387">
                  <a:moveTo>
                    <a:pt x="174" y="329983"/>
                  </a:moveTo>
                  <a:cubicBezTo>
                    <a:pt x="15862" y="325501"/>
                    <a:pt x="958277" y="130518"/>
                    <a:pt x="1143174" y="101383"/>
                  </a:cubicBezTo>
                  <a:cubicBezTo>
                    <a:pt x="1328071" y="72248"/>
                    <a:pt x="1054648" y="156292"/>
                    <a:pt x="1109557" y="155172"/>
                  </a:cubicBezTo>
                  <a:cubicBezTo>
                    <a:pt x="1164466" y="154052"/>
                    <a:pt x="1382980" y="63284"/>
                    <a:pt x="1472627" y="94660"/>
                  </a:cubicBezTo>
                  <a:cubicBezTo>
                    <a:pt x="1562274" y="126036"/>
                    <a:pt x="1641836" y="235853"/>
                    <a:pt x="1647439" y="343430"/>
                  </a:cubicBezTo>
                  <a:cubicBezTo>
                    <a:pt x="1653042" y="451007"/>
                    <a:pt x="1499522" y="721069"/>
                    <a:pt x="1506245" y="740119"/>
                  </a:cubicBezTo>
                  <a:cubicBezTo>
                    <a:pt x="1512968" y="759169"/>
                    <a:pt x="1592530" y="430836"/>
                    <a:pt x="1687780" y="457730"/>
                  </a:cubicBezTo>
                  <a:cubicBezTo>
                    <a:pt x="1783030" y="484624"/>
                    <a:pt x="2091192" y="936221"/>
                    <a:pt x="2077745" y="901483"/>
                  </a:cubicBezTo>
                  <a:cubicBezTo>
                    <a:pt x="2064298" y="866745"/>
                    <a:pt x="1586928" y="351274"/>
                    <a:pt x="1607098" y="249301"/>
                  </a:cubicBezTo>
                  <a:cubicBezTo>
                    <a:pt x="1627268" y="147328"/>
                    <a:pt x="2237989" y="331104"/>
                    <a:pt x="2198768" y="289642"/>
                  </a:cubicBezTo>
                  <a:cubicBezTo>
                    <a:pt x="2159547" y="248180"/>
                    <a:pt x="1712433" y="12856"/>
                    <a:pt x="1371774" y="530"/>
                  </a:cubicBezTo>
                  <a:cubicBezTo>
                    <a:pt x="1031115" y="-11796"/>
                    <a:pt x="208603" y="194392"/>
                    <a:pt x="154815" y="215683"/>
                  </a:cubicBezTo>
                  <a:cubicBezTo>
                    <a:pt x="101027" y="236974"/>
                    <a:pt x="1069216" y="111468"/>
                    <a:pt x="1049045" y="128277"/>
                  </a:cubicBezTo>
                  <a:cubicBezTo>
                    <a:pt x="1028874" y="145086"/>
                    <a:pt x="-15514" y="334465"/>
                    <a:pt x="174" y="3299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C18FA5F7-8F0A-B6A7-822D-0170B892C9F9}"/>
                </a:ext>
              </a:extLst>
            </p:cNvPr>
            <p:cNvSpPr/>
            <p:nvPr/>
          </p:nvSpPr>
          <p:spPr>
            <a:xfrm>
              <a:off x="2654134" y="4525392"/>
              <a:ext cx="697053" cy="1359848"/>
            </a:xfrm>
            <a:custGeom>
              <a:avLst/>
              <a:gdLst>
                <a:gd name="connsiteX0" fmla="*/ 156799 w 697053"/>
                <a:gd name="connsiteY0" fmla="*/ 41 h 1359848"/>
                <a:gd name="connsiteX1" fmla="*/ 76366 w 697053"/>
                <a:gd name="connsiteY1" fmla="*/ 364108 h 1359848"/>
                <a:gd name="connsiteX2" fmla="*/ 186433 w 697053"/>
                <a:gd name="connsiteY2" fmla="*/ 817075 h 1359848"/>
                <a:gd name="connsiteX3" fmla="*/ 220299 w 697053"/>
                <a:gd name="connsiteY3" fmla="*/ 867875 h 1359848"/>
                <a:gd name="connsiteX4" fmla="*/ 525099 w 697053"/>
                <a:gd name="connsiteY4" fmla="*/ 1037208 h 1359848"/>
                <a:gd name="connsiteX5" fmla="*/ 690199 w 697053"/>
                <a:gd name="connsiteY5" fmla="*/ 1096475 h 1359848"/>
                <a:gd name="connsiteX6" fmla="*/ 300733 w 697053"/>
                <a:gd name="connsiteY6" fmla="*/ 880575 h 1359848"/>
                <a:gd name="connsiteX7" fmla="*/ 105999 w 697053"/>
                <a:gd name="connsiteY7" fmla="*/ 1011808 h 1359848"/>
                <a:gd name="connsiteX8" fmla="*/ 166 w 697053"/>
                <a:gd name="connsiteY8" fmla="*/ 1358941 h 1359848"/>
                <a:gd name="connsiteX9" fmla="*/ 80599 w 697053"/>
                <a:gd name="connsiteY9" fmla="*/ 897508 h 1359848"/>
                <a:gd name="connsiteX10" fmla="*/ 42499 w 697053"/>
                <a:gd name="connsiteY10" fmla="*/ 529208 h 1359848"/>
                <a:gd name="connsiteX11" fmla="*/ 12866 w 697053"/>
                <a:gd name="connsiteY11" fmla="*/ 766275 h 1359848"/>
                <a:gd name="connsiteX12" fmla="*/ 76366 w 697053"/>
                <a:gd name="connsiteY12" fmla="*/ 342941 h 1359848"/>
                <a:gd name="connsiteX13" fmla="*/ 156799 w 697053"/>
                <a:gd name="connsiteY13" fmla="*/ 41 h 135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7053" h="1359848">
                  <a:moveTo>
                    <a:pt x="156799" y="41"/>
                  </a:moveTo>
                  <a:cubicBezTo>
                    <a:pt x="156799" y="3569"/>
                    <a:pt x="71427" y="227936"/>
                    <a:pt x="76366" y="364108"/>
                  </a:cubicBezTo>
                  <a:cubicBezTo>
                    <a:pt x="81305" y="500280"/>
                    <a:pt x="162444" y="733114"/>
                    <a:pt x="186433" y="817075"/>
                  </a:cubicBezTo>
                  <a:cubicBezTo>
                    <a:pt x="210422" y="901036"/>
                    <a:pt x="163855" y="831186"/>
                    <a:pt x="220299" y="867875"/>
                  </a:cubicBezTo>
                  <a:cubicBezTo>
                    <a:pt x="276743" y="904564"/>
                    <a:pt x="446782" y="999108"/>
                    <a:pt x="525099" y="1037208"/>
                  </a:cubicBezTo>
                  <a:cubicBezTo>
                    <a:pt x="603416" y="1075308"/>
                    <a:pt x="727593" y="1122581"/>
                    <a:pt x="690199" y="1096475"/>
                  </a:cubicBezTo>
                  <a:cubicBezTo>
                    <a:pt x="652805" y="1070370"/>
                    <a:pt x="398099" y="894686"/>
                    <a:pt x="300733" y="880575"/>
                  </a:cubicBezTo>
                  <a:cubicBezTo>
                    <a:pt x="203367" y="866464"/>
                    <a:pt x="156094" y="932080"/>
                    <a:pt x="105999" y="1011808"/>
                  </a:cubicBezTo>
                  <a:cubicBezTo>
                    <a:pt x="55904" y="1091536"/>
                    <a:pt x="4399" y="1377991"/>
                    <a:pt x="166" y="1358941"/>
                  </a:cubicBezTo>
                  <a:cubicBezTo>
                    <a:pt x="-4067" y="1339891"/>
                    <a:pt x="73544" y="1035797"/>
                    <a:pt x="80599" y="897508"/>
                  </a:cubicBezTo>
                  <a:cubicBezTo>
                    <a:pt x="87654" y="759219"/>
                    <a:pt x="53788" y="551080"/>
                    <a:pt x="42499" y="529208"/>
                  </a:cubicBezTo>
                  <a:cubicBezTo>
                    <a:pt x="31210" y="507336"/>
                    <a:pt x="7221" y="797320"/>
                    <a:pt x="12866" y="766275"/>
                  </a:cubicBezTo>
                  <a:cubicBezTo>
                    <a:pt x="18510" y="735231"/>
                    <a:pt x="51671" y="467119"/>
                    <a:pt x="76366" y="342941"/>
                  </a:cubicBezTo>
                  <a:cubicBezTo>
                    <a:pt x="101061" y="218763"/>
                    <a:pt x="156799" y="-3487"/>
                    <a:pt x="156799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DFDF1D02-E55B-2EA4-4FFC-B0EFCAD11DF8}"/>
                </a:ext>
              </a:extLst>
            </p:cNvPr>
            <p:cNvSpPr/>
            <p:nvPr/>
          </p:nvSpPr>
          <p:spPr>
            <a:xfrm>
              <a:off x="6479851" y="3461018"/>
              <a:ext cx="445882" cy="885258"/>
            </a:xfrm>
            <a:custGeom>
              <a:avLst/>
              <a:gdLst>
                <a:gd name="connsiteX0" fmla="*/ 1382 w 445882"/>
                <a:gd name="connsiteY0" fmla="*/ 1849 h 885258"/>
                <a:gd name="connsiteX1" fmla="*/ 272316 w 445882"/>
                <a:gd name="connsiteY1" fmla="*/ 433649 h 885258"/>
                <a:gd name="connsiteX2" fmla="*/ 386616 w 445882"/>
                <a:gd name="connsiteY2" fmla="*/ 763849 h 885258"/>
                <a:gd name="connsiteX3" fmla="*/ 386616 w 445882"/>
                <a:gd name="connsiteY3" fmla="*/ 742682 h 885258"/>
                <a:gd name="connsiteX4" fmla="*/ 445882 w 445882"/>
                <a:gd name="connsiteY4" fmla="*/ 865449 h 885258"/>
                <a:gd name="connsiteX5" fmla="*/ 386616 w 445882"/>
                <a:gd name="connsiteY5" fmla="*/ 264315 h 885258"/>
                <a:gd name="connsiteX6" fmla="*/ 399316 w 445882"/>
                <a:gd name="connsiteY6" fmla="*/ 611449 h 885258"/>
                <a:gd name="connsiteX7" fmla="*/ 1382 w 445882"/>
                <a:gd name="connsiteY7" fmla="*/ 1849 h 88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882" h="885258">
                  <a:moveTo>
                    <a:pt x="1382" y="1849"/>
                  </a:moveTo>
                  <a:cubicBezTo>
                    <a:pt x="-19785" y="-27784"/>
                    <a:pt x="208110" y="306649"/>
                    <a:pt x="272316" y="433649"/>
                  </a:cubicBezTo>
                  <a:cubicBezTo>
                    <a:pt x="336522" y="560649"/>
                    <a:pt x="367566" y="712344"/>
                    <a:pt x="386616" y="763849"/>
                  </a:cubicBezTo>
                  <a:cubicBezTo>
                    <a:pt x="405666" y="815354"/>
                    <a:pt x="376738" y="725749"/>
                    <a:pt x="386616" y="742682"/>
                  </a:cubicBezTo>
                  <a:cubicBezTo>
                    <a:pt x="396494" y="759615"/>
                    <a:pt x="445882" y="945177"/>
                    <a:pt x="445882" y="865449"/>
                  </a:cubicBezTo>
                  <a:cubicBezTo>
                    <a:pt x="445882" y="785721"/>
                    <a:pt x="394377" y="306648"/>
                    <a:pt x="386616" y="264315"/>
                  </a:cubicBezTo>
                  <a:cubicBezTo>
                    <a:pt x="378855" y="221982"/>
                    <a:pt x="460699" y="656604"/>
                    <a:pt x="399316" y="611449"/>
                  </a:cubicBezTo>
                  <a:cubicBezTo>
                    <a:pt x="337933" y="566294"/>
                    <a:pt x="22549" y="31482"/>
                    <a:pt x="1382" y="1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2379EF97-3FC7-BB32-D3FB-9F1701E14BE4}"/>
                </a:ext>
              </a:extLst>
            </p:cNvPr>
            <p:cNvSpPr/>
            <p:nvPr/>
          </p:nvSpPr>
          <p:spPr>
            <a:xfrm>
              <a:off x="6995952" y="4537040"/>
              <a:ext cx="226171" cy="1012958"/>
            </a:xfrm>
            <a:custGeom>
              <a:avLst/>
              <a:gdLst>
                <a:gd name="connsiteX0" fmla="*/ 226115 w 226171"/>
                <a:gd name="connsiteY0" fmla="*/ 1093 h 1012958"/>
                <a:gd name="connsiteX1" fmla="*/ 5981 w 226171"/>
                <a:gd name="connsiteY1" fmla="*/ 441360 h 1012958"/>
                <a:gd name="connsiteX2" fmla="*/ 65248 w 226171"/>
                <a:gd name="connsiteY2" fmla="*/ 695360 h 1012958"/>
                <a:gd name="connsiteX3" fmla="*/ 52548 w 226171"/>
                <a:gd name="connsiteY3" fmla="*/ 593760 h 1012958"/>
                <a:gd name="connsiteX4" fmla="*/ 56781 w 226171"/>
                <a:gd name="connsiteY4" fmla="*/ 1012860 h 1012958"/>
                <a:gd name="connsiteX5" fmla="*/ 5981 w 226171"/>
                <a:gd name="connsiteY5" fmla="*/ 551427 h 1012958"/>
                <a:gd name="connsiteX6" fmla="*/ 27148 w 226171"/>
                <a:gd name="connsiteY6" fmla="*/ 322827 h 1012958"/>
                <a:gd name="connsiteX7" fmla="*/ 226115 w 226171"/>
                <a:gd name="connsiteY7" fmla="*/ 1093 h 101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71" h="1012958">
                  <a:moveTo>
                    <a:pt x="226115" y="1093"/>
                  </a:moveTo>
                  <a:cubicBezTo>
                    <a:pt x="222587" y="20849"/>
                    <a:pt x="32792" y="325649"/>
                    <a:pt x="5981" y="441360"/>
                  </a:cubicBezTo>
                  <a:cubicBezTo>
                    <a:pt x="-20830" y="557071"/>
                    <a:pt x="57487" y="669960"/>
                    <a:pt x="65248" y="695360"/>
                  </a:cubicBezTo>
                  <a:cubicBezTo>
                    <a:pt x="73009" y="720760"/>
                    <a:pt x="53959" y="540843"/>
                    <a:pt x="52548" y="593760"/>
                  </a:cubicBezTo>
                  <a:cubicBezTo>
                    <a:pt x="51137" y="646677"/>
                    <a:pt x="64542" y="1019916"/>
                    <a:pt x="56781" y="1012860"/>
                  </a:cubicBezTo>
                  <a:cubicBezTo>
                    <a:pt x="49020" y="1005804"/>
                    <a:pt x="10920" y="666432"/>
                    <a:pt x="5981" y="551427"/>
                  </a:cubicBezTo>
                  <a:cubicBezTo>
                    <a:pt x="1042" y="436422"/>
                    <a:pt x="-11658" y="411022"/>
                    <a:pt x="27148" y="322827"/>
                  </a:cubicBezTo>
                  <a:cubicBezTo>
                    <a:pt x="65954" y="234632"/>
                    <a:pt x="229643" y="-18663"/>
                    <a:pt x="226115" y="1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54A2825D-5F93-F712-43B2-F2F9CCC6418D}"/>
                </a:ext>
              </a:extLst>
            </p:cNvPr>
            <p:cNvSpPr/>
            <p:nvPr/>
          </p:nvSpPr>
          <p:spPr>
            <a:xfrm>
              <a:off x="7022674" y="4737300"/>
              <a:ext cx="125278" cy="1325137"/>
            </a:xfrm>
            <a:custGeom>
              <a:avLst/>
              <a:gdLst>
                <a:gd name="connsiteX0" fmla="*/ 426 w 125278"/>
                <a:gd name="connsiteY0" fmla="*/ 54833 h 1325137"/>
                <a:gd name="connsiteX1" fmla="*/ 85093 w 125278"/>
                <a:gd name="connsiteY1" fmla="*/ 863400 h 1325137"/>
                <a:gd name="connsiteX2" fmla="*/ 123193 w 125278"/>
                <a:gd name="connsiteY2" fmla="*/ 1278267 h 1325137"/>
                <a:gd name="connsiteX3" fmla="*/ 114726 w 125278"/>
                <a:gd name="connsiteY3" fmla="*/ 1252867 h 1325137"/>
                <a:gd name="connsiteX4" fmla="*/ 68159 w 125278"/>
                <a:gd name="connsiteY4" fmla="*/ 719467 h 1325137"/>
                <a:gd name="connsiteX5" fmla="*/ 30059 w 125278"/>
                <a:gd name="connsiteY5" fmla="*/ 410433 h 1325137"/>
                <a:gd name="connsiteX6" fmla="*/ 51226 w 125278"/>
                <a:gd name="connsiteY6" fmla="*/ 109867 h 1325137"/>
                <a:gd name="connsiteX7" fmla="*/ 426 w 125278"/>
                <a:gd name="connsiteY7" fmla="*/ 54833 h 132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78" h="1325137">
                  <a:moveTo>
                    <a:pt x="426" y="54833"/>
                  </a:moveTo>
                  <a:cubicBezTo>
                    <a:pt x="6070" y="180422"/>
                    <a:pt x="64632" y="659494"/>
                    <a:pt x="85093" y="863400"/>
                  </a:cubicBezTo>
                  <a:cubicBezTo>
                    <a:pt x="105554" y="1067306"/>
                    <a:pt x="118254" y="1213356"/>
                    <a:pt x="123193" y="1278267"/>
                  </a:cubicBezTo>
                  <a:cubicBezTo>
                    <a:pt x="128132" y="1343178"/>
                    <a:pt x="123898" y="1346000"/>
                    <a:pt x="114726" y="1252867"/>
                  </a:cubicBezTo>
                  <a:cubicBezTo>
                    <a:pt x="105554" y="1159734"/>
                    <a:pt x="82270" y="859873"/>
                    <a:pt x="68159" y="719467"/>
                  </a:cubicBezTo>
                  <a:cubicBezTo>
                    <a:pt x="54048" y="579061"/>
                    <a:pt x="32881" y="512033"/>
                    <a:pt x="30059" y="410433"/>
                  </a:cubicBezTo>
                  <a:cubicBezTo>
                    <a:pt x="27237" y="308833"/>
                    <a:pt x="55459" y="169134"/>
                    <a:pt x="51226" y="109867"/>
                  </a:cubicBezTo>
                  <a:cubicBezTo>
                    <a:pt x="46993" y="50600"/>
                    <a:pt x="-5218" y="-70756"/>
                    <a:pt x="426" y="54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C3AE69DD-1737-A9CB-85BA-0F6AEFF66CDD}"/>
                </a:ext>
              </a:extLst>
            </p:cNvPr>
            <p:cNvSpPr/>
            <p:nvPr/>
          </p:nvSpPr>
          <p:spPr>
            <a:xfrm>
              <a:off x="1731667" y="1568369"/>
              <a:ext cx="1820611" cy="1349130"/>
            </a:xfrm>
            <a:custGeom>
              <a:avLst/>
              <a:gdLst>
                <a:gd name="connsiteX0" fmla="*/ 1811633 w 1820611"/>
                <a:gd name="connsiteY0" fmla="*/ 330281 h 1349130"/>
                <a:gd name="connsiteX1" fmla="*/ 1144883 w 1820611"/>
                <a:gd name="connsiteY1" fmla="*/ 25481 h 1349130"/>
                <a:gd name="connsiteX2" fmla="*/ 567033 w 1820611"/>
                <a:gd name="connsiteY2" fmla="*/ 546181 h 1349130"/>
                <a:gd name="connsiteX3" fmla="*/ 592433 w 1820611"/>
                <a:gd name="connsiteY3" fmla="*/ 425531 h 1349130"/>
                <a:gd name="connsiteX4" fmla="*/ 5058 w 1820611"/>
                <a:gd name="connsiteY4" fmla="*/ 1339931 h 1349130"/>
                <a:gd name="connsiteX5" fmla="*/ 344783 w 1820611"/>
                <a:gd name="connsiteY5" fmla="*/ 847806 h 1349130"/>
                <a:gd name="connsiteX6" fmla="*/ 970258 w 1820611"/>
                <a:gd name="connsiteY6" fmla="*/ 63581 h 1349130"/>
                <a:gd name="connsiteX7" fmla="*/ 811508 w 1820611"/>
                <a:gd name="connsiteY7" fmla="*/ 98506 h 1349130"/>
                <a:gd name="connsiteX8" fmla="*/ 1319508 w 1820611"/>
                <a:gd name="connsiteY8" fmla="*/ 81 h 1349130"/>
                <a:gd name="connsiteX9" fmla="*/ 1643358 w 1820611"/>
                <a:gd name="connsiteY9" fmla="*/ 117556 h 1349130"/>
                <a:gd name="connsiteX10" fmla="*/ 1535408 w 1820611"/>
                <a:gd name="connsiteY10" fmla="*/ 73106 h 1349130"/>
                <a:gd name="connsiteX11" fmla="*/ 1811633 w 1820611"/>
                <a:gd name="connsiteY11" fmla="*/ 330281 h 1349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0611" h="1349130">
                  <a:moveTo>
                    <a:pt x="1811633" y="330281"/>
                  </a:moveTo>
                  <a:cubicBezTo>
                    <a:pt x="1746546" y="322344"/>
                    <a:pt x="1352316" y="-10502"/>
                    <a:pt x="1144883" y="25481"/>
                  </a:cubicBezTo>
                  <a:cubicBezTo>
                    <a:pt x="937450" y="61464"/>
                    <a:pt x="659108" y="479506"/>
                    <a:pt x="567033" y="546181"/>
                  </a:cubicBezTo>
                  <a:cubicBezTo>
                    <a:pt x="474958" y="612856"/>
                    <a:pt x="686095" y="293239"/>
                    <a:pt x="592433" y="425531"/>
                  </a:cubicBezTo>
                  <a:cubicBezTo>
                    <a:pt x="498771" y="557823"/>
                    <a:pt x="46333" y="1269552"/>
                    <a:pt x="5058" y="1339931"/>
                  </a:cubicBezTo>
                  <a:cubicBezTo>
                    <a:pt x="-36217" y="1410310"/>
                    <a:pt x="183916" y="1060531"/>
                    <a:pt x="344783" y="847806"/>
                  </a:cubicBezTo>
                  <a:cubicBezTo>
                    <a:pt x="505650" y="635081"/>
                    <a:pt x="892471" y="188464"/>
                    <a:pt x="970258" y="63581"/>
                  </a:cubicBezTo>
                  <a:cubicBezTo>
                    <a:pt x="1048045" y="-61302"/>
                    <a:pt x="753300" y="109089"/>
                    <a:pt x="811508" y="98506"/>
                  </a:cubicBezTo>
                  <a:cubicBezTo>
                    <a:pt x="869716" y="87923"/>
                    <a:pt x="1180866" y="-3094"/>
                    <a:pt x="1319508" y="81"/>
                  </a:cubicBezTo>
                  <a:cubicBezTo>
                    <a:pt x="1458150" y="3256"/>
                    <a:pt x="1607375" y="105385"/>
                    <a:pt x="1643358" y="117556"/>
                  </a:cubicBezTo>
                  <a:cubicBezTo>
                    <a:pt x="1679341" y="129727"/>
                    <a:pt x="1503129" y="33948"/>
                    <a:pt x="1535408" y="73106"/>
                  </a:cubicBezTo>
                  <a:cubicBezTo>
                    <a:pt x="1567687" y="112264"/>
                    <a:pt x="1876720" y="338218"/>
                    <a:pt x="1811633" y="330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83804280-11E3-DB43-9C4D-099B45FB7DDB}"/>
                </a:ext>
              </a:extLst>
            </p:cNvPr>
            <p:cNvSpPr/>
            <p:nvPr/>
          </p:nvSpPr>
          <p:spPr>
            <a:xfrm>
              <a:off x="1795105" y="2295525"/>
              <a:ext cx="1316395" cy="1330112"/>
            </a:xfrm>
            <a:custGeom>
              <a:avLst/>
              <a:gdLst>
                <a:gd name="connsiteX0" fmla="*/ 1316395 w 1316395"/>
                <a:gd name="connsiteY0" fmla="*/ 0 h 1330112"/>
                <a:gd name="connsiteX1" fmla="*/ 287695 w 1316395"/>
                <a:gd name="connsiteY1" fmla="*/ 641350 h 1330112"/>
                <a:gd name="connsiteX2" fmla="*/ 20995 w 1316395"/>
                <a:gd name="connsiteY2" fmla="*/ 1311275 h 1330112"/>
                <a:gd name="connsiteX3" fmla="*/ 24170 w 1316395"/>
                <a:gd name="connsiteY3" fmla="*/ 1073150 h 1330112"/>
                <a:gd name="connsiteX4" fmla="*/ 81320 w 1316395"/>
                <a:gd name="connsiteY4" fmla="*/ 327025 h 1330112"/>
                <a:gd name="connsiteX5" fmla="*/ 87670 w 1316395"/>
                <a:gd name="connsiteY5" fmla="*/ 720725 h 1330112"/>
                <a:gd name="connsiteX6" fmla="*/ 605195 w 1316395"/>
                <a:gd name="connsiteY6" fmla="*/ 276225 h 1330112"/>
                <a:gd name="connsiteX7" fmla="*/ 379770 w 1316395"/>
                <a:gd name="connsiteY7" fmla="*/ 349250 h 1330112"/>
                <a:gd name="connsiteX8" fmla="*/ 1316395 w 1316395"/>
                <a:gd name="connsiteY8" fmla="*/ 0 h 1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395" h="1330112">
                  <a:moveTo>
                    <a:pt x="1316395" y="0"/>
                  </a:moveTo>
                  <a:cubicBezTo>
                    <a:pt x="909995" y="211402"/>
                    <a:pt x="503595" y="422804"/>
                    <a:pt x="287695" y="641350"/>
                  </a:cubicBezTo>
                  <a:cubicBezTo>
                    <a:pt x="71795" y="859896"/>
                    <a:pt x="64916" y="1239308"/>
                    <a:pt x="20995" y="1311275"/>
                  </a:cubicBezTo>
                  <a:cubicBezTo>
                    <a:pt x="-22926" y="1383242"/>
                    <a:pt x="14116" y="1237192"/>
                    <a:pt x="24170" y="1073150"/>
                  </a:cubicBezTo>
                  <a:cubicBezTo>
                    <a:pt x="34224" y="909108"/>
                    <a:pt x="70737" y="385762"/>
                    <a:pt x="81320" y="327025"/>
                  </a:cubicBezTo>
                  <a:cubicBezTo>
                    <a:pt x="91903" y="268288"/>
                    <a:pt x="358" y="729192"/>
                    <a:pt x="87670" y="720725"/>
                  </a:cubicBezTo>
                  <a:cubicBezTo>
                    <a:pt x="174982" y="712258"/>
                    <a:pt x="556512" y="338137"/>
                    <a:pt x="605195" y="276225"/>
                  </a:cubicBezTo>
                  <a:cubicBezTo>
                    <a:pt x="653878" y="214313"/>
                    <a:pt x="379770" y="349250"/>
                    <a:pt x="379770" y="349250"/>
                  </a:cubicBezTo>
                  <a:lnTo>
                    <a:pt x="131639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CF97FE51-A75A-CC00-B9A2-FB3F8C532FCC}"/>
                </a:ext>
              </a:extLst>
            </p:cNvPr>
            <p:cNvSpPr/>
            <p:nvPr/>
          </p:nvSpPr>
          <p:spPr>
            <a:xfrm>
              <a:off x="1917727" y="2828075"/>
              <a:ext cx="746116" cy="1474473"/>
            </a:xfrm>
            <a:custGeom>
              <a:avLst/>
              <a:gdLst>
                <a:gd name="connsiteX0" fmla="*/ 746098 w 746116"/>
                <a:gd name="connsiteY0" fmla="*/ 850 h 1474473"/>
                <a:gd name="connsiteX1" fmla="*/ 76173 w 746116"/>
                <a:gd name="connsiteY1" fmla="*/ 661250 h 1474473"/>
                <a:gd name="connsiteX2" fmla="*/ 25373 w 746116"/>
                <a:gd name="connsiteY2" fmla="*/ 1451825 h 1474473"/>
                <a:gd name="connsiteX3" fmla="*/ 12673 w 746116"/>
                <a:gd name="connsiteY3" fmla="*/ 1194650 h 1474473"/>
                <a:gd name="connsiteX4" fmla="*/ 15848 w 746116"/>
                <a:gd name="connsiteY4" fmla="*/ 521550 h 1474473"/>
                <a:gd name="connsiteX5" fmla="*/ 209523 w 746116"/>
                <a:gd name="connsiteY5" fmla="*/ 378675 h 1474473"/>
                <a:gd name="connsiteX6" fmla="*/ 53948 w 746116"/>
                <a:gd name="connsiteY6" fmla="*/ 518375 h 1474473"/>
                <a:gd name="connsiteX7" fmla="*/ 746098 w 746116"/>
                <a:gd name="connsiteY7" fmla="*/ 850 h 147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116" h="1474473">
                  <a:moveTo>
                    <a:pt x="746098" y="850"/>
                  </a:moveTo>
                  <a:cubicBezTo>
                    <a:pt x="749802" y="24663"/>
                    <a:pt x="196294" y="419421"/>
                    <a:pt x="76173" y="661250"/>
                  </a:cubicBezTo>
                  <a:cubicBezTo>
                    <a:pt x="-43948" y="903079"/>
                    <a:pt x="35956" y="1362925"/>
                    <a:pt x="25373" y="1451825"/>
                  </a:cubicBezTo>
                  <a:cubicBezTo>
                    <a:pt x="14790" y="1540725"/>
                    <a:pt x="14260" y="1349696"/>
                    <a:pt x="12673" y="1194650"/>
                  </a:cubicBezTo>
                  <a:cubicBezTo>
                    <a:pt x="11085" y="1039604"/>
                    <a:pt x="-16960" y="657546"/>
                    <a:pt x="15848" y="521550"/>
                  </a:cubicBezTo>
                  <a:cubicBezTo>
                    <a:pt x="48656" y="385554"/>
                    <a:pt x="203173" y="379204"/>
                    <a:pt x="209523" y="378675"/>
                  </a:cubicBezTo>
                  <a:cubicBezTo>
                    <a:pt x="215873" y="378146"/>
                    <a:pt x="-36539" y="576054"/>
                    <a:pt x="53948" y="518375"/>
                  </a:cubicBezTo>
                  <a:cubicBezTo>
                    <a:pt x="144435" y="460696"/>
                    <a:pt x="742394" y="-22963"/>
                    <a:pt x="746098" y="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D86C1E16-4DC6-28AA-A5BE-3CF7BD0F9AAD}"/>
                </a:ext>
              </a:extLst>
            </p:cNvPr>
            <p:cNvSpPr/>
            <p:nvPr/>
          </p:nvSpPr>
          <p:spPr>
            <a:xfrm>
              <a:off x="2821558" y="286480"/>
              <a:ext cx="4216207" cy="1803585"/>
            </a:xfrm>
            <a:custGeom>
              <a:avLst/>
              <a:gdLst>
                <a:gd name="connsiteX0" fmla="*/ 1672065 w 4216207"/>
                <a:gd name="connsiteY0" fmla="*/ 1803577 h 1803585"/>
                <a:gd name="connsiteX1" fmla="*/ 404968 w 4216207"/>
                <a:gd name="connsiteY1" fmla="*/ 1150434 h 1803585"/>
                <a:gd name="connsiteX2" fmla="*/ 849105 w 4216207"/>
                <a:gd name="connsiteY2" fmla="*/ 445040 h 1803585"/>
                <a:gd name="connsiteX3" fmla="*/ 78396 w 4216207"/>
                <a:gd name="connsiteY3" fmla="*/ 575669 h 1803585"/>
                <a:gd name="connsiteX4" fmla="*/ 2429711 w 4216207"/>
                <a:gd name="connsiteY4" fmla="*/ 53154 h 1803585"/>
                <a:gd name="connsiteX5" fmla="*/ 2116202 w 4216207"/>
                <a:gd name="connsiteY5" fmla="*/ 66217 h 1803585"/>
                <a:gd name="connsiteX6" fmla="*/ 4206259 w 4216207"/>
                <a:gd name="connsiteY6" fmla="*/ 484229 h 1803585"/>
                <a:gd name="connsiteX7" fmla="*/ 2782408 w 4216207"/>
                <a:gd name="connsiteY7" fmla="*/ 196846 h 1803585"/>
                <a:gd name="connsiteX8" fmla="*/ 39208 w 4216207"/>
                <a:gd name="connsiteY8" fmla="*/ 183783 h 1803585"/>
                <a:gd name="connsiteX9" fmla="*/ 1097299 w 4216207"/>
                <a:gd name="connsiteY9" fmla="*/ 275223 h 1803585"/>
                <a:gd name="connsiteX10" fmla="*/ 156773 w 4216207"/>
                <a:gd name="connsiteY10" fmla="*/ 627920 h 1803585"/>
                <a:gd name="connsiteX11" fmla="*/ 496408 w 4216207"/>
                <a:gd name="connsiteY11" fmla="*/ 1294126 h 1803585"/>
                <a:gd name="connsiteX12" fmla="*/ 195962 w 4216207"/>
                <a:gd name="connsiteY12" fmla="*/ 1137371 h 1803585"/>
                <a:gd name="connsiteX13" fmla="*/ 1672065 w 4216207"/>
                <a:gd name="connsiteY13" fmla="*/ 1803577 h 18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16207" h="1803585">
                  <a:moveTo>
                    <a:pt x="1672065" y="1803577"/>
                  </a:moveTo>
                  <a:cubicBezTo>
                    <a:pt x="1706899" y="1805754"/>
                    <a:pt x="542128" y="1376857"/>
                    <a:pt x="404968" y="1150434"/>
                  </a:cubicBezTo>
                  <a:cubicBezTo>
                    <a:pt x="267808" y="924011"/>
                    <a:pt x="903534" y="540834"/>
                    <a:pt x="849105" y="445040"/>
                  </a:cubicBezTo>
                  <a:cubicBezTo>
                    <a:pt x="794676" y="349246"/>
                    <a:pt x="-185038" y="640983"/>
                    <a:pt x="78396" y="575669"/>
                  </a:cubicBezTo>
                  <a:cubicBezTo>
                    <a:pt x="341830" y="510355"/>
                    <a:pt x="2090077" y="138063"/>
                    <a:pt x="2429711" y="53154"/>
                  </a:cubicBezTo>
                  <a:cubicBezTo>
                    <a:pt x="2769345" y="-31755"/>
                    <a:pt x="1820111" y="-5629"/>
                    <a:pt x="2116202" y="66217"/>
                  </a:cubicBezTo>
                  <a:cubicBezTo>
                    <a:pt x="2412293" y="138063"/>
                    <a:pt x="4206259" y="484229"/>
                    <a:pt x="4206259" y="484229"/>
                  </a:cubicBezTo>
                  <a:cubicBezTo>
                    <a:pt x="4317293" y="506000"/>
                    <a:pt x="3476916" y="246920"/>
                    <a:pt x="2782408" y="196846"/>
                  </a:cubicBezTo>
                  <a:cubicBezTo>
                    <a:pt x="2087900" y="146772"/>
                    <a:pt x="320059" y="170720"/>
                    <a:pt x="39208" y="183783"/>
                  </a:cubicBezTo>
                  <a:cubicBezTo>
                    <a:pt x="-241644" y="196846"/>
                    <a:pt x="1077705" y="201200"/>
                    <a:pt x="1097299" y="275223"/>
                  </a:cubicBezTo>
                  <a:cubicBezTo>
                    <a:pt x="1116893" y="349246"/>
                    <a:pt x="256921" y="458103"/>
                    <a:pt x="156773" y="627920"/>
                  </a:cubicBezTo>
                  <a:cubicBezTo>
                    <a:pt x="56624" y="797737"/>
                    <a:pt x="489877" y="1209218"/>
                    <a:pt x="496408" y="1294126"/>
                  </a:cubicBezTo>
                  <a:cubicBezTo>
                    <a:pt x="502939" y="1379034"/>
                    <a:pt x="4373" y="1054640"/>
                    <a:pt x="195962" y="1137371"/>
                  </a:cubicBezTo>
                  <a:cubicBezTo>
                    <a:pt x="387550" y="1220102"/>
                    <a:pt x="1637231" y="1801400"/>
                    <a:pt x="1672065" y="1803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7057D49E-170C-EDCB-AB75-1D5CCFC80753}"/>
                </a:ext>
              </a:extLst>
            </p:cNvPr>
            <p:cNvSpPr/>
            <p:nvPr/>
          </p:nvSpPr>
          <p:spPr>
            <a:xfrm>
              <a:off x="4713992" y="403554"/>
              <a:ext cx="3132026" cy="1648583"/>
            </a:xfrm>
            <a:custGeom>
              <a:avLst/>
              <a:gdLst>
                <a:gd name="connsiteX0" fmla="*/ 1699 w 3132026"/>
                <a:gd name="connsiteY0" fmla="*/ 1647315 h 1648583"/>
                <a:gd name="connsiteX1" fmla="*/ 1268797 w 3132026"/>
                <a:gd name="connsiteY1" fmla="*/ 1124800 h 1648583"/>
                <a:gd name="connsiteX2" fmla="*/ 2287699 w 3132026"/>
                <a:gd name="connsiteY2" fmla="*/ 1346869 h 1648583"/>
                <a:gd name="connsiteX3" fmla="*/ 2248511 w 3132026"/>
                <a:gd name="connsiteY3" fmla="*/ 1177052 h 1648583"/>
                <a:gd name="connsiteX4" fmla="*/ 3123722 w 3132026"/>
                <a:gd name="connsiteY4" fmla="*/ 1582000 h 1648583"/>
                <a:gd name="connsiteX5" fmla="*/ 2614271 w 3132026"/>
                <a:gd name="connsiteY5" fmla="*/ 981109 h 1648583"/>
                <a:gd name="connsiteX6" fmla="*/ 1412488 w 3132026"/>
                <a:gd name="connsiteY6" fmla="*/ 1395 h 1648583"/>
                <a:gd name="connsiteX7" fmla="*/ 2418328 w 3132026"/>
                <a:gd name="connsiteY7" fmla="*/ 772103 h 1648583"/>
                <a:gd name="connsiteX8" fmla="*/ 2653459 w 3132026"/>
                <a:gd name="connsiteY8" fmla="*/ 1072549 h 1648583"/>
                <a:gd name="connsiteX9" fmla="*/ 1490865 w 3132026"/>
                <a:gd name="connsiteY9" fmla="*/ 1163989 h 1648583"/>
                <a:gd name="connsiteX10" fmla="*/ 1007539 w 3132026"/>
                <a:gd name="connsiteY10" fmla="*/ 1268492 h 1648583"/>
                <a:gd name="connsiteX11" fmla="*/ 1699 w 3132026"/>
                <a:gd name="connsiteY11" fmla="*/ 1647315 h 164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32026" h="1648583">
                  <a:moveTo>
                    <a:pt x="1699" y="1647315"/>
                  </a:moveTo>
                  <a:cubicBezTo>
                    <a:pt x="45242" y="1623366"/>
                    <a:pt x="887797" y="1174874"/>
                    <a:pt x="1268797" y="1124800"/>
                  </a:cubicBezTo>
                  <a:cubicBezTo>
                    <a:pt x="1649797" y="1074726"/>
                    <a:pt x="2124413" y="1338160"/>
                    <a:pt x="2287699" y="1346869"/>
                  </a:cubicBezTo>
                  <a:cubicBezTo>
                    <a:pt x="2450985" y="1355578"/>
                    <a:pt x="2109174" y="1137864"/>
                    <a:pt x="2248511" y="1177052"/>
                  </a:cubicBezTo>
                  <a:cubicBezTo>
                    <a:pt x="2387848" y="1216240"/>
                    <a:pt x="3062762" y="1614657"/>
                    <a:pt x="3123722" y="1582000"/>
                  </a:cubicBezTo>
                  <a:cubicBezTo>
                    <a:pt x="3184682" y="1549343"/>
                    <a:pt x="2899477" y="1244543"/>
                    <a:pt x="2614271" y="981109"/>
                  </a:cubicBezTo>
                  <a:cubicBezTo>
                    <a:pt x="2329065" y="717675"/>
                    <a:pt x="1445145" y="36229"/>
                    <a:pt x="1412488" y="1395"/>
                  </a:cubicBezTo>
                  <a:cubicBezTo>
                    <a:pt x="1379831" y="-33439"/>
                    <a:pt x="2211500" y="593577"/>
                    <a:pt x="2418328" y="772103"/>
                  </a:cubicBezTo>
                  <a:cubicBezTo>
                    <a:pt x="2625156" y="950629"/>
                    <a:pt x="2808036" y="1007235"/>
                    <a:pt x="2653459" y="1072549"/>
                  </a:cubicBezTo>
                  <a:cubicBezTo>
                    <a:pt x="2498882" y="1137863"/>
                    <a:pt x="1765185" y="1131332"/>
                    <a:pt x="1490865" y="1163989"/>
                  </a:cubicBezTo>
                  <a:cubicBezTo>
                    <a:pt x="1216545" y="1196646"/>
                    <a:pt x="1251379" y="1187938"/>
                    <a:pt x="1007539" y="1268492"/>
                  </a:cubicBezTo>
                  <a:cubicBezTo>
                    <a:pt x="763699" y="1349046"/>
                    <a:pt x="-41844" y="1671264"/>
                    <a:pt x="1699" y="1647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FFEEDDBC-4B7F-C9FF-46E2-26655794D4C1}"/>
                </a:ext>
              </a:extLst>
            </p:cNvPr>
            <p:cNvSpPr/>
            <p:nvPr/>
          </p:nvSpPr>
          <p:spPr>
            <a:xfrm>
              <a:off x="4146228" y="845491"/>
              <a:ext cx="3573967" cy="1222032"/>
            </a:xfrm>
            <a:custGeom>
              <a:avLst/>
              <a:gdLst>
                <a:gd name="connsiteX0" fmla="*/ 60012 w 3573967"/>
                <a:gd name="connsiteY0" fmla="*/ 1127000 h 1222032"/>
                <a:gd name="connsiteX1" fmla="*/ 242892 w 3573967"/>
                <a:gd name="connsiteY1" fmla="*/ 1127000 h 1222032"/>
                <a:gd name="connsiteX2" fmla="*/ 1784309 w 3573967"/>
                <a:gd name="connsiteY2" fmla="*/ 42783 h 1222032"/>
                <a:gd name="connsiteX3" fmla="*/ 2398263 w 3573967"/>
                <a:gd name="connsiteY3" fmla="*/ 264852 h 1222032"/>
                <a:gd name="connsiteX4" fmla="*/ 2176195 w 3573967"/>
                <a:gd name="connsiteY4" fmla="*/ 3595 h 1222032"/>
                <a:gd name="connsiteX5" fmla="*/ 3573921 w 3573967"/>
                <a:gd name="connsiteY5" fmla="*/ 499983 h 1222032"/>
                <a:gd name="connsiteX6" fmla="*/ 2123943 w 3573967"/>
                <a:gd name="connsiteY6" fmla="*/ 42783 h 1222032"/>
                <a:gd name="connsiteX7" fmla="*/ 1392423 w 3573967"/>
                <a:gd name="connsiteY7" fmla="*/ 108098 h 1222032"/>
                <a:gd name="connsiteX8" fmla="*/ 817658 w 3573967"/>
                <a:gd name="connsiteY8" fmla="*/ 774303 h 1222032"/>
                <a:gd name="connsiteX9" fmla="*/ 60012 w 3573967"/>
                <a:gd name="connsiteY9" fmla="*/ 1127000 h 122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73967" h="1222032">
                  <a:moveTo>
                    <a:pt x="60012" y="1127000"/>
                  </a:moveTo>
                  <a:cubicBezTo>
                    <a:pt x="-35782" y="1185783"/>
                    <a:pt x="-44491" y="1307703"/>
                    <a:pt x="242892" y="1127000"/>
                  </a:cubicBezTo>
                  <a:cubicBezTo>
                    <a:pt x="530275" y="946297"/>
                    <a:pt x="1425081" y="186474"/>
                    <a:pt x="1784309" y="42783"/>
                  </a:cubicBezTo>
                  <a:cubicBezTo>
                    <a:pt x="2143537" y="-100908"/>
                    <a:pt x="2332949" y="271383"/>
                    <a:pt x="2398263" y="264852"/>
                  </a:cubicBezTo>
                  <a:cubicBezTo>
                    <a:pt x="2463577" y="258321"/>
                    <a:pt x="1980252" y="-35593"/>
                    <a:pt x="2176195" y="3595"/>
                  </a:cubicBezTo>
                  <a:cubicBezTo>
                    <a:pt x="2372138" y="42783"/>
                    <a:pt x="3582630" y="493452"/>
                    <a:pt x="3573921" y="499983"/>
                  </a:cubicBezTo>
                  <a:cubicBezTo>
                    <a:pt x="3565212" y="506514"/>
                    <a:pt x="2487526" y="108097"/>
                    <a:pt x="2123943" y="42783"/>
                  </a:cubicBezTo>
                  <a:cubicBezTo>
                    <a:pt x="1760360" y="-22531"/>
                    <a:pt x="1610137" y="-13822"/>
                    <a:pt x="1392423" y="108098"/>
                  </a:cubicBezTo>
                  <a:cubicBezTo>
                    <a:pt x="1174709" y="230018"/>
                    <a:pt x="1037549" y="597955"/>
                    <a:pt x="817658" y="774303"/>
                  </a:cubicBezTo>
                  <a:cubicBezTo>
                    <a:pt x="597767" y="950651"/>
                    <a:pt x="155806" y="1068217"/>
                    <a:pt x="60012" y="11270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BF6C4619-71B7-1AA2-EA44-0691693914A0}"/>
                </a:ext>
              </a:extLst>
            </p:cNvPr>
            <p:cNvSpPr/>
            <p:nvPr/>
          </p:nvSpPr>
          <p:spPr>
            <a:xfrm>
              <a:off x="6046130" y="1867989"/>
              <a:ext cx="1962425" cy="1528357"/>
            </a:xfrm>
            <a:custGeom>
              <a:avLst/>
              <a:gdLst>
                <a:gd name="connsiteX0" fmla="*/ 106476 w 1962425"/>
                <a:gd name="connsiteY0" fmla="*/ 391885 h 1528357"/>
                <a:gd name="connsiteX1" fmla="*/ 328544 w 1962425"/>
                <a:gd name="connsiteY1" fmla="*/ 418011 h 1528357"/>
                <a:gd name="connsiteX2" fmla="*/ 1412761 w 1962425"/>
                <a:gd name="connsiteY2" fmla="*/ 365760 h 1528357"/>
                <a:gd name="connsiteX3" fmla="*/ 1713207 w 1962425"/>
                <a:gd name="connsiteY3" fmla="*/ 901337 h 1528357"/>
                <a:gd name="connsiteX4" fmla="*/ 1817710 w 1962425"/>
                <a:gd name="connsiteY4" fmla="*/ 535577 h 1528357"/>
                <a:gd name="connsiteX5" fmla="*/ 1961401 w 1962425"/>
                <a:gd name="connsiteY5" fmla="*/ 1528354 h 1528357"/>
                <a:gd name="connsiteX6" fmla="*/ 1739333 w 1962425"/>
                <a:gd name="connsiteY6" fmla="*/ 522514 h 1528357"/>
                <a:gd name="connsiteX7" fmla="*/ 1269070 w 1962425"/>
                <a:gd name="connsiteY7" fmla="*/ 235131 h 1528357"/>
                <a:gd name="connsiteX8" fmla="*/ 302419 w 1962425"/>
                <a:gd name="connsiteY8" fmla="*/ 0 h 1528357"/>
                <a:gd name="connsiteX9" fmla="*/ 1033939 w 1962425"/>
                <a:gd name="connsiteY9" fmla="*/ 235131 h 1528357"/>
                <a:gd name="connsiteX10" fmla="*/ 67287 w 1962425"/>
                <a:gd name="connsiteY10" fmla="*/ 431074 h 1528357"/>
                <a:gd name="connsiteX11" fmla="*/ 106476 w 1962425"/>
                <a:gd name="connsiteY11" fmla="*/ 391885 h 152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2425" h="1528357">
                  <a:moveTo>
                    <a:pt x="106476" y="391885"/>
                  </a:moveTo>
                  <a:cubicBezTo>
                    <a:pt x="150019" y="389708"/>
                    <a:pt x="110830" y="422365"/>
                    <a:pt x="328544" y="418011"/>
                  </a:cubicBezTo>
                  <a:cubicBezTo>
                    <a:pt x="546258" y="413657"/>
                    <a:pt x="1181984" y="285206"/>
                    <a:pt x="1412761" y="365760"/>
                  </a:cubicBezTo>
                  <a:cubicBezTo>
                    <a:pt x="1643538" y="446314"/>
                    <a:pt x="1645715" y="873034"/>
                    <a:pt x="1713207" y="901337"/>
                  </a:cubicBezTo>
                  <a:cubicBezTo>
                    <a:pt x="1780699" y="929640"/>
                    <a:pt x="1776344" y="431074"/>
                    <a:pt x="1817710" y="535577"/>
                  </a:cubicBezTo>
                  <a:cubicBezTo>
                    <a:pt x="1859076" y="640080"/>
                    <a:pt x="1974464" y="1530531"/>
                    <a:pt x="1961401" y="1528354"/>
                  </a:cubicBezTo>
                  <a:cubicBezTo>
                    <a:pt x="1948338" y="1526177"/>
                    <a:pt x="1854722" y="738051"/>
                    <a:pt x="1739333" y="522514"/>
                  </a:cubicBezTo>
                  <a:cubicBezTo>
                    <a:pt x="1623945" y="306977"/>
                    <a:pt x="1508556" y="322217"/>
                    <a:pt x="1269070" y="235131"/>
                  </a:cubicBezTo>
                  <a:cubicBezTo>
                    <a:pt x="1029584" y="148045"/>
                    <a:pt x="341607" y="0"/>
                    <a:pt x="302419" y="0"/>
                  </a:cubicBezTo>
                  <a:cubicBezTo>
                    <a:pt x="263231" y="0"/>
                    <a:pt x="1073128" y="163285"/>
                    <a:pt x="1033939" y="235131"/>
                  </a:cubicBezTo>
                  <a:cubicBezTo>
                    <a:pt x="994750" y="306977"/>
                    <a:pt x="219687" y="411480"/>
                    <a:pt x="67287" y="431074"/>
                  </a:cubicBezTo>
                  <a:cubicBezTo>
                    <a:pt x="-85113" y="450668"/>
                    <a:pt x="62933" y="394062"/>
                    <a:pt x="106476" y="391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CD889620-74E2-6F6C-F83B-C075F7E87FDB}"/>
                </a:ext>
              </a:extLst>
            </p:cNvPr>
            <p:cNvSpPr/>
            <p:nvPr/>
          </p:nvSpPr>
          <p:spPr>
            <a:xfrm>
              <a:off x="7091649" y="2463838"/>
              <a:ext cx="997520" cy="1964551"/>
            </a:xfrm>
            <a:custGeom>
              <a:avLst/>
              <a:gdLst>
                <a:gd name="connsiteX0" fmla="*/ 1482 w 997520"/>
                <a:gd name="connsiteY0" fmla="*/ 5042 h 1964551"/>
                <a:gd name="connsiteX1" fmla="*/ 615437 w 997520"/>
                <a:gd name="connsiteY1" fmla="*/ 775751 h 1964551"/>
                <a:gd name="connsiteX2" fmla="*/ 746065 w 997520"/>
                <a:gd name="connsiteY2" fmla="*/ 592871 h 1964551"/>
                <a:gd name="connsiteX3" fmla="*/ 994260 w 997520"/>
                <a:gd name="connsiteY3" fmla="*/ 906379 h 1964551"/>
                <a:gd name="connsiteX4" fmla="*/ 889757 w 997520"/>
                <a:gd name="connsiteY4" fmla="*/ 1402768 h 1964551"/>
                <a:gd name="connsiteX5" fmla="*/ 915882 w 997520"/>
                <a:gd name="connsiteY5" fmla="*/ 1964471 h 1964551"/>
                <a:gd name="connsiteX6" fmla="*/ 928945 w 997520"/>
                <a:gd name="connsiteY6" fmla="*/ 1363579 h 1964551"/>
                <a:gd name="connsiteX7" fmla="*/ 680751 w 997520"/>
                <a:gd name="connsiteY7" fmla="*/ 697373 h 1964551"/>
                <a:gd name="connsiteX8" fmla="*/ 537060 w 997520"/>
                <a:gd name="connsiteY8" fmla="*/ 344676 h 1964551"/>
                <a:gd name="connsiteX9" fmla="*/ 445620 w 997520"/>
                <a:gd name="connsiteY9" fmla="*/ 436116 h 1964551"/>
                <a:gd name="connsiteX10" fmla="*/ 1482 w 997520"/>
                <a:gd name="connsiteY10" fmla="*/ 5042 h 196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7520" h="1964551">
                  <a:moveTo>
                    <a:pt x="1482" y="5042"/>
                  </a:moveTo>
                  <a:cubicBezTo>
                    <a:pt x="29785" y="61648"/>
                    <a:pt x="491340" y="677780"/>
                    <a:pt x="615437" y="775751"/>
                  </a:cubicBezTo>
                  <a:cubicBezTo>
                    <a:pt x="739534" y="873722"/>
                    <a:pt x="682928" y="571100"/>
                    <a:pt x="746065" y="592871"/>
                  </a:cubicBezTo>
                  <a:cubicBezTo>
                    <a:pt x="809202" y="614642"/>
                    <a:pt x="970311" y="771396"/>
                    <a:pt x="994260" y="906379"/>
                  </a:cubicBezTo>
                  <a:cubicBezTo>
                    <a:pt x="1018209" y="1041362"/>
                    <a:pt x="902820" y="1226419"/>
                    <a:pt x="889757" y="1402768"/>
                  </a:cubicBezTo>
                  <a:cubicBezTo>
                    <a:pt x="876694" y="1579117"/>
                    <a:pt x="909351" y="1971002"/>
                    <a:pt x="915882" y="1964471"/>
                  </a:cubicBezTo>
                  <a:cubicBezTo>
                    <a:pt x="922413" y="1957940"/>
                    <a:pt x="968133" y="1574762"/>
                    <a:pt x="928945" y="1363579"/>
                  </a:cubicBezTo>
                  <a:cubicBezTo>
                    <a:pt x="889757" y="1152396"/>
                    <a:pt x="746065" y="867190"/>
                    <a:pt x="680751" y="697373"/>
                  </a:cubicBezTo>
                  <a:cubicBezTo>
                    <a:pt x="615437" y="527556"/>
                    <a:pt x="576248" y="388219"/>
                    <a:pt x="537060" y="344676"/>
                  </a:cubicBezTo>
                  <a:cubicBezTo>
                    <a:pt x="497872" y="301133"/>
                    <a:pt x="532706" y="486190"/>
                    <a:pt x="445620" y="436116"/>
                  </a:cubicBezTo>
                  <a:cubicBezTo>
                    <a:pt x="358534" y="386042"/>
                    <a:pt x="-26821" y="-51564"/>
                    <a:pt x="1482" y="5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BAD3010A-8CF8-A343-FC85-B573A706EBC4}"/>
                </a:ext>
              </a:extLst>
            </p:cNvPr>
            <p:cNvSpPr/>
            <p:nvPr/>
          </p:nvSpPr>
          <p:spPr>
            <a:xfrm>
              <a:off x="6954690" y="2584509"/>
              <a:ext cx="1053828" cy="1899396"/>
            </a:xfrm>
            <a:custGeom>
              <a:avLst/>
              <a:gdLst>
                <a:gd name="connsiteX0" fmla="*/ 47001 w 1053828"/>
                <a:gd name="connsiteY0" fmla="*/ 67251 h 1899396"/>
                <a:gd name="connsiteX1" fmla="*/ 151504 w 1053828"/>
                <a:gd name="connsiteY1" fmla="*/ 197880 h 1899396"/>
                <a:gd name="connsiteX2" fmla="*/ 817710 w 1053828"/>
                <a:gd name="connsiteY2" fmla="*/ 1099217 h 1899396"/>
                <a:gd name="connsiteX3" fmla="*/ 621767 w 1053828"/>
                <a:gd name="connsiteY3" fmla="*/ 1478040 h 1899396"/>
                <a:gd name="connsiteX4" fmla="*/ 713207 w 1053828"/>
                <a:gd name="connsiteY4" fmla="*/ 1373537 h 1899396"/>
                <a:gd name="connsiteX5" fmla="*/ 530327 w 1053828"/>
                <a:gd name="connsiteY5" fmla="*/ 1896051 h 1899396"/>
                <a:gd name="connsiteX6" fmla="*/ 778521 w 1053828"/>
                <a:gd name="connsiteY6" fmla="*/ 1608668 h 1899396"/>
                <a:gd name="connsiteX7" fmla="*/ 856899 w 1053828"/>
                <a:gd name="connsiteY7" fmla="*/ 1843800 h 1899396"/>
                <a:gd name="connsiteX8" fmla="*/ 1052841 w 1053828"/>
                <a:gd name="connsiteY8" fmla="*/ 1164531 h 1899396"/>
                <a:gd name="connsiteX9" fmla="*/ 765459 w 1053828"/>
                <a:gd name="connsiteY9" fmla="*/ 1687045 h 1899396"/>
                <a:gd name="connsiteX10" fmla="*/ 647893 w 1053828"/>
                <a:gd name="connsiteY10" fmla="*/ 1216782 h 1899396"/>
                <a:gd name="connsiteX11" fmla="*/ 177630 w 1053828"/>
                <a:gd name="connsiteY11" fmla="*/ 511388 h 1899396"/>
                <a:gd name="connsiteX12" fmla="*/ 765459 w 1053828"/>
                <a:gd name="connsiteY12" fmla="*/ 1046965 h 1899396"/>
                <a:gd name="connsiteX13" fmla="*/ 47001 w 1053828"/>
                <a:gd name="connsiteY13" fmla="*/ 67251 h 189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3828" h="1899396">
                  <a:moveTo>
                    <a:pt x="47001" y="67251"/>
                  </a:moveTo>
                  <a:cubicBezTo>
                    <a:pt x="-55325" y="-74263"/>
                    <a:pt x="23053" y="25886"/>
                    <a:pt x="151504" y="197880"/>
                  </a:cubicBezTo>
                  <a:cubicBezTo>
                    <a:pt x="279955" y="369874"/>
                    <a:pt x="739333" y="885857"/>
                    <a:pt x="817710" y="1099217"/>
                  </a:cubicBezTo>
                  <a:cubicBezTo>
                    <a:pt x="896087" y="1312577"/>
                    <a:pt x="639184" y="1432320"/>
                    <a:pt x="621767" y="1478040"/>
                  </a:cubicBezTo>
                  <a:cubicBezTo>
                    <a:pt x="604350" y="1523760"/>
                    <a:pt x="728447" y="1303869"/>
                    <a:pt x="713207" y="1373537"/>
                  </a:cubicBezTo>
                  <a:cubicBezTo>
                    <a:pt x="697967" y="1443205"/>
                    <a:pt x="519441" y="1856863"/>
                    <a:pt x="530327" y="1896051"/>
                  </a:cubicBezTo>
                  <a:cubicBezTo>
                    <a:pt x="541213" y="1935239"/>
                    <a:pt x="724092" y="1617376"/>
                    <a:pt x="778521" y="1608668"/>
                  </a:cubicBezTo>
                  <a:cubicBezTo>
                    <a:pt x="832950" y="1599960"/>
                    <a:pt x="811179" y="1917823"/>
                    <a:pt x="856899" y="1843800"/>
                  </a:cubicBezTo>
                  <a:cubicBezTo>
                    <a:pt x="902619" y="1769777"/>
                    <a:pt x="1068081" y="1190657"/>
                    <a:pt x="1052841" y="1164531"/>
                  </a:cubicBezTo>
                  <a:cubicBezTo>
                    <a:pt x="1037601" y="1138405"/>
                    <a:pt x="832950" y="1678337"/>
                    <a:pt x="765459" y="1687045"/>
                  </a:cubicBezTo>
                  <a:cubicBezTo>
                    <a:pt x="697968" y="1695753"/>
                    <a:pt x="745864" y="1412725"/>
                    <a:pt x="647893" y="1216782"/>
                  </a:cubicBezTo>
                  <a:cubicBezTo>
                    <a:pt x="549922" y="1020839"/>
                    <a:pt x="158036" y="539691"/>
                    <a:pt x="177630" y="511388"/>
                  </a:cubicBezTo>
                  <a:cubicBezTo>
                    <a:pt x="197224" y="483085"/>
                    <a:pt x="782876" y="1116633"/>
                    <a:pt x="765459" y="1046965"/>
                  </a:cubicBezTo>
                  <a:cubicBezTo>
                    <a:pt x="748042" y="977297"/>
                    <a:pt x="149327" y="208765"/>
                    <a:pt x="47001" y="672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9CA1E61-7AE4-C027-C0CB-20377084F1DE}"/>
                </a:ext>
              </a:extLst>
            </p:cNvPr>
            <p:cNvSpPr/>
            <p:nvPr/>
          </p:nvSpPr>
          <p:spPr>
            <a:xfrm>
              <a:off x="3869694" y="6869603"/>
              <a:ext cx="1638180" cy="262740"/>
            </a:xfrm>
            <a:custGeom>
              <a:avLst/>
              <a:gdLst>
                <a:gd name="connsiteX0" fmla="*/ 3806 w 1638180"/>
                <a:gd name="connsiteY0" fmla="*/ 4272 h 262740"/>
                <a:gd name="connsiteX1" fmla="*/ 67306 w 1638180"/>
                <a:gd name="connsiteY1" fmla="*/ 36022 h 262740"/>
                <a:gd name="connsiteX2" fmla="*/ 229231 w 1638180"/>
                <a:gd name="connsiteY2" fmla="*/ 134447 h 262740"/>
                <a:gd name="connsiteX3" fmla="*/ 245106 w 1638180"/>
                <a:gd name="connsiteY3" fmla="*/ 175722 h 262740"/>
                <a:gd name="connsiteX4" fmla="*/ 343531 w 1638180"/>
                <a:gd name="connsiteY4" fmla="*/ 166197 h 262740"/>
                <a:gd name="connsiteX5" fmla="*/ 473706 w 1638180"/>
                <a:gd name="connsiteY5" fmla="*/ 226522 h 262740"/>
                <a:gd name="connsiteX6" fmla="*/ 540381 w 1638180"/>
                <a:gd name="connsiteY6" fmla="*/ 175722 h 262740"/>
                <a:gd name="connsiteX7" fmla="*/ 721356 w 1638180"/>
                <a:gd name="connsiteY7" fmla="*/ 255097 h 262740"/>
                <a:gd name="connsiteX8" fmla="*/ 588006 w 1638180"/>
                <a:gd name="connsiteY8" fmla="*/ 255097 h 262740"/>
                <a:gd name="connsiteX9" fmla="*/ 1086481 w 1638180"/>
                <a:gd name="connsiteY9" fmla="*/ 258272 h 262740"/>
                <a:gd name="connsiteX10" fmla="*/ 1102356 w 1638180"/>
                <a:gd name="connsiteY10" fmla="*/ 251922 h 262740"/>
                <a:gd name="connsiteX11" fmla="*/ 1289681 w 1638180"/>
                <a:gd name="connsiteY11" fmla="*/ 226522 h 262740"/>
                <a:gd name="connsiteX12" fmla="*/ 1461131 w 1638180"/>
                <a:gd name="connsiteY12" fmla="*/ 245572 h 262740"/>
                <a:gd name="connsiteX13" fmla="*/ 1419856 w 1638180"/>
                <a:gd name="connsiteY13" fmla="*/ 207472 h 262740"/>
                <a:gd name="connsiteX14" fmla="*/ 1537331 w 1638180"/>
                <a:gd name="connsiteY14" fmla="*/ 178897 h 262740"/>
                <a:gd name="connsiteX15" fmla="*/ 1588131 w 1638180"/>
                <a:gd name="connsiteY15" fmla="*/ 153497 h 262740"/>
                <a:gd name="connsiteX16" fmla="*/ 1635756 w 1638180"/>
                <a:gd name="connsiteY16" fmla="*/ 51897 h 262740"/>
                <a:gd name="connsiteX17" fmla="*/ 1508756 w 1638180"/>
                <a:gd name="connsiteY17" fmla="*/ 172547 h 262740"/>
                <a:gd name="connsiteX18" fmla="*/ 1010281 w 1638180"/>
                <a:gd name="connsiteY18" fmla="*/ 261447 h 262740"/>
                <a:gd name="connsiteX19" fmla="*/ 534031 w 1638180"/>
                <a:gd name="connsiteY19" fmla="*/ 223347 h 262740"/>
                <a:gd name="connsiteX20" fmla="*/ 368931 w 1638180"/>
                <a:gd name="connsiteY20" fmla="*/ 194772 h 262740"/>
                <a:gd name="connsiteX21" fmla="*/ 254631 w 1638180"/>
                <a:gd name="connsiteY21" fmla="*/ 185247 h 262740"/>
                <a:gd name="connsiteX22" fmla="*/ 203831 w 1638180"/>
                <a:gd name="connsiteY22" fmla="*/ 140797 h 262740"/>
                <a:gd name="connsiteX23" fmla="*/ 83181 w 1638180"/>
                <a:gd name="connsiteY23" fmla="*/ 77297 h 262740"/>
                <a:gd name="connsiteX24" fmla="*/ 168906 w 1638180"/>
                <a:gd name="connsiteY24" fmla="*/ 121747 h 262740"/>
                <a:gd name="connsiteX25" fmla="*/ 3806 w 1638180"/>
                <a:gd name="connsiteY25" fmla="*/ 4272 h 26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38180" h="262740">
                  <a:moveTo>
                    <a:pt x="3806" y="4272"/>
                  </a:moveTo>
                  <a:cubicBezTo>
                    <a:pt x="-13127" y="-10015"/>
                    <a:pt x="29735" y="14326"/>
                    <a:pt x="67306" y="36022"/>
                  </a:cubicBezTo>
                  <a:cubicBezTo>
                    <a:pt x="104877" y="57718"/>
                    <a:pt x="199598" y="111164"/>
                    <a:pt x="229231" y="134447"/>
                  </a:cubicBezTo>
                  <a:cubicBezTo>
                    <a:pt x="258864" y="157730"/>
                    <a:pt x="226056" y="170430"/>
                    <a:pt x="245106" y="175722"/>
                  </a:cubicBezTo>
                  <a:cubicBezTo>
                    <a:pt x="264156" y="181014"/>
                    <a:pt x="305431" y="157730"/>
                    <a:pt x="343531" y="166197"/>
                  </a:cubicBezTo>
                  <a:cubicBezTo>
                    <a:pt x="381631" y="174664"/>
                    <a:pt x="440898" y="224935"/>
                    <a:pt x="473706" y="226522"/>
                  </a:cubicBezTo>
                  <a:cubicBezTo>
                    <a:pt x="506514" y="228110"/>
                    <a:pt x="499106" y="170960"/>
                    <a:pt x="540381" y="175722"/>
                  </a:cubicBezTo>
                  <a:cubicBezTo>
                    <a:pt x="581656" y="180484"/>
                    <a:pt x="713419" y="241868"/>
                    <a:pt x="721356" y="255097"/>
                  </a:cubicBezTo>
                  <a:cubicBezTo>
                    <a:pt x="729293" y="268326"/>
                    <a:pt x="588006" y="255097"/>
                    <a:pt x="588006" y="255097"/>
                  </a:cubicBezTo>
                  <a:lnTo>
                    <a:pt x="1086481" y="258272"/>
                  </a:lnTo>
                  <a:cubicBezTo>
                    <a:pt x="1172206" y="257743"/>
                    <a:pt x="1068489" y="257214"/>
                    <a:pt x="1102356" y="251922"/>
                  </a:cubicBezTo>
                  <a:cubicBezTo>
                    <a:pt x="1136223" y="246630"/>
                    <a:pt x="1229885" y="227580"/>
                    <a:pt x="1289681" y="226522"/>
                  </a:cubicBezTo>
                  <a:cubicBezTo>
                    <a:pt x="1349477" y="225464"/>
                    <a:pt x="1439435" y="248747"/>
                    <a:pt x="1461131" y="245572"/>
                  </a:cubicBezTo>
                  <a:cubicBezTo>
                    <a:pt x="1482827" y="242397"/>
                    <a:pt x="1407156" y="218584"/>
                    <a:pt x="1419856" y="207472"/>
                  </a:cubicBezTo>
                  <a:cubicBezTo>
                    <a:pt x="1432556" y="196360"/>
                    <a:pt x="1509285" y="187893"/>
                    <a:pt x="1537331" y="178897"/>
                  </a:cubicBezTo>
                  <a:cubicBezTo>
                    <a:pt x="1565377" y="169901"/>
                    <a:pt x="1571727" y="174664"/>
                    <a:pt x="1588131" y="153497"/>
                  </a:cubicBezTo>
                  <a:cubicBezTo>
                    <a:pt x="1604535" y="132330"/>
                    <a:pt x="1648985" y="48722"/>
                    <a:pt x="1635756" y="51897"/>
                  </a:cubicBezTo>
                  <a:cubicBezTo>
                    <a:pt x="1622527" y="55072"/>
                    <a:pt x="1613002" y="137622"/>
                    <a:pt x="1508756" y="172547"/>
                  </a:cubicBezTo>
                  <a:cubicBezTo>
                    <a:pt x="1404510" y="207472"/>
                    <a:pt x="1172735" y="252980"/>
                    <a:pt x="1010281" y="261447"/>
                  </a:cubicBezTo>
                  <a:cubicBezTo>
                    <a:pt x="847827" y="269914"/>
                    <a:pt x="640923" y="234460"/>
                    <a:pt x="534031" y="223347"/>
                  </a:cubicBezTo>
                  <a:cubicBezTo>
                    <a:pt x="427139" y="212235"/>
                    <a:pt x="415498" y="201122"/>
                    <a:pt x="368931" y="194772"/>
                  </a:cubicBezTo>
                  <a:cubicBezTo>
                    <a:pt x="322364" y="188422"/>
                    <a:pt x="282148" y="194243"/>
                    <a:pt x="254631" y="185247"/>
                  </a:cubicBezTo>
                  <a:cubicBezTo>
                    <a:pt x="227114" y="176251"/>
                    <a:pt x="232406" y="158789"/>
                    <a:pt x="203831" y="140797"/>
                  </a:cubicBezTo>
                  <a:cubicBezTo>
                    <a:pt x="175256" y="122805"/>
                    <a:pt x="89002" y="80472"/>
                    <a:pt x="83181" y="77297"/>
                  </a:cubicBezTo>
                  <a:cubicBezTo>
                    <a:pt x="77360" y="74122"/>
                    <a:pt x="176844" y="133389"/>
                    <a:pt x="168906" y="121747"/>
                  </a:cubicBezTo>
                  <a:cubicBezTo>
                    <a:pt x="160969" y="110105"/>
                    <a:pt x="20739" y="18559"/>
                    <a:pt x="3806" y="4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C909393B-F3D2-F22F-3F36-9A1F622016E9}"/>
                </a:ext>
              </a:extLst>
            </p:cNvPr>
            <p:cNvSpPr/>
            <p:nvPr/>
          </p:nvSpPr>
          <p:spPr>
            <a:xfrm>
              <a:off x="4075474" y="6873095"/>
              <a:ext cx="33558" cy="169347"/>
            </a:xfrm>
            <a:custGeom>
              <a:avLst/>
              <a:gdLst>
                <a:gd name="connsiteX0" fmla="*/ 20276 w 33558"/>
                <a:gd name="connsiteY0" fmla="*/ 780 h 169347"/>
                <a:gd name="connsiteX1" fmla="*/ 32976 w 33558"/>
                <a:gd name="connsiteY1" fmla="*/ 165880 h 169347"/>
                <a:gd name="connsiteX2" fmla="*/ 1226 w 33558"/>
                <a:gd name="connsiteY2" fmla="*/ 105555 h 169347"/>
                <a:gd name="connsiteX3" fmla="*/ 20276 w 33558"/>
                <a:gd name="connsiteY3" fmla="*/ 780 h 16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58" h="169347">
                  <a:moveTo>
                    <a:pt x="20276" y="780"/>
                  </a:moveTo>
                  <a:cubicBezTo>
                    <a:pt x="25568" y="10834"/>
                    <a:pt x="36151" y="148418"/>
                    <a:pt x="32976" y="165880"/>
                  </a:cubicBezTo>
                  <a:cubicBezTo>
                    <a:pt x="29801" y="183343"/>
                    <a:pt x="7576" y="130426"/>
                    <a:pt x="1226" y="105555"/>
                  </a:cubicBezTo>
                  <a:cubicBezTo>
                    <a:pt x="-5124" y="80684"/>
                    <a:pt x="14984" y="-9274"/>
                    <a:pt x="20276" y="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537E666F-4AFA-66AE-E591-4FC554285D84}"/>
                </a:ext>
              </a:extLst>
            </p:cNvPr>
            <p:cNvSpPr/>
            <p:nvPr/>
          </p:nvSpPr>
          <p:spPr>
            <a:xfrm>
              <a:off x="4185159" y="6860840"/>
              <a:ext cx="261653" cy="242213"/>
            </a:xfrm>
            <a:custGeom>
              <a:avLst/>
              <a:gdLst>
                <a:gd name="connsiteX0" fmla="*/ 31241 w 261653"/>
                <a:gd name="connsiteY0" fmla="*/ 335 h 242213"/>
                <a:gd name="connsiteX1" fmla="*/ 62991 w 261653"/>
                <a:gd name="connsiteY1" fmla="*/ 70185 h 242213"/>
                <a:gd name="connsiteX2" fmla="*/ 82041 w 261653"/>
                <a:gd name="connsiteY2" fmla="*/ 165435 h 242213"/>
                <a:gd name="connsiteX3" fmla="*/ 177291 w 261653"/>
                <a:gd name="connsiteY3" fmla="*/ 241635 h 242213"/>
                <a:gd name="connsiteX4" fmla="*/ 237616 w 261653"/>
                <a:gd name="connsiteY4" fmla="*/ 194010 h 242213"/>
                <a:gd name="connsiteX5" fmla="*/ 253491 w 261653"/>
                <a:gd name="connsiteY5" fmla="*/ 79710 h 242213"/>
                <a:gd name="connsiteX6" fmla="*/ 250316 w 261653"/>
                <a:gd name="connsiteY6" fmla="*/ 174960 h 242213"/>
                <a:gd name="connsiteX7" fmla="*/ 120141 w 261653"/>
                <a:gd name="connsiteY7" fmla="*/ 213060 h 242213"/>
                <a:gd name="connsiteX8" fmla="*/ 2666 w 261653"/>
                <a:gd name="connsiteY8" fmla="*/ 120985 h 242213"/>
                <a:gd name="connsiteX9" fmla="*/ 40766 w 261653"/>
                <a:gd name="connsiteY9" fmla="*/ 140035 h 242213"/>
                <a:gd name="connsiteX10" fmla="*/ 72516 w 261653"/>
                <a:gd name="connsiteY10" fmla="*/ 98760 h 242213"/>
                <a:gd name="connsiteX11" fmla="*/ 31241 w 261653"/>
                <a:gd name="connsiteY11" fmla="*/ 335 h 24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1653" h="242213">
                  <a:moveTo>
                    <a:pt x="31241" y="335"/>
                  </a:moveTo>
                  <a:cubicBezTo>
                    <a:pt x="29654" y="-4427"/>
                    <a:pt x="54524" y="42668"/>
                    <a:pt x="62991" y="70185"/>
                  </a:cubicBezTo>
                  <a:cubicBezTo>
                    <a:pt x="71458" y="97702"/>
                    <a:pt x="62991" y="136860"/>
                    <a:pt x="82041" y="165435"/>
                  </a:cubicBezTo>
                  <a:cubicBezTo>
                    <a:pt x="101091" y="194010"/>
                    <a:pt x="151362" y="236873"/>
                    <a:pt x="177291" y="241635"/>
                  </a:cubicBezTo>
                  <a:cubicBezTo>
                    <a:pt x="203220" y="246397"/>
                    <a:pt x="224916" y="220997"/>
                    <a:pt x="237616" y="194010"/>
                  </a:cubicBezTo>
                  <a:cubicBezTo>
                    <a:pt x="250316" y="167023"/>
                    <a:pt x="251374" y="82885"/>
                    <a:pt x="253491" y="79710"/>
                  </a:cubicBezTo>
                  <a:cubicBezTo>
                    <a:pt x="255608" y="76535"/>
                    <a:pt x="272541" y="152735"/>
                    <a:pt x="250316" y="174960"/>
                  </a:cubicBezTo>
                  <a:cubicBezTo>
                    <a:pt x="228091" y="197185"/>
                    <a:pt x="161416" y="222056"/>
                    <a:pt x="120141" y="213060"/>
                  </a:cubicBezTo>
                  <a:cubicBezTo>
                    <a:pt x="78866" y="204064"/>
                    <a:pt x="15895" y="133156"/>
                    <a:pt x="2666" y="120985"/>
                  </a:cubicBezTo>
                  <a:cubicBezTo>
                    <a:pt x="-10563" y="108814"/>
                    <a:pt x="29124" y="143739"/>
                    <a:pt x="40766" y="140035"/>
                  </a:cubicBezTo>
                  <a:cubicBezTo>
                    <a:pt x="52408" y="136331"/>
                    <a:pt x="79395" y="117281"/>
                    <a:pt x="72516" y="98760"/>
                  </a:cubicBezTo>
                  <a:cubicBezTo>
                    <a:pt x="65637" y="80239"/>
                    <a:pt x="32828" y="5097"/>
                    <a:pt x="31241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EEB9DC96-AA6C-8C6B-BBE5-DB38C877A897}"/>
                </a:ext>
              </a:extLst>
            </p:cNvPr>
            <p:cNvSpPr/>
            <p:nvPr/>
          </p:nvSpPr>
          <p:spPr>
            <a:xfrm>
              <a:off x="4616136" y="6962560"/>
              <a:ext cx="378286" cy="203944"/>
            </a:xfrm>
            <a:custGeom>
              <a:avLst/>
              <a:gdLst>
                <a:gd name="connsiteX0" fmla="*/ 82864 w 378286"/>
                <a:gd name="connsiteY0" fmla="*/ 9740 h 203944"/>
                <a:gd name="connsiteX1" fmla="*/ 70164 w 378286"/>
                <a:gd name="connsiteY1" fmla="*/ 111340 h 203944"/>
                <a:gd name="connsiteX2" fmla="*/ 82864 w 378286"/>
                <a:gd name="connsiteY2" fmla="*/ 155790 h 203944"/>
                <a:gd name="connsiteX3" fmla="*/ 314 w 378286"/>
                <a:gd name="connsiteY3" fmla="*/ 200240 h 203944"/>
                <a:gd name="connsiteX4" fmla="*/ 117789 w 378286"/>
                <a:gd name="connsiteY4" fmla="*/ 178015 h 203944"/>
                <a:gd name="connsiteX5" fmla="*/ 238439 w 378286"/>
                <a:gd name="connsiteY5" fmla="*/ 203415 h 203944"/>
                <a:gd name="connsiteX6" fmla="*/ 349564 w 378286"/>
                <a:gd name="connsiteY6" fmla="*/ 190715 h 203944"/>
                <a:gd name="connsiteX7" fmla="*/ 327339 w 378286"/>
                <a:gd name="connsiteY7" fmla="*/ 139915 h 203944"/>
                <a:gd name="connsiteX8" fmla="*/ 378139 w 378286"/>
                <a:gd name="connsiteY8" fmla="*/ 215 h 203944"/>
                <a:gd name="connsiteX9" fmla="*/ 308289 w 378286"/>
                <a:gd name="connsiteY9" fmla="*/ 174840 h 203944"/>
                <a:gd name="connsiteX10" fmla="*/ 89214 w 378286"/>
                <a:gd name="connsiteY10" fmla="*/ 158965 h 203944"/>
                <a:gd name="connsiteX11" fmla="*/ 82864 w 378286"/>
                <a:gd name="connsiteY11" fmla="*/ 9740 h 20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286" h="203944">
                  <a:moveTo>
                    <a:pt x="82864" y="9740"/>
                  </a:moveTo>
                  <a:cubicBezTo>
                    <a:pt x="79689" y="1802"/>
                    <a:pt x="70164" y="86998"/>
                    <a:pt x="70164" y="111340"/>
                  </a:cubicBezTo>
                  <a:cubicBezTo>
                    <a:pt x="70164" y="135682"/>
                    <a:pt x="94506" y="140974"/>
                    <a:pt x="82864" y="155790"/>
                  </a:cubicBezTo>
                  <a:cubicBezTo>
                    <a:pt x="71222" y="170606"/>
                    <a:pt x="-5507" y="196536"/>
                    <a:pt x="314" y="200240"/>
                  </a:cubicBezTo>
                  <a:cubicBezTo>
                    <a:pt x="6135" y="203944"/>
                    <a:pt x="78102" y="177486"/>
                    <a:pt x="117789" y="178015"/>
                  </a:cubicBezTo>
                  <a:cubicBezTo>
                    <a:pt x="157476" y="178544"/>
                    <a:pt x="199810" y="201298"/>
                    <a:pt x="238439" y="203415"/>
                  </a:cubicBezTo>
                  <a:cubicBezTo>
                    <a:pt x="277068" y="205532"/>
                    <a:pt x="334747" y="201298"/>
                    <a:pt x="349564" y="190715"/>
                  </a:cubicBezTo>
                  <a:cubicBezTo>
                    <a:pt x="364381" y="180132"/>
                    <a:pt x="322577" y="171665"/>
                    <a:pt x="327339" y="139915"/>
                  </a:cubicBezTo>
                  <a:cubicBezTo>
                    <a:pt x="332101" y="108165"/>
                    <a:pt x="381314" y="-5606"/>
                    <a:pt x="378139" y="215"/>
                  </a:cubicBezTo>
                  <a:cubicBezTo>
                    <a:pt x="374964" y="6036"/>
                    <a:pt x="356443" y="148382"/>
                    <a:pt x="308289" y="174840"/>
                  </a:cubicBezTo>
                  <a:cubicBezTo>
                    <a:pt x="260135" y="201298"/>
                    <a:pt x="125727" y="183307"/>
                    <a:pt x="89214" y="158965"/>
                  </a:cubicBezTo>
                  <a:cubicBezTo>
                    <a:pt x="52701" y="134623"/>
                    <a:pt x="86039" y="17678"/>
                    <a:pt x="82864" y="9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26CCB6C4-53A7-32A6-59F0-FE88155A5BAC}"/>
                </a:ext>
              </a:extLst>
            </p:cNvPr>
            <p:cNvSpPr/>
            <p:nvPr/>
          </p:nvSpPr>
          <p:spPr>
            <a:xfrm>
              <a:off x="4872434" y="6923403"/>
              <a:ext cx="472976" cy="211320"/>
            </a:xfrm>
            <a:custGeom>
              <a:avLst/>
              <a:gdLst>
                <a:gd name="connsiteX0" fmla="*/ 309166 w 472976"/>
                <a:gd name="connsiteY0" fmla="*/ 1272 h 211320"/>
                <a:gd name="connsiteX1" fmla="*/ 337741 w 472976"/>
                <a:gd name="connsiteY1" fmla="*/ 83822 h 211320"/>
                <a:gd name="connsiteX2" fmla="*/ 290116 w 472976"/>
                <a:gd name="connsiteY2" fmla="*/ 175897 h 211320"/>
                <a:gd name="connsiteX3" fmla="*/ 1191 w 472976"/>
                <a:gd name="connsiteY3" fmla="*/ 210822 h 211320"/>
                <a:gd name="connsiteX4" fmla="*/ 413941 w 472976"/>
                <a:gd name="connsiteY4" fmla="*/ 153672 h 211320"/>
                <a:gd name="connsiteX5" fmla="*/ 467916 w 472976"/>
                <a:gd name="connsiteY5" fmla="*/ 1272 h 211320"/>
                <a:gd name="connsiteX6" fmla="*/ 391716 w 472976"/>
                <a:gd name="connsiteY6" fmla="*/ 144147 h 211320"/>
                <a:gd name="connsiteX7" fmla="*/ 321866 w 472976"/>
                <a:gd name="connsiteY7" fmla="*/ 150497 h 211320"/>
                <a:gd name="connsiteX8" fmla="*/ 309166 w 472976"/>
                <a:gd name="connsiteY8" fmla="*/ 1272 h 21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976" h="211320">
                  <a:moveTo>
                    <a:pt x="309166" y="1272"/>
                  </a:moveTo>
                  <a:cubicBezTo>
                    <a:pt x="311812" y="-9841"/>
                    <a:pt x="340916" y="54718"/>
                    <a:pt x="337741" y="83822"/>
                  </a:cubicBezTo>
                  <a:cubicBezTo>
                    <a:pt x="334566" y="112926"/>
                    <a:pt x="346208" y="154730"/>
                    <a:pt x="290116" y="175897"/>
                  </a:cubicBezTo>
                  <a:cubicBezTo>
                    <a:pt x="234024" y="197064"/>
                    <a:pt x="-19447" y="214526"/>
                    <a:pt x="1191" y="210822"/>
                  </a:cubicBezTo>
                  <a:cubicBezTo>
                    <a:pt x="21829" y="207118"/>
                    <a:pt x="336154" y="188597"/>
                    <a:pt x="413941" y="153672"/>
                  </a:cubicBezTo>
                  <a:cubicBezTo>
                    <a:pt x="491728" y="118747"/>
                    <a:pt x="471620" y="2859"/>
                    <a:pt x="467916" y="1272"/>
                  </a:cubicBezTo>
                  <a:cubicBezTo>
                    <a:pt x="464212" y="-315"/>
                    <a:pt x="416058" y="119276"/>
                    <a:pt x="391716" y="144147"/>
                  </a:cubicBezTo>
                  <a:cubicBezTo>
                    <a:pt x="367374" y="169018"/>
                    <a:pt x="333508" y="169547"/>
                    <a:pt x="321866" y="150497"/>
                  </a:cubicBezTo>
                  <a:cubicBezTo>
                    <a:pt x="310224" y="131447"/>
                    <a:pt x="306520" y="12385"/>
                    <a:pt x="309166" y="1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C798F0E9-C379-525B-81C1-33FF701F5A3C}"/>
                </a:ext>
              </a:extLst>
            </p:cNvPr>
            <p:cNvSpPr/>
            <p:nvPr/>
          </p:nvSpPr>
          <p:spPr>
            <a:xfrm>
              <a:off x="3809465" y="6819098"/>
              <a:ext cx="1160615" cy="134339"/>
            </a:xfrm>
            <a:custGeom>
              <a:avLst/>
              <a:gdLst>
                <a:gd name="connsiteX0" fmla="*/ 535 w 1160615"/>
                <a:gd name="connsiteY0" fmla="*/ 51602 h 134339"/>
                <a:gd name="connsiteX1" fmla="*/ 635535 w 1160615"/>
                <a:gd name="connsiteY1" fmla="*/ 51602 h 134339"/>
                <a:gd name="connsiteX2" fmla="*/ 889535 w 1160615"/>
                <a:gd name="connsiteY2" fmla="*/ 118277 h 134339"/>
                <a:gd name="connsiteX3" fmla="*/ 806985 w 1160615"/>
                <a:gd name="connsiteY3" fmla="*/ 134152 h 134339"/>
                <a:gd name="connsiteX4" fmla="*/ 1156235 w 1160615"/>
                <a:gd name="connsiteY4" fmla="*/ 111927 h 134339"/>
                <a:gd name="connsiteX5" fmla="*/ 991135 w 1160615"/>
                <a:gd name="connsiteY5" fmla="*/ 67477 h 134339"/>
                <a:gd name="connsiteX6" fmla="*/ 813335 w 1160615"/>
                <a:gd name="connsiteY6" fmla="*/ 51602 h 134339"/>
                <a:gd name="connsiteX7" fmla="*/ 753010 w 1160615"/>
                <a:gd name="connsiteY7" fmla="*/ 42077 h 134339"/>
                <a:gd name="connsiteX8" fmla="*/ 1118135 w 1160615"/>
                <a:gd name="connsiteY8" fmla="*/ 102402 h 134339"/>
                <a:gd name="connsiteX9" fmla="*/ 867310 w 1160615"/>
                <a:gd name="connsiteY9" fmla="*/ 99227 h 134339"/>
                <a:gd name="connsiteX10" fmla="*/ 648235 w 1160615"/>
                <a:gd name="connsiteY10" fmla="*/ 802 h 134339"/>
                <a:gd name="connsiteX11" fmla="*/ 441860 w 1160615"/>
                <a:gd name="connsiteY11" fmla="*/ 51602 h 134339"/>
                <a:gd name="connsiteX12" fmla="*/ 524410 w 1160615"/>
                <a:gd name="connsiteY12" fmla="*/ 32552 h 134339"/>
                <a:gd name="connsiteX13" fmla="*/ 535 w 1160615"/>
                <a:gd name="connsiteY13" fmla="*/ 51602 h 13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0615" h="134339">
                  <a:moveTo>
                    <a:pt x="535" y="51602"/>
                  </a:moveTo>
                  <a:cubicBezTo>
                    <a:pt x="19056" y="54777"/>
                    <a:pt x="487368" y="40490"/>
                    <a:pt x="635535" y="51602"/>
                  </a:cubicBezTo>
                  <a:cubicBezTo>
                    <a:pt x="783702" y="62714"/>
                    <a:pt x="860960" y="104519"/>
                    <a:pt x="889535" y="118277"/>
                  </a:cubicBezTo>
                  <a:cubicBezTo>
                    <a:pt x="918110" y="132035"/>
                    <a:pt x="762535" y="135210"/>
                    <a:pt x="806985" y="134152"/>
                  </a:cubicBezTo>
                  <a:cubicBezTo>
                    <a:pt x="851435" y="133094"/>
                    <a:pt x="1125543" y="123040"/>
                    <a:pt x="1156235" y="111927"/>
                  </a:cubicBezTo>
                  <a:cubicBezTo>
                    <a:pt x="1186927" y="100815"/>
                    <a:pt x="1048285" y="77531"/>
                    <a:pt x="991135" y="67477"/>
                  </a:cubicBezTo>
                  <a:cubicBezTo>
                    <a:pt x="933985" y="57423"/>
                    <a:pt x="853023" y="55835"/>
                    <a:pt x="813335" y="51602"/>
                  </a:cubicBezTo>
                  <a:cubicBezTo>
                    <a:pt x="773647" y="47369"/>
                    <a:pt x="753010" y="42077"/>
                    <a:pt x="753010" y="42077"/>
                  </a:cubicBezTo>
                  <a:cubicBezTo>
                    <a:pt x="803810" y="50544"/>
                    <a:pt x="1099085" y="92877"/>
                    <a:pt x="1118135" y="102402"/>
                  </a:cubicBezTo>
                  <a:cubicBezTo>
                    <a:pt x="1137185" y="111927"/>
                    <a:pt x="945627" y="116160"/>
                    <a:pt x="867310" y="99227"/>
                  </a:cubicBezTo>
                  <a:cubicBezTo>
                    <a:pt x="788993" y="82294"/>
                    <a:pt x="719143" y="8739"/>
                    <a:pt x="648235" y="802"/>
                  </a:cubicBezTo>
                  <a:cubicBezTo>
                    <a:pt x="577327" y="-7136"/>
                    <a:pt x="462497" y="46310"/>
                    <a:pt x="441860" y="51602"/>
                  </a:cubicBezTo>
                  <a:cubicBezTo>
                    <a:pt x="421223" y="56894"/>
                    <a:pt x="599552" y="32552"/>
                    <a:pt x="524410" y="32552"/>
                  </a:cubicBezTo>
                  <a:cubicBezTo>
                    <a:pt x="449268" y="32552"/>
                    <a:pt x="-17986" y="48427"/>
                    <a:pt x="535" y="51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F43A84E1-9350-0603-8EDC-D807966297CC}"/>
                </a:ext>
              </a:extLst>
            </p:cNvPr>
            <p:cNvSpPr/>
            <p:nvPr/>
          </p:nvSpPr>
          <p:spPr>
            <a:xfrm>
              <a:off x="4552526" y="6826250"/>
              <a:ext cx="938788" cy="79631"/>
            </a:xfrm>
            <a:custGeom>
              <a:avLst/>
              <a:gdLst>
                <a:gd name="connsiteX0" fmla="*/ 424 w 938788"/>
                <a:gd name="connsiteY0" fmla="*/ 79375 h 79631"/>
                <a:gd name="connsiteX1" fmla="*/ 359199 w 938788"/>
                <a:gd name="connsiteY1" fmla="*/ 38100 h 79631"/>
                <a:gd name="connsiteX2" fmla="*/ 575099 w 938788"/>
                <a:gd name="connsiteY2" fmla="*/ 34925 h 79631"/>
                <a:gd name="connsiteX3" fmla="*/ 438574 w 938788"/>
                <a:gd name="connsiteY3" fmla="*/ 73025 h 79631"/>
                <a:gd name="connsiteX4" fmla="*/ 937049 w 938788"/>
                <a:gd name="connsiteY4" fmla="*/ 44450 h 79631"/>
                <a:gd name="connsiteX5" fmla="*/ 594149 w 938788"/>
                <a:gd name="connsiteY5" fmla="*/ 15875 h 79631"/>
                <a:gd name="connsiteX6" fmla="*/ 349674 w 938788"/>
                <a:gd name="connsiteY6" fmla="*/ 0 h 79631"/>
                <a:gd name="connsiteX7" fmla="*/ 435399 w 938788"/>
                <a:gd name="connsiteY7" fmla="*/ 15875 h 79631"/>
                <a:gd name="connsiteX8" fmla="*/ 424 w 938788"/>
                <a:gd name="connsiteY8" fmla="*/ 79375 h 7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788" h="79631">
                  <a:moveTo>
                    <a:pt x="424" y="79375"/>
                  </a:moveTo>
                  <a:cubicBezTo>
                    <a:pt x="-12276" y="83079"/>
                    <a:pt x="263420" y="45508"/>
                    <a:pt x="359199" y="38100"/>
                  </a:cubicBezTo>
                  <a:cubicBezTo>
                    <a:pt x="454978" y="30692"/>
                    <a:pt x="561870" y="29104"/>
                    <a:pt x="575099" y="34925"/>
                  </a:cubicBezTo>
                  <a:cubicBezTo>
                    <a:pt x="588328" y="40746"/>
                    <a:pt x="378249" y="71438"/>
                    <a:pt x="438574" y="73025"/>
                  </a:cubicBezTo>
                  <a:cubicBezTo>
                    <a:pt x="498899" y="74612"/>
                    <a:pt x="911120" y="53975"/>
                    <a:pt x="937049" y="44450"/>
                  </a:cubicBezTo>
                  <a:cubicBezTo>
                    <a:pt x="962978" y="34925"/>
                    <a:pt x="692045" y="23283"/>
                    <a:pt x="594149" y="15875"/>
                  </a:cubicBezTo>
                  <a:cubicBezTo>
                    <a:pt x="496253" y="8467"/>
                    <a:pt x="376132" y="0"/>
                    <a:pt x="349674" y="0"/>
                  </a:cubicBezTo>
                  <a:cubicBezTo>
                    <a:pt x="323216" y="0"/>
                    <a:pt x="489903" y="2117"/>
                    <a:pt x="435399" y="15875"/>
                  </a:cubicBezTo>
                  <a:cubicBezTo>
                    <a:pt x="380895" y="29633"/>
                    <a:pt x="13124" y="75671"/>
                    <a:pt x="424" y="79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79C4E0F8-BE58-8365-F3CC-777D0B5DE3CA}"/>
                </a:ext>
              </a:extLst>
            </p:cNvPr>
            <p:cNvSpPr/>
            <p:nvPr/>
          </p:nvSpPr>
          <p:spPr>
            <a:xfrm>
              <a:off x="6215711" y="4648010"/>
              <a:ext cx="472129" cy="91163"/>
            </a:xfrm>
            <a:custGeom>
              <a:avLst/>
              <a:gdLst>
                <a:gd name="connsiteX0" fmla="*/ 939 w 472129"/>
                <a:gd name="connsiteY0" fmla="*/ 31940 h 91163"/>
                <a:gd name="connsiteX1" fmla="*/ 353364 w 472129"/>
                <a:gd name="connsiteY1" fmla="*/ 85915 h 91163"/>
                <a:gd name="connsiteX2" fmla="*/ 162864 w 472129"/>
                <a:gd name="connsiteY2" fmla="*/ 89090 h 91163"/>
                <a:gd name="connsiteX3" fmla="*/ 470839 w 472129"/>
                <a:gd name="connsiteY3" fmla="*/ 85915 h 91163"/>
                <a:gd name="connsiteX4" fmla="*/ 267639 w 472129"/>
                <a:gd name="connsiteY4" fmla="*/ 60515 h 91163"/>
                <a:gd name="connsiteX5" fmla="*/ 134289 w 472129"/>
                <a:gd name="connsiteY5" fmla="*/ 190 h 91163"/>
                <a:gd name="connsiteX6" fmla="*/ 245414 w 472129"/>
                <a:gd name="connsiteY6" fmla="*/ 41465 h 91163"/>
                <a:gd name="connsiteX7" fmla="*/ 939 w 472129"/>
                <a:gd name="connsiteY7" fmla="*/ 31940 h 9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129" h="91163">
                  <a:moveTo>
                    <a:pt x="939" y="31940"/>
                  </a:moveTo>
                  <a:cubicBezTo>
                    <a:pt x="18931" y="39348"/>
                    <a:pt x="326377" y="76390"/>
                    <a:pt x="353364" y="85915"/>
                  </a:cubicBezTo>
                  <a:cubicBezTo>
                    <a:pt x="380351" y="95440"/>
                    <a:pt x="143285" y="89090"/>
                    <a:pt x="162864" y="89090"/>
                  </a:cubicBezTo>
                  <a:cubicBezTo>
                    <a:pt x="182443" y="89090"/>
                    <a:pt x="453376" y="90678"/>
                    <a:pt x="470839" y="85915"/>
                  </a:cubicBezTo>
                  <a:cubicBezTo>
                    <a:pt x="488302" y="81152"/>
                    <a:pt x="323731" y="74803"/>
                    <a:pt x="267639" y="60515"/>
                  </a:cubicBezTo>
                  <a:cubicBezTo>
                    <a:pt x="211547" y="46227"/>
                    <a:pt x="137993" y="3365"/>
                    <a:pt x="134289" y="190"/>
                  </a:cubicBezTo>
                  <a:cubicBezTo>
                    <a:pt x="130585" y="-2985"/>
                    <a:pt x="261818" y="34586"/>
                    <a:pt x="245414" y="41465"/>
                  </a:cubicBezTo>
                  <a:cubicBezTo>
                    <a:pt x="229010" y="48344"/>
                    <a:pt x="-17053" y="24532"/>
                    <a:pt x="939" y="31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A1045A2A-D76B-EA8D-7088-7C7DC6C6598B}"/>
                </a:ext>
              </a:extLst>
            </p:cNvPr>
            <p:cNvSpPr/>
            <p:nvPr/>
          </p:nvSpPr>
          <p:spPr>
            <a:xfrm>
              <a:off x="5295899" y="4698691"/>
              <a:ext cx="943002" cy="172908"/>
            </a:xfrm>
            <a:custGeom>
              <a:avLst/>
              <a:gdLst>
                <a:gd name="connsiteX0" fmla="*/ 1 w 943002"/>
                <a:gd name="connsiteY0" fmla="*/ 57459 h 172908"/>
                <a:gd name="connsiteX1" fmla="*/ 298451 w 943002"/>
                <a:gd name="connsiteY1" fmla="*/ 6659 h 172908"/>
                <a:gd name="connsiteX2" fmla="*/ 565151 w 943002"/>
                <a:gd name="connsiteY2" fmla="*/ 105084 h 172908"/>
                <a:gd name="connsiteX3" fmla="*/ 561976 w 943002"/>
                <a:gd name="connsiteY3" fmla="*/ 98734 h 172908"/>
                <a:gd name="connsiteX4" fmla="*/ 650876 w 943002"/>
                <a:gd name="connsiteY4" fmla="*/ 146359 h 172908"/>
                <a:gd name="connsiteX5" fmla="*/ 666751 w 943002"/>
                <a:gd name="connsiteY5" fmla="*/ 70159 h 172908"/>
                <a:gd name="connsiteX6" fmla="*/ 771526 w 943002"/>
                <a:gd name="connsiteY6" fmla="*/ 120959 h 172908"/>
                <a:gd name="connsiteX7" fmla="*/ 720726 w 943002"/>
                <a:gd name="connsiteY7" fmla="*/ 25709 h 172908"/>
                <a:gd name="connsiteX8" fmla="*/ 942976 w 943002"/>
                <a:gd name="connsiteY8" fmla="*/ 32059 h 172908"/>
                <a:gd name="connsiteX9" fmla="*/ 704851 w 943002"/>
                <a:gd name="connsiteY9" fmla="*/ 3484 h 172908"/>
                <a:gd name="connsiteX10" fmla="*/ 511176 w 943002"/>
                <a:gd name="connsiteY10" fmla="*/ 19359 h 172908"/>
                <a:gd name="connsiteX11" fmla="*/ 774701 w 943002"/>
                <a:gd name="connsiteY11" fmla="*/ 171759 h 172908"/>
                <a:gd name="connsiteX12" fmla="*/ 527051 w 943002"/>
                <a:gd name="connsiteY12" fmla="*/ 86034 h 172908"/>
                <a:gd name="connsiteX13" fmla="*/ 295276 w 943002"/>
                <a:gd name="connsiteY13" fmla="*/ 25709 h 172908"/>
                <a:gd name="connsiteX14" fmla="*/ 1 w 943002"/>
                <a:gd name="connsiteY14" fmla="*/ 57459 h 17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3002" h="172908">
                  <a:moveTo>
                    <a:pt x="1" y="57459"/>
                  </a:moveTo>
                  <a:cubicBezTo>
                    <a:pt x="530" y="54284"/>
                    <a:pt x="204259" y="-1278"/>
                    <a:pt x="298451" y="6659"/>
                  </a:cubicBezTo>
                  <a:cubicBezTo>
                    <a:pt x="392643" y="14596"/>
                    <a:pt x="521230" y="89738"/>
                    <a:pt x="565151" y="105084"/>
                  </a:cubicBezTo>
                  <a:cubicBezTo>
                    <a:pt x="609072" y="120430"/>
                    <a:pt x="547689" y="91855"/>
                    <a:pt x="561976" y="98734"/>
                  </a:cubicBezTo>
                  <a:cubicBezTo>
                    <a:pt x="576264" y="105613"/>
                    <a:pt x="633413" y="151122"/>
                    <a:pt x="650876" y="146359"/>
                  </a:cubicBezTo>
                  <a:cubicBezTo>
                    <a:pt x="668339" y="141596"/>
                    <a:pt x="646643" y="74392"/>
                    <a:pt x="666751" y="70159"/>
                  </a:cubicBezTo>
                  <a:cubicBezTo>
                    <a:pt x="686859" y="65926"/>
                    <a:pt x="762530" y="128367"/>
                    <a:pt x="771526" y="120959"/>
                  </a:cubicBezTo>
                  <a:cubicBezTo>
                    <a:pt x="780522" y="113551"/>
                    <a:pt x="692151" y="40526"/>
                    <a:pt x="720726" y="25709"/>
                  </a:cubicBezTo>
                  <a:cubicBezTo>
                    <a:pt x="749301" y="10892"/>
                    <a:pt x="945622" y="35763"/>
                    <a:pt x="942976" y="32059"/>
                  </a:cubicBezTo>
                  <a:cubicBezTo>
                    <a:pt x="940330" y="28355"/>
                    <a:pt x="776818" y="5601"/>
                    <a:pt x="704851" y="3484"/>
                  </a:cubicBezTo>
                  <a:cubicBezTo>
                    <a:pt x="632884" y="1367"/>
                    <a:pt x="499534" y="-8687"/>
                    <a:pt x="511176" y="19359"/>
                  </a:cubicBezTo>
                  <a:cubicBezTo>
                    <a:pt x="522818" y="47405"/>
                    <a:pt x="772055" y="160646"/>
                    <a:pt x="774701" y="171759"/>
                  </a:cubicBezTo>
                  <a:cubicBezTo>
                    <a:pt x="777347" y="182872"/>
                    <a:pt x="606955" y="110376"/>
                    <a:pt x="527051" y="86034"/>
                  </a:cubicBezTo>
                  <a:cubicBezTo>
                    <a:pt x="447147" y="61692"/>
                    <a:pt x="383647" y="30471"/>
                    <a:pt x="295276" y="25709"/>
                  </a:cubicBezTo>
                  <a:cubicBezTo>
                    <a:pt x="206905" y="20946"/>
                    <a:pt x="-528" y="60634"/>
                    <a:pt x="1" y="57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0D31AEDE-79B6-0CC2-5A68-CE0B09D43D47}"/>
                </a:ext>
              </a:extLst>
            </p:cNvPr>
            <p:cNvSpPr/>
            <p:nvPr/>
          </p:nvSpPr>
          <p:spPr>
            <a:xfrm>
              <a:off x="5364283" y="4472771"/>
              <a:ext cx="343456" cy="226472"/>
            </a:xfrm>
            <a:custGeom>
              <a:avLst/>
              <a:gdLst>
                <a:gd name="connsiteX0" fmla="*/ 338017 w 343456"/>
                <a:gd name="connsiteY0" fmla="*/ 10329 h 226472"/>
                <a:gd name="connsiteX1" fmla="*/ 182442 w 343456"/>
                <a:gd name="connsiteY1" fmla="*/ 89704 h 226472"/>
                <a:gd name="connsiteX2" fmla="*/ 33217 w 343456"/>
                <a:gd name="connsiteY2" fmla="*/ 213529 h 226472"/>
                <a:gd name="connsiteX3" fmla="*/ 172917 w 343456"/>
                <a:gd name="connsiteY3" fmla="*/ 146854 h 226472"/>
                <a:gd name="connsiteX4" fmla="*/ 147517 w 343456"/>
                <a:gd name="connsiteY4" fmla="*/ 226229 h 226472"/>
                <a:gd name="connsiteX5" fmla="*/ 169742 w 343456"/>
                <a:gd name="connsiteY5" fmla="*/ 115104 h 226472"/>
                <a:gd name="connsiteX6" fmla="*/ 1467 w 343456"/>
                <a:gd name="connsiteY6" fmla="*/ 191304 h 226472"/>
                <a:gd name="connsiteX7" fmla="*/ 280867 w 343456"/>
                <a:gd name="connsiteY7" fmla="*/ 19854 h 226472"/>
                <a:gd name="connsiteX8" fmla="*/ 338017 w 343456"/>
                <a:gd name="connsiteY8" fmla="*/ 10329 h 22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456" h="226472">
                  <a:moveTo>
                    <a:pt x="338017" y="10329"/>
                  </a:moveTo>
                  <a:cubicBezTo>
                    <a:pt x="321613" y="21971"/>
                    <a:pt x="233242" y="55837"/>
                    <a:pt x="182442" y="89704"/>
                  </a:cubicBezTo>
                  <a:cubicBezTo>
                    <a:pt x="131642" y="123571"/>
                    <a:pt x="34804" y="204004"/>
                    <a:pt x="33217" y="213529"/>
                  </a:cubicBezTo>
                  <a:cubicBezTo>
                    <a:pt x="31629" y="223054"/>
                    <a:pt x="153867" y="144737"/>
                    <a:pt x="172917" y="146854"/>
                  </a:cubicBezTo>
                  <a:cubicBezTo>
                    <a:pt x="191967" y="148971"/>
                    <a:pt x="148046" y="231521"/>
                    <a:pt x="147517" y="226229"/>
                  </a:cubicBezTo>
                  <a:cubicBezTo>
                    <a:pt x="146988" y="220937"/>
                    <a:pt x="194084" y="120925"/>
                    <a:pt x="169742" y="115104"/>
                  </a:cubicBezTo>
                  <a:cubicBezTo>
                    <a:pt x="145400" y="109283"/>
                    <a:pt x="-17054" y="207179"/>
                    <a:pt x="1467" y="191304"/>
                  </a:cubicBezTo>
                  <a:cubicBezTo>
                    <a:pt x="19988" y="175429"/>
                    <a:pt x="228480" y="48429"/>
                    <a:pt x="280867" y="19854"/>
                  </a:cubicBezTo>
                  <a:cubicBezTo>
                    <a:pt x="333254" y="-8721"/>
                    <a:pt x="354421" y="-1313"/>
                    <a:pt x="338017" y="10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2F551783-255E-05BC-78E1-C4902EFDA63A}"/>
                </a:ext>
              </a:extLst>
            </p:cNvPr>
            <p:cNvSpPr/>
            <p:nvPr/>
          </p:nvSpPr>
          <p:spPr>
            <a:xfrm>
              <a:off x="5213350" y="4610073"/>
              <a:ext cx="730673" cy="289515"/>
            </a:xfrm>
            <a:custGeom>
              <a:avLst/>
              <a:gdLst>
                <a:gd name="connsiteX0" fmla="*/ 0 w 730673"/>
                <a:gd name="connsiteY0" fmla="*/ 27 h 289515"/>
                <a:gd name="connsiteX1" fmla="*/ 47625 w 730673"/>
                <a:gd name="connsiteY1" fmla="*/ 215927 h 289515"/>
                <a:gd name="connsiteX2" fmla="*/ 82550 w 730673"/>
                <a:gd name="connsiteY2" fmla="*/ 193702 h 289515"/>
                <a:gd name="connsiteX3" fmla="*/ 387350 w 730673"/>
                <a:gd name="connsiteY3" fmla="*/ 279427 h 289515"/>
                <a:gd name="connsiteX4" fmla="*/ 390525 w 730673"/>
                <a:gd name="connsiteY4" fmla="*/ 228627 h 289515"/>
                <a:gd name="connsiteX5" fmla="*/ 508000 w 730673"/>
                <a:gd name="connsiteY5" fmla="*/ 209577 h 289515"/>
                <a:gd name="connsiteX6" fmla="*/ 730250 w 730673"/>
                <a:gd name="connsiteY6" fmla="*/ 254027 h 289515"/>
                <a:gd name="connsiteX7" fmla="*/ 558800 w 730673"/>
                <a:gd name="connsiteY7" fmla="*/ 190527 h 289515"/>
                <a:gd name="connsiteX8" fmla="*/ 374650 w 730673"/>
                <a:gd name="connsiteY8" fmla="*/ 244502 h 289515"/>
                <a:gd name="connsiteX9" fmla="*/ 384175 w 730673"/>
                <a:gd name="connsiteY9" fmla="*/ 288952 h 289515"/>
                <a:gd name="connsiteX10" fmla="*/ 114300 w 730673"/>
                <a:gd name="connsiteY10" fmla="*/ 212752 h 289515"/>
                <a:gd name="connsiteX11" fmla="*/ 63500 w 730673"/>
                <a:gd name="connsiteY11" fmla="*/ 288952 h 289515"/>
                <a:gd name="connsiteX12" fmla="*/ 38100 w 730673"/>
                <a:gd name="connsiteY12" fmla="*/ 228627 h 289515"/>
                <a:gd name="connsiteX13" fmla="*/ 47625 w 730673"/>
                <a:gd name="connsiteY13" fmla="*/ 231802 h 289515"/>
                <a:gd name="connsiteX14" fmla="*/ 0 w 730673"/>
                <a:gd name="connsiteY14" fmla="*/ 27 h 28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0673" h="289515">
                  <a:moveTo>
                    <a:pt x="0" y="27"/>
                  </a:moveTo>
                  <a:cubicBezTo>
                    <a:pt x="0" y="-2619"/>
                    <a:pt x="33867" y="183648"/>
                    <a:pt x="47625" y="215927"/>
                  </a:cubicBezTo>
                  <a:cubicBezTo>
                    <a:pt x="61383" y="248206"/>
                    <a:pt x="25929" y="183119"/>
                    <a:pt x="82550" y="193702"/>
                  </a:cubicBezTo>
                  <a:cubicBezTo>
                    <a:pt x="139171" y="204285"/>
                    <a:pt x="336021" y="273606"/>
                    <a:pt x="387350" y="279427"/>
                  </a:cubicBezTo>
                  <a:cubicBezTo>
                    <a:pt x="438679" y="285248"/>
                    <a:pt x="370417" y="240269"/>
                    <a:pt x="390525" y="228627"/>
                  </a:cubicBezTo>
                  <a:cubicBezTo>
                    <a:pt x="410633" y="216985"/>
                    <a:pt x="451379" y="205344"/>
                    <a:pt x="508000" y="209577"/>
                  </a:cubicBezTo>
                  <a:cubicBezTo>
                    <a:pt x="564621" y="213810"/>
                    <a:pt x="721783" y="257202"/>
                    <a:pt x="730250" y="254027"/>
                  </a:cubicBezTo>
                  <a:cubicBezTo>
                    <a:pt x="738717" y="250852"/>
                    <a:pt x="618067" y="192114"/>
                    <a:pt x="558800" y="190527"/>
                  </a:cubicBezTo>
                  <a:cubicBezTo>
                    <a:pt x="499533" y="188940"/>
                    <a:pt x="403754" y="228098"/>
                    <a:pt x="374650" y="244502"/>
                  </a:cubicBezTo>
                  <a:cubicBezTo>
                    <a:pt x="345546" y="260906"/>
                    <a:pt x="427567" y="294244"/>
                    <a:pt x="384175" y="288952"/>
                  </a:cubicBezTo>
                  <a:cubicBezTo>
                    <a:pt x="340783" y="283660"/>
                    <a:pt x="167746" y="212752"/>
                    <a:pt x="114300" y="212752"/>
                  </a:cubicBezTo>
                  <a:cubicBezTo>
                    <a:pt x="60854" y="212752"/>
                    <a:pt x="76200" y="286306"/>
                    <a:pt x="63500" y="288952"/>
                  </a:cubicBezTo>
                  <a:cubicBezTo>
                    <a:pt x="50800" y="291598"/>
                    <a:pt x="40746" y="238152"/>
                    <a:pt x="38100" y="228627"/>
                  </a:cubicBezTo>
                  <a:cubicBezTo>
                    <a:pt x="35454" y="219102"/>
                    <a:pt x="53975" y="267256"/>
                    <a:pt x="47625" y="231802"/>
                  </a:cubicBezTo>
                  <a:cubicBezTo>
                    <a:pt x="41275" y="196348"/>
                    <a:pt x="0" y="2673"/>
                    <a:pt x="0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727C5BAF-C6D6-2B27-652E-0C17A4D70D1E}"/>
                </a:ext>
              </a:extLst>
            </p:cNvPr>
            <p:cNvSpPr/>
            <p:nvPr/>
          </p:nvSpPr>
          <p:spPr>
            <a:xfrm>
              <a:off x="5397500" y="4790595"/>
              <a:ext cx="988448" cy="434043"/>
            </a:xfrm>
            <a:custGeom>
              <a:avLst/>
              <a:gdLst>
                <a:gd name="connsiteX0" fmla="*/ 139700 w 988448"/>
                <a:gd name="connsiteY0" fmla="*/ 127480 h 434043"/>
                <a:gd name="connsiteX1" fmla="*/ 130175 w 988448"/>
                <a:gd name="connsiteY1" fmla="*/ 333855 h 434043"/>
                <a:gd name="connsiteX2" fmla="*/ 333375 w 988448"/>
                <a:gd name="connsiteY2" fmla="*/ 406880 h 434043"/>
                <a:gd name="connsiteX3" fmla="*/ 320675 w 988448"/>
                <a:gd name="connsiteY3" fmla="*/ 432280 h 434043"/>
                <a:gd name="connsiteX4" fmla="*/ 984250 w 988448"/>
                <a:gd name="connsiteY4" fmla="*/ 429105 h 434043"/>
                <a:gd name="connsiteX5" fmla="*/ 584200 w 988448"/>
                <a:gd name="connsiteY5" fmla="*/ 406880 h 434043"/>
                <a:gd name="connsiteX6" fmla="*/ 193675 w 988448"/>
                <a:gd name="connsiteY6" fmla="*/ 314805 h 434043"/>
                <a:gd name="connsiteX7" fmla="*/ 50800 w 988448"/>
                <a:gd name="connsiteY7" fmla="*/ 352905 h 434043"/>
                <a:gd name="connsiteX8" fmla="*/ 79375 w 988448"/>
                <a:gd name="connsiteY8" fmla="*/ 311630 h 434043"/>
                <a:gd name="connsiteX9" fmla="*/ 0 w 988448"/>
                <a:gd name="connsiteY9" fmla="*/ 480 h 434043"/>
                <a:gd name="connsiteX10" fmla="*/ 79375 w 988448"/>
                <a:gd name="connsiteY10" fmla="*/ 238605 h 434043"/>
                <a:gd name="connsiteX11" fmla="*/ 139700 w 988448"/>
                <a:gd name="connsiteY11" fmla="*/ 127480 h 43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8448" h="434043">
                  <a:moveTo>
                    <a:pt x="139700" y="127480"/>
                  </a:moveTo>
                  <a:cubicBezTo>
                    <a:pt x="148167" y="143355"/>
                    <a:pt x="97896" y="287288"/>
                    <a:pt x="130175" y="333855"/>
                  </a:cubicBezTo>
                  <a:cubicBezTo>
                    <a:pt x="162454" y="380422"/>
                    <a:pt x="301625" y="390476"/>
                    <a:pt x="333375" y="406880"/>
                  </a:cubicBezTo>
                  <a:cubicBezTo>
                    <a:pt x="365125" y="423284"/>
                    <a:pt x="212196" y="428576"/>
                    <a:pt x="320675" y="432280"/>
                  </a:cubicBezTo>
                  <a:cubicBezTo>
                    <a:pt x="429154" y="435984"/>
                    <a:pt x="940329" y="433338"/>
                    <a:pt x="984250" y="429105"/>
                  </a:cubicBezTo>
                  <a:cubicBezTo>
                    <a:pt x="1028171" y="424872"/>
                    <a:pt x="715962" y="425930"/>
                    <a:pt x="584200" y="406880"/>
                  </a:cubicBezTo>
                  <a:cubicBezTo>
                    <a:pt x="452438" y="387830"/>
                    <a:pt x="282575" y="323801"/>
                    <a:pt x="193675" y="314805"/>
                  </a:cubicBezTo>
                  <a:cubicBezTo>
                    <a:pt x="104775" y="305809"/>
                    <a:pt x="69850" y="353434"/>
                    <a:pt x="50800" y="352905"/>
                  </a:cubicBezTo>
                  <a:cubicBezTo>
                    <a:pt x="31750" y="352376"/>
                    <a:pt x="87842" y="370367"/>
                    <a:pt x="79375" y="311630"/>
                  </a:cubicBezTo>
                  <a:cubicBezTo>
                    <a:pt x="70908" y="252893"/>
                    <a:pt x="0" y="12651"/>
                    <a:pt x="0" y="480"/>
                  </a:cubicBezTo>
                  <a:cubicBezTo>
                    <a:pt x="0" y="-11691"/>
                    <a:pt x="57150" y="211088"/>
                    <a:pt x="79375" y="238605"/>
                  </a:cubicBezTo>
                  <a:cubicBezTo>
                    <a:pt x="101600" y="266122"/>
                    <a:pt x="131233" y="111605"/>
                    <a:pt x="139700" y="127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023A2642-746A-4DC3-7D1D-10706E2E98FD}"/>
                </a:ext>
              </a:extLst>
            </p:cNvPr>
            <p:cNvSpPr/>
            <p:nvPr/>
          </p:nvSpPr>
          <p:spPr>
            <a:xfrm>
              <a:off x="5512658" y="4833464"/>
              <a:ext cx="875857" cy="246854"/>
            </a:xfrm>
            <a:custGeom>
              <a:avLst/>
              <a:gdLst>
                <a:gd name="connsiteX0" fmla="*/ 5492 w 875857"/>
                <a:gd name="connsiteY0" fmla="*/ 5236 h 246854"/>
                <a:gd name="connsiteX1" fmla="*/ 183292 w 875857"/>
                <a:gd name="connsiteY1" fmla="*/ 138586 h 246854"/>
                <a:gd name="connsiteX2" fmla="*/ 129317 w 875857"/>
                <a:gd name="connsiteY2" fmla="*/ 227486 h 246854"/>
                <a:gd name="connsiteX3" fmla="*/ 243617 w 875857"/>
                <a:gd name="connsiteY3" fmla="*/ 186211 h 246854"/>
                <a:gd name="connsiteX4" fmla="*/ 491267 w 875857"/>
                <a:gd name="connsiteY4" fmla="*/ 246536 h 246854"/>
                <a:gd name="connsiteX5" fmla="*/ 373792 w 875857"/>
                <a:gd name="connsiteY5" fmla="*/ 154461 h 246854"/>
                <a:gd name="connsiteX6" fmla="*/ 875442 w 875857"/>
                <a:gd name="connsiteY6" fmla="*/ 154461 h 246854"/>
                <a:gd name="connsiteX7" fmla="*/ 456342 w 875857"/>
                <a:gd name="connsiteY7" fmla="*/ 122711 h 246854"/>
                <a:gd name="connsiteX8" fmla="*/ 269017 w 875857"/>
                <a:gd name="connsiteY8" fmla="*/ 90961 h 246854"/>
                <a:gd name="connsiteX9" fmla="*/ 380142 w 875857"/>
                <a:gd name="connsiteY9" fmla="*/ 189386 h 246854"/>
                <a:gd name="connsiteX10" fmla="*/ 186467 w 875857"/>
                <a:gd name="connsiteY10" fmla="*/ 157636 h 246854"/>
                <a:gd name="connsiteX11" fmla="*/ 34067 w 875857"/>
                <a:gd name="connsiteY11" fmla="*/ 97311 h 246854"/>
                <a:gd name="connsiteX12" fmla="*/ 208692 w 875857"/>
                <a:gd name="connsiteY12" fmla="*/ 186211 h 246854"/>
                <a:gd name="connsiteX13" fmla="*/ 145192 w 875857"/>
                <a:gd name="connsiteY13" fmla="*/ 52861 h 246854"/>
                <a:gd name="connsiteX14" fmla="*/ 53117 w 875857"/>
                <a:gd name="connsiteY14" fmla="*/ 30636 h 246854"/>
                <a:gd name="connsiteX15" fmla="*/ 5492 w 875857"/>
                <a:gd name="connsiteY15" fmla="*/ 5236 h 24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5857" h="246854">
                  <a:moveTo>
                    <a:pt x="5492" y="5236"/>
                  </a:moveTo>
                  <a:cubicBezTo>
                    <a:pt x="27188" y="23228"/>
                    <a:pt x="162654" y="101544"/>
                    <a:pt x="183292" y="138586"/>
                  </a:cubicBezTo>
                  <a:cubicBezTo>
                    <a:pt x="203930" y="175628"/>
                    <a:pt x="119263" y="219549"/>
                    <a:pt x="129317" y="227486"/>
                  </a:cubicBezTo>
                  <a:cubicBezTo>
                    <a:pt x="139371" y="235423"/>
                    <a:pt x="183292" y="183036"/>
                    <a:pt x="243617" y="186211"/>
                  </a:cubicBezTo>
                  <a:cubicBezTo>
                    <a:pt x="303942" y="189386"/>
                    <a:pt x="469571" y="251828"/>
                    <a:pt x="491267" y="246536"/>
                  </a:cubicBezTo>
                  <a:cubicBezTo>
                    <a:pt x="512963" y="241244"/>
                    <a:pt x="309763" y="169807"/>
                    <a:pt x="373792" y="154461"/>
                  </a:cubicBezTo>
                  <a:cubicBezTo>
                    <a:pt x="437821" y="139115"/>
                    <a:pt x="861684" y="159753"/>
                    <a:pt x="875442" y="154461"/>
                  </a:cubicBezTo>
                  <a:cubicBezTo>
                    <a:pt x="889200" y="149169"/>
                    <a:pt x="557413" y="133294"/>
                    <a:pt x="456342" y="122711"/>
                  </a:cubicBezTo>
                  <a:cubicBezTo>
                    <a:pt x="355271" y="112128"/>
                    <a:pt x="281717" y="79849"/>
                    <a:pt x="269017" y="90961"/>
                  </a:cubicBezTo>
                  <a:cubicBezTo>
                    <a:pt x="256317" y="102073"/>
                    <a:pt x="393900" y="178273"/>
                    <a:pt x="380142" y="189386"/>
                  </a:cubicBezTo>
                  <a:cubicBezTo>
                    <a:pt x="366384" y="200499"/>
                    <a:pt x="244146" y="172982"/>
                    <a:pt x="186467" y="157636"/>
                  </a:cubicBezTo>
                  <a:cubicBezTo>
                    <a:pt x="128788" y="142290"/>
                    <a:pt x="30363" y="92549"/>
                    <a:pt x="34067" y="97311"/>
                  </a:cubicBezTo>
                  <a:cubicBezTo>
                    <a:pt x="37771" y="102073"/>
                    <a:pt x="190171" y="193619"/>
                    <a:pt x="208692" y="186211"/>
                  </a:cubicBezTo>
                  <a:cubicBezTo>
                    <a:pt x="227213" y="178803"/>
                    <a:pt x="171121" y="78790"/>
                    <a:pt x="145192" y="52861"/>
                  </a:cubicBezTo>
                  <a:cubicBezTo>
                    <a:pt x="119263" y="26932"/>
                    <a:pt x="74284" y="40690"/>
                    <a:pt x="53117" y="30636"/>
                  </a:cubicBezTo>
                  <a:cubicBezTo>
                    <a:pt x="31950" y="20582"/>
                    <a:pt x="-16204" y="-12756"/>
                    <a:pt x="5492" y="5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10F1D449-95DE-3D3D-97DE-EB6F1B542E61}"/>
                </a:ext>
              </a:extLst>
            </p:cNvPr>
            <p:cNvSpPr/>
            <p:nvPr/>
          </p:nvSpPr>
          <p:spPr>
            <a:xfrm>
              <a:off x="5520566" y="5598341"/>
              <a:ext cx="1099342" cy="632084"/>
            </a:xfrm>
            <a:custGeom>
              <a:avLst/>
              <a:gdLst>
                <a:gd name="connsiteX0" fmla="*/ 3934 w 1099342"/>
                <a:gd name="connsiteY0" fmla="*/ 15059 h 632084"/>
                <a:gd name="connsiteX1" fmla="*/ 102359 w 1099342"/>
                <a:gd name="connsiteY1" fmla="*/ 72209 h 632084"/>
                <a:gd name="connsiteX2" fmla="*/ 410334 w 1099342"/>
                <a:gd name="connsiteY2" fmla="*/ 484959 h 632084"/>
                <a:gd name="connsiteX3" fmla="*/ 400809 w 1099342"/>
                <a:gd name="connsiteY3" fmla="*/ 408759 h 632084"/>
                <a:gd name="connsiteX4" fmla="*/ 626234 w 1099342"/>
                <a:gd name="connsiteY4" fmla="*/ 631009 h 632084"/>
                <a:gd name="connsiteX5" fmla="*/ 515109 w 1099342"/>
                <a:gd name="connsiteY5" fmla="*/ 491309 h 632084"/>
                <a:gd name="connsiteX6" fmla="*/ 702434 w 1099342"/>
                <a:gd name="connsiteY6" fmla="*/ 443684 h 632084"/>
                <a:gd name="connsiteX7" fmla="*/ 1099309 w 1099342"/>
                <a:gd name="connsiteY7" fmla="*/ 351609 h 632084"/>
                <a:gd name="connsiteX8" fmla="*/ 680209 w 1099342"/>
                <a:gd name="connsiteY8" fmla="*/ 405584 h 632084"/>
                <a:gd name="connsiteX9" fmla="*/ 318259 w 1099342"/>
                <a:gd name="connsiteY9" fmla="*/ 262709 h 632084"/>
                <a:gd name="connsiteX10" fmla="*/ 429384 w 1099342"/>
                <a:gd name="connsiteY10" fmla="*/ 434159 h 632084"/>
                <a:gd name="connsiteX11" fmla="*/ 213484 w 1099342"/>
                <a:gd name="connsiteY11" fmla="*/ 240484 h 632084"/>
                <a:gd name="connsiteX12" fmla="*/ 3934 w 1099342"/>
                <a:gd name="connsiteY12" fmla="*/ 15059 h 63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9342" h="632084">
                  <a:moveTo>
                    <a:pt x="3934" y="15059"/>
                  </a:moveTo>
                  <a:cubicBezTo>
                    <a:pt x="-14587" y="-12987"/>
                    <a:pt x="34626" y="-6108"/>
                    <a:pt x="102359" y="72209"/>
                  </a:cubicBezTo>
                  <a:cubicBezTo>
                    <a:pt x="170092" y="150526"/>
                    <a:pt x="360592" y="428867"/>
                    <a:pt x="410334" y="484959"/>
                  </a:cubicBezTo>
                  <a:cubicBezTo>
                    <a:pt x="460076" y="541051"/>
                    <a:pt x="364826" y="384417"/>
                    <a:pt x="400809" y="408759"/>
                  </a:cubicBezTo>
                  <a:cubicBezTo>
                    <a:pt x="436792" y="433101"/>
                    <a:pt x="607184" y="617251"/>
                    <a:pt x="626234" y="631009"/>
                  </a:cubicBezTo>
                  <a:cubicBezTo>
                    <a:pt x="645284" y="644767"/>
                    <a:pt x="502409" y="522530"/>
                    <a:pt x="515109" y="491309"/>
                  </a:cubicBezTo>
                  <a:cubicBezTo>
                    <a:pt x="527809" y="460088"/>
                    <a:pt x="702434" y="443684"/>
                    <a:pt x="702434" y="443684"/>
                  </a:cubicBezTo>
                  <a:cubicBezTo>
                    <a:pt x="799801" y="420401"/>
                    <a:pt x="1103013" y="357959"/>
                    <a:pt x="1099309" y="351609"/>
                  </a:cubicBezTo>
                  <a:cubicBezTo>
                    <a:pt x="1095605" y="345259"/>
                    <a:pt x="810384" y="420401"/>
                    <a:pt x="680209" y="405584"/>
                  </a:cubicBezTo>
                  <a:cubicBezTo>
                    <a:pt x="550034" y="390767"/>
                    <a:pt x="360063" y="257947"/>
                    <a:pt x="318259" y="262709"/>
                  </a:cubicBezTo>
                  <a:cubicBezTo>
                    <a:pt x="276455" y="267471"/>
                    <a:pt x="446846" y="437863"/>
                    <a:pt x="429384" y="434159"/>
                  </a:cubicBezTo>
                  <a:cubicBezTo>
                    <a:pt x="411922" y="430455"/>
                    <a:pt x="278571" y="311392"/>
                    <a:pt x="213484" y="240484"/>
                  </a:cubicBezTo>
                  <a:cubicBezTo>
                    <a:pt x="148397" y="169576"/>
                    <a:pt x="22455" y="43105"/>
                    <a:pt x="3934" y="15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2A27C444-C376-9F3C-3A6D-18BCF1E54CE1}"/>
                </a:ext>
              </a:extLst>
            </p:cNvPr>
            <p:cNvSpPr/>
            <p:nvPr/>
          </p:nvSpPr>
          <p:spPr>
            <a:xfrm>
              <a:off x="2848825" y="5595714"/>
              <a:ext cx="831132" cy="999479"/>
            </a:xfrm>
            <a:custGeom>
              <a:avLst/>
              <a:gdLst>
                <a:gd name="connsiteX0" fmla="*/ 240063 w 831132"/>
                <a:gd name="connsiteY0" fmla="*/ 2198 h 999479"/>
                <a:gd name="connsiteX1" fmla="*/ 206609 w 831132"/>
                <a:gd name="connsiteY1" fmla="*/ 632242 h 999479"/>
                <a:gd name="connsiteX2" fmla="*/ 223336 w 831132"/>
                <a:gd name="connsiteY2" fmla="*/ 727027 h 999479"/>
                <a:gd name="connsiteX3" fmla="*/ 284668 w 831132"/>
                <a:gd name="connsiteY3" fmla="*/ 933325 h 999479"/>
                <a:gd name="connsiteX4" fmla="*/ 290243 w 831132"/>
                <a:gd name="connsiteY4" fmla="*/ 989081 h 999479"/>
                <a:gd name="connsiteX5" fmla="*/ 223336 w 831132"/>
                <a:gd name="connsiteY5" fmla="*/ 749330 h 999479"/>
                <a:gd name="connsiteX6" fmla="*/ 446360 w 831132"/>
                <a:gd name="connsiteY6" fmla="*/ 554184 h 999479"/>
                <a:gd name="connsiteX7" fmla="*/ 831077 w 831132"/>
                <a:gd name="connsiteY7" fmla="*/ 191769 h 999479"/>
                <a:gd name="connsiteX8" fmla="*/ 418482 w 831132"/>
                <a:gd name="connsiteY8" fmla="*/ 526306 h 999479"/>
                <a:gd name="connsiteX9" fmla="*/ 189882 w 831132"/>
                <a:gd name="connsiteY9" fmla="*/ 749330 h 999479"/>
                <a:gd name="connsiteX10" fmla="*/ 312 w 831132"/>
                <a:gd name="connsiteY10" fmla="*/ 197345 h 999479"/>
                <a:gd name="connsiteX11" fmla="*/ 145277 w 831132"/>
                <a:gd name="connsiteY11" fmla="*/ 643393 h 999479"/>
                <a:gd name="connsiteX12" fmla="*/ 150853 w 831132"/>
                <a:gd name="connsiteY12" fmla="*/ 431520 h 999479"/>
                <a:gd name="connsiteX13" fmla="*/ 240063 w 831132"/>
                <a:gd name="connsiteY13" fmla="*/ 2198 h 99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31132" h="999479">
                  <a:moveTo>
                    <a:pt x="240063" y="2198"/>
                  </a:moveTo>
                  <a:cubicBezTo>
                    <a:pt x="249356" y="35652"/>
                    <a:pt x="209397" y="511437"/>
                    <a:pt x="206609" y="632242"/>
                  </a:cubicBezTo>
                  <a:cubicBezTo>
                    <a:pt x="203821" y="753047"/>
                    <a:pt x="210326" y="676846"/>
                    <a:pt x="223336" y="727027"/>
                  </a:cubicBezTo>
                  <a:cubicBezTo>
                    <a:pt x="236346" y="777208"/>
                    <a:pt x="273517" y="889649"/>
                    <a:pt x="284668" y="933325"/>
                  </a:cubicBezTo>
                  <a:cubicBezTo>
                    <a:pt x="295819" y="977001"/>
                    <a:pt x="300465" y="1019747"/>
                    <a:pt x="290243" y="989081"/>
                  </a:cubicBezTo>
                  <a:cubicBezTo>
                    <a:pt x="280021" y="958415"/>
                    <a:pt x="197317" y="821813"/>
                    <a:pt x="223336" y="749330"/>
                  </a:cubicBezTo>
                  <a:cubicBezTo>
                    <a:pt x="249355" y="676847"/>
                    <a:pt x="345070" y="647111"/>
                    <a:pt x="446360" y="554184"/>
                  </a:cubicBezTo>
                  <a:cubicBezTo>
                    <a:pt x="547650" y="461257"/>
                    <a:pt x="835723" y="196415"/>
                    <a:pt x="831077" y="191769"/>
                  </a:cubicBezTo>
                  <a:cubicBezTo>
                    <a:pt x="826431" y="187123"/>
                    <a:pt x="525348" y="433379"/>
                    <a:pt x="418482" y="526306"/>
                  </a:cubicBezTo>
                  <a:cubicBezTo>
                    <a:pt x="311616" y="619233"/>
                    <a:pt x="259577" y="804157"/>
                    <a:pt x="189882" y="749330"/>
                  </a:cubicBezTo>
                  <a:cubicBezTo>
                    <a:pt x="120187" y="694503"/>
                    <a:pt x="7746" y="215001"/>
                    <a:pt x="312" y="197345"/>
                  </a:cubicBezTo>
                  <a:cubicBezTo>
                    <a:pt x="-7122" y="179689"/>
                    <a:pt x="120187" y="604364"/>
                    <a:pt x="145277" y="643393"/>
                  </a:cubicBezTo>
                  <a:cubicBezTo>
                    <a:pt x="170367" y="682422"/>
                    <a:pt x="134126" y="536527"/>
                    <a:pt x="150853" y="431520"/>
                  </a:cubicBezTo>
                  <a:cubicBezTo>
                    <a:pt x="167580" y="326513"/>
                    <a:pt x="230770" y="-31256"/>
                    <a:pt x="240063" y="2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1E30158-9E97-9B9F-CC9D-ECB188CB06A7}"/>
                </a:ext>
              </a:extLst>
            </p:cNvPr>
            <p:cNvSpPr/>
            <p:nvPr/>
          </p:nvSpPr>
          <p:spPr>
            <a:xfrm>
              <a:off x="3330955" y="6913786"/>
              <a:ext cx="1646446" cy="1277335"/>
            </a:xfrm>
            <a:custGeom>
              <a:avLst/>
              <a:gdLst>
                <a:gd name="connsiteX0" fmla="*/ 19986 w 1646446"/>
                <a:gd name="connsiteY0" fmla="*/ 27848 h 1277335"/>
                <a:gd name="connsiteX1" fmla="*/ 560821 w 1646446"/>
                <a:gd name="connsiteY1" fmla="*/ 858614 h 1277335"/>
                <a:gd name="connsiteX2" fmla="*/ 527367 w 1646446"/>
                <a:gd name="connsiteY2" fmla="*/ 875341 h 1277335"/>
                <a:gd name="connsiteX3" fmla="*/ 716938 w 1646446"/>
                <a:gd name="connsiteY3" fmla="*/ 892068 h 1277335"/>
                <a:gd name="connsiteX4" fmla="*/ 1196440 w 1646446"/>
                <a:gd name="connsiteY4" fmla="*/ 825160 h 1277335"/>
                <a:gd name="connsiteX5" fmla="*/ 1174138 w 1646446"/>
                <a:gd name="connsiteY5" fmla="*/ 875341 h 1277335"/>
                <a:gd name="connsiteX6" fmla="*/ 1636913 w 1646446"/>
                <a:gd name="connsiteY6" fmla="*/ 875341 h 1277335"/>
                <a:gd name="connsiteX7" fmla="*/ 1458494 w 1646446"/>
                <a:gd name="connsiteY7" fmla="*/ 1126243 h 1277335"/>
                <a:gd name="connsiteX8" fmla="*/ 1123957 w 1646446"/>
                <a:gd name="connsiteY8" fmla="*/ 975702 h 1277335"/>
                <a:gd name="connsiteX9" fmla="*/ 722513 w 1646446"/>
                <a:gd name="connsiteY9" fmla="*/ 1276785 h 1277335"/>
                <a:gd name="connsiteX10" fmla="*/ 1129533 w 1646446"/>
                <a:gd name="connsiteY10" fmla="*/ 886492 h 1277335"/>
                <a:gd name="connsiteX11" fmla="*/ 683484 w 1646446"/>
                <a:gd name="connsiteY11" fmla="*/ 925521 h 1277335"/>
                <a:gd name="connsiteX12" fmla="*/ 265313 w 1646446"/>
                <a:gd name="connsiteY12" fmla="*/ 624438 h 1277335"/>
                <a:gd name="connsiteX13" fmla="*/ 571972 w 1646446"/>
                <a:gd name="connsiteY13" fmla="*/ 786131 h 1277335"/>
                <a:gd name="connsiteX14" fmla="*/ 293191 w 1646446"/>
                <a:gd name="connsiteY14" fmla="*/ 384687 h 1277335"/>
                <a:gd name="connsiteX15" fmla="*/ 131499 w 1646446"/>
                <a:gd name="connsiteY15" fmla="*/ 211843 h 1277335"/>
                <a:gd name="connsiteX16" fmla="*/ 19986 w 1646446"/>
                <a:gd name="connsiteY16" fmla="*/ 27848 h 1277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46446" h="1277335">
                  <a:moveTo>
                    <a:pt x="19986" y="27848"/>
                  </a:moveTo>
                  <a:cubicBezTo>
                    <a:pt x="91540" y="135643"/>
                    <a:pt x="476258" y="717365"/>
                    <a:pt x="560821" y="858614"/>
                  </a:cubicBezTo>
                  <a:cubicBezTo>
                    <a:pt x="645385" y="999863"/>
                    <a:pt x="501348" y="869765"/>
                    <a:pt x="527367" y="875341"/>
                  </a:cubicBezTo>
                  <a:cubicBezTo>
                    <a:pt x="553387" y="880917"/>
                    <a:pt x="605426" y="900431"/>
                    <a:pt x="716938" y="892068"/>
                  </a:cubicBezTo>
                  <a:cubicBezTo>
                    <a:pt x="828450" y="883705"/>
                    <a:pt x="1120240" y="827948"/>
                    <a:pt x="1196440" y="825160"/>
                  </a:cubicBezTo>
                  <a:cubicBezTo>
                    <a:pt x="1272640" y="822372"/>
                    <a:pt x="1100726" y="866978"/>
                    <a:pt x="1174138" y="875341"/>
                  </a:cubicBezTo>
                  <a:cubicBezTo>
                    <a:pt x="1247550" y="883705"/>
                    <a:pt x="1589520" y="833524"/>
                    <a:pt x="1636913" y="875341"/>
                  </a:cubicBezTo>
                  <a:cubicBezTo>
                    <a:pt x="1684306" y="917158"/>
                    <a:pt x="1543987" y="1109516"/>
                    <a:pt x="1458494" y="1126243"/>
                  </a:cubicBezTo>
                  <a:cubicBezTo>
                    <a:pt x="1373001" y="1142970"/>
                    <a:pt x="1246620" y="950612"/>
                    <a:pt x="1123957" y="975702"/>
                  </a:cubicBezTo>
                  <a:cubicBezTo>
                    <a:pt x="1001294" y="1000792"/>
                    <a:pt x="721584" y="1291653"/>
                    <a:pt x="722513" y="1276785"/>
                  </a:cubicBezTo>
                  <a:cubicBezTo>
                    <a:pt x="723442" y="1261917"/>
                    <a:pt x="1136038" y="945036"/>
                    <a:pt x="1129533" y="886492"/>
                  </a:cubicBezTo>
                  <a:cubicBezTo>
                    <a:pt x="1123028" y="827948"/>
                    <a:pt x="827521" y="969197"/>
                    <a:pt x="683484" y="925521"/>
                  </a:cubicBezTo>
                  <a:cubicBezTo>
                    <a:pt x="539447" y="881845"/>
                    <a:pt x="283898" y="647670"/>
                    <a:pt x="265313" y="624438"/>
                  </a:cubicBezTo>
                  <a:cubicBezTo>
                    <a:pt x="246728" y="601206"/>
                    <a:pt x="567326" y="826090"/>
                    <a:pt x="571972" y="786131"/>
                  </a:cubicBezTo>
                  <a:cubicBezTo>
                    <a:pt x="576618" y="746173"/>
                    <a:pt x="366603" y="480402"/>
                    <a:pt x="293191" y="384687"/>
                  </a:cubicBezTo>
                  <a:cubicBezTo>
                    <a:pt x="219779" y="288972"/>
                    <a:pt x="174245" y="267599"/>
                    <a:pt x="131499" y="211843"/>
                  </a:cubicBezTo>
                  <a:cubicBezTo>
                    <a:pt x="88753" y="156087"/>
                    <a:pt x="-51568" y="-79947"/>
                    <a:pt x="19986" y="27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7B8B1B36-8BAB-4742-8958-D719C7E973F0}"/>
                </a:ext>
              </a:extLst>
            </p:cNvPr>
            <p:cNvSpPr/>
            <p:nvPr/>
          </p:nvSpPr>
          <p:spPr>
            <a:xfrm>
              <a:off x="2862472" y="3866307"/>
              <a:ext cx="1364557" cy="292949"/>
            </a:xfrm>
            <a:custGeom>
              <a:avLst/>
              <a:gdLst>
                <a:gd name="connsiteX0" fmla="*/ 220453 w 1364557"/>
                <a:gd name="connsiteY0" fmla="*/ 843 h 292949"/>
                <a:gd name="connsiteX1" fmla="*/ 71228 w 1364557"/>
                <a:gd name="connsiteY1" fmla="*/ 175468 h 292949"/>
                <a:gd name="connsiteX2" fmla="*/ 242678 w 1364557"/>
                <a:gd name="connsiteY2" fmla="*/ 178643 h 292949"/>
                <a:gd name="connsiteX3" fmla="*/ 179178 w 1364557"/>
                <a:gd name="connsiteY3" fmla="*/ 197693 h 292949"/>
                <a:gd name="connsiteX4" fmla="*/ 569703 w 1364557"/>
                <a:gd name="connsiteY4" fmla="*/ 105618 h 292949"/>
                <a:gd name="connsiteX5" fmla="*/ 957053 w 1364557"/>
                <a:gd name="connsiteY5" fmla="*/ 159593 h 292949"/>
                <a:gd name="connsiteX6" fmla="*/ 934828 w 1364557"/>
                <a:gd name="connsiteY6" fmla="*/ 134193 h 292949"/>
                <a:gd name="connsiteX7" fmla="*/ 1363453 w 1364557"/>
                <a:gd name="connsiteY7" fmla="*/ 292943 h 292949"/>
                <a:gd name="connsiteX8" fmla="*/ 788778 w 1364557"/>
                <a:gd name="connsiteY8" fmla="*/ 140543 h 292949"/>
                <a:gd name="connsiteX9" fmla="*/ 280778 w 1364557"/>
                <a:gd name="connsiteY9" fmla="*/ 184993 h 292949"/>
                <a:gd name="connsiteX10" fmla="*/ 4553 w 1364557"/>
                <a:gd name="connsiteY10" fmla="*/ 213568 h 292949"/>
                <a:gd name="connsiteX11" fmla="*/ 112503 w 1364557"/>
                <a:gd name="connsiteY11" fmla="*/ 137368 h 292949"/>
                <a:gd name="connsiteX12" fmla="*/ 1378 w 1364557"/>
                <a:gd name="connsiteY12" fmla="*/ 108793 h 292949"/>
                <a:gd name="connsiteX13" fmla="*/ 220453 w 1364557"/>
                <a:gd name="connsiteY13" fmla="*/ 843 h 29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64557" h="292949">
                  <a:moveTo>
                    <a:pt x="220453" y="843"/>
                  </a:moveTo>
                  <a:cubicBezTo>
                    <a:pt x="232095" y="11956"/>
                    <a:pt x="67524" y="145835"/>
                    <a:pt x="71228" y="175468"/>
                  </a:cubicBezTo>
                  <a:cubicBezTo>
                    <a:pt x="74932" y="205101"/>
                    <a:pt x="224686" y="174939"/>
                    <a:pt x="242678" y="178643"/>
                  </a:cubicBezTo>
                  <a:cubicBezTo>
                    <a:pt x="260670" y="182347"/>
                    <a:pt x="124674" y="209864"/>
                    <a:pt x="179178" y="197693"/>
                  </a:cubicBezTo>
                  <a:cubicBezTo>
                    <a:pt x="233682" y="185522"/>
                    <a:pt x="440057" y="111968"/>
                    <a:pt x="569703" y="105618"/>
                  </a:cubicBezTo>
                  <a:cubicBezTo>
                    <a:pt x="699349" y="99268"/>
                    <a:pt x="896199" y="154831"/>
                    <a:pt x="957053" y="159593"/>
                  </a:cubicBezTo>
                  <a:cubicBezTo>
                    <a:pt x="1017907" y="164355"/>
                    <a:pt x="867095" y="111968"/>
                    <a:pt x="934828" y="134193"/>
                  </a:cubicBezTo>
                  <a:cubicBezTo>
                    <a:pt x="1002561" y="156418"/>
                    <a:pt x="1387795" y="291885"/>
                    <a:pt x="1363453" y="292943"/>
                  </a:cubicBezTo>
                  <a:cubicBezTo>
                    <a:pt x="1339111" y="294001"/>
                    <a:pt x="969224" y="158535"/>
                    <a:pt x="788778" y="140543"/>
                  </a:cubicBezTo>
                  <a:cubicBezTo>
                    <a:pt x="608332" y="122551"/>
                    <a:pt x="411482" y="172822"/>
                    <a:pt x="280778" y="184993"/>
                  </a:cubicBezTo>
                  <a:cubicBezTo>
                    <a:pt x="150074" y="197164"/>
                    <a:pt x="32599" y="221506"/>
                    <a:pt x="4553" y="213568"/>
                  </a:cubicBezTo>
                  <a:cubicBezTo>
                    <a:pt x="-23493" y="205631"/>
                    <a:pt x="113032" y="154830"/>
                    <a:pt x="112503" y="137368"/>
                  </a:cubicBezTo>
                  <a:cubicBezTo>
                    <a:pt x="111974" y="119906"/>
                    <a:pt x="-14497" y="125726"/>
                    <a:pt x="1378" y="108793"/>
                  </a:cubicBezTo>
                  <a:cubicBezTo>
                    <a:pt x="17253" y="91860"/>
                    <a:pt x="208811" y="-10270"/>
                    <a:pt x="220453" y="8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54813EED-C5C1-63B8-A55A-094066AE5323}"/>
                </a:ext>
              </a:extLst>
            </p:cNvPr>
            <p:cNvSpPr/>
            <p:nvPr/>
          </p:nvSpPr>
          <p:spPr>
            <a:xfrm>
              <a:off x="5017889" y="3974966"/>
              <a:ext cx="1732310" cy="373490"/>
            </a:xfrm>
            <a:custGeom>
              <a:avLst/>
              <a:gdLst>
                <a:gd name="connsiteX0" fmla="*/ 20836 w 1732310"/>
                <a:gd name="connsiteY0" fmla="*/ 365259 h 373490"/>
                <a:gd name="connsiteX1" fmla="*/ 763786 w 1732310"/>
                <a:gd name="connsiteY1" fmla="*/ 108084 h 373490"/>
                <a:gd name="connsiteX2" fmla="*/ 624086 w 1732310"/>
                <a:gd name="connsiteY2" fmla="*/ 152534 h 373490"/>
                <a:gd name="connsiteX3" fmla="*/ 1059061 w 1732310"/>
                <a:gd name="connsiteY3" fmla="*/ 111259 h 373490"/>
                <a:gd name="connsiteX4" fmla="*/ 1401961 w 1732310"/>
                <a:gd name="connsiteY4" fmla="*/ 200159 h 373490"/>
                <a:gd name="connsiteX5" fmla="*/ 1252736 w 1732310"/>
                <a:gd name="connsiteY5" fmla="*/ 127134 h 373490"/>
                <a:gd name="connsiteX6" fmla="*/ 1671836 w 1732310"/>
                <a:gd name="connsiteY6" fmla="*/ 174759 h 373490"/>
                <a:gd name="connsiteX7" fmla="*/ 1694061 w 1732310"/>
                <a:gd name="connsiteY7" fmla="*/ 168409 h 373490"/>
                <a:gd name="connsiteX8" fmla="*/ 1332111 w 1732310"/>
                <a:gd name="connsiteY8" fmla="*/ 98559 h 373490"/>
                <a:gd name="connsiteX9" fmla="*/ 951111 w 1732310"/>
                <a:gd name="connsiteY9" fmla="*/ 134 h 373490"/>
                <a:gd name="connsiteX10" fmla="*/ 1297186 w 1732310"/>
                <a:gd name="connsiteY10" fmla="*/ 120784 h 373490"/>
                <a:gd name="connsiteX11" fmla="*/ 862211 w 1732310"/>
                <a:gd name="connsiteY11" fmla="*/ 95384 h 373490"/>
                <a:gd name="connsiteX12" fmla="*/ 852686 w 1732310"/>
                <a:gd name="connsiteY12" fmla="*/ 89034 h 373490"/>
                <a:gd name="connsiteX13" fmla="*/ 881261 w 1732310"/>
                <a:gd name="connsiteY13" fmla="*/ 104909 h 373490"/>
                <a:gd name="connsiteX14" fmla="*/ 360561 w 1732310"/>
                <a:gd name="connsiteY14" fmla="*/ 158884 h 373490"/>
                <a:gd name="connsiteX15" fmla="*/ 554236 w 1732310"/>
                <a:gd name="connsiteY15" fmla="*/ 162059 h 373490"/>
                <a:gd name="connsiteX16" fmla="*/ 39886 w 1732310"/>
                <a:gd name="connsiteY16" fmla="*/ 292234 h 373490"/>
                <a:gd name="connsiteX17" fmla="*/ 192286 w 1732310"/>
                <a:gd name="connsiteY17" fmla="*/ 304934 h 373490"/>
                <a:gd name="connsiteX18" fmla="*/ 20836 w 1732310"/>
                <a:gd name="connsiteY18" fmla="*/ 365259 h 373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32310" h="373490">
                  <a:moveTo>
                    <a:pt x="20836" y="365259"/>
                  </a:moveTo>
                  <a:lnTo>
                    <a:pt x="763786" y="108084"/>
                  </a:lnTo>
                  <a:cubicBezTo>
                    <a:pt x="864328" y="72630"/>
                    <a:pt x="574874" y="152005"/>
                    <a:pt x="624086" y="152534"/>
                  </a:cubicBezTo>
                  <a:cubicBezTo>
                    <a:pt x="673298" y="153063"/>
                    <a:pt x="929415" y="103321"/>
                    <a:pt x="1059061" y="111259"/>
                  </a:cubicBezTo>
                  <a:cubicBezTo>
                    <a:pt x="1188707" y="119196"/>
                    <a:pt x="1369682" y="197513"/>
                    <a:pt x="1401961" y="200159"/>
                  </a:cubicBezTo>
                  <a:cubicBezTo>
                    <a:pt x="1434240" y="202805"/>
                    <a:pt x="1207757" y="131367"/>
                    <a:pt x="1252736" y="127134"/>
                  </a:cubicBezTo>
                  <a:cubicBezTo>
                    <a:pt x="1297715" y="122901"/>
                    <a:pt x="1598282" y="167880"/>
                    <a:pt x="1671836" y="174759"/>
                  </a:cubicBezTo>
                  <a:cubicBezTo>
                    <a:pt x="1745390" y="181638"/>
                    <a:pt x="1750682" y="181109"/>
                    <a:pt x="1694061" y="168409"/>
                  </a:cubicBezTo>
                  <a:cubicBezTo>
                    <a:pt x="1637440" y="155709"/>
                    <a:pt x="1455936" y="126605"/>
                    <a:pt x="1332111" y="98559"/>
                  </a:cubicBezTo>
                  <a:cubicBezTo>
                    <a:pt x="1208286" y="70513"/>
                    <a:pt x="956932" y="-3570"/>
                    <a:pt x="951111" y="134"/>
                  </a:cubicBezTo>
                  <a:cubicBezTo>
                    <a:pt x="945290" y="3838"/>
                    <a:pt x="1312003" y="104909"/>
                    <a:pt x="1297186" y="120784"/>
                  </a:cubicBezTo>
                  <a:cubicBezTo>
                    <a:pt x="1282369" y="136659"/>
                    <a:pt x="936294" y="100676"/>
                    <a:pt x="862211" y="95384"/>
                  </a:cubicBezTo>
                  <a:cubicBezTo>
                    <a:pt x="788128" y="90092"/>
                    <a:pt x="849511" y="87447"/>
                    <a:pt x="852686" y="89034"/>
                  </a:cubicBezTo>
                  <a:cubicBezTo>
                    <a:pt x="855861" y="90621"/>
                    <a:pt x="963282" y="93267"/>
                    <a:pt x="881261" y="104909"/>
                  </a:cubicBezTo>
                  <a:cubicBezTo>
                    <a:pt x="799240" y="116551"/>
                    <a:pt x="415065" y="149359"/>
                    <a:pt x="360561" y="158884"/>
                  </a:cubicBezTo>
                  <a:cubicBezTo>
                    <a:pt x="306057" y="168409"/>
                    <a:pt x="607682" y="139834"/>
                    <a:pt x="554236" y="162059"/>
                  </a:cubicBezTo>
                  <a:cubicBezTo>
                    <a:pt x="500790" y="184284"/>
                    <a:pt x="100211" y="268422"/>
                    <a:pt x="39886" y="292234"/>
                  </a:cubicBezTo>
                  <a:cubicBezTo>
                    <a:pt x="-20439" y="316046"/>
                    <a:pt x="197049" y="286413"/>
                    <a:pt x="192286" y="304934"/>
                  </a:cubicBezTo>
                  <a:cubicBezTo>
                    <a:pt x="187523" y="323455"/>
                    <a:pt x="-74414" y="398067"/>
                    <a:pt x="20836" y="365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ADDAF293-C75A-36DB-B82E-5DE738FC15EB}"/>
                </a:ext>
              </a:extLst>
            </p:cNvPr>
            <p:cNvSpPr/>
            <p:nvPr/>
          </p:nvSpPr>
          <p:spPr>
            <a:xfrm>
              <a:off x="5699125" y="4168775"/>
              <a:ext cx="1207258" cy="101753"/>
            </a:xfrm>
            <a:custGeom>
              <a:avLst/>
              <a:gdLst>
                <a:gd name="connsiteX0" fmla="*/ 0 w 1207258"/>
                <a:gd name="connsiteY0" fmla="*/ 0 h 101753"/>
                <a:gd name="connsiteX1" fmla="*/ 155575 w 1207258"/>
                <a:gd name="connsiteY1" fmla="*/ 3175 h 101753"/>
                <a:gd name="connsiteX2" fmla="*/ 803275 w 1207258"/>
                <a:gd name="connsiteY2" fmla="*/ 41275 h 101753"/>
                <a:gd name="connsiteX3" fmla="*/ 812800 w 1207258"/>
                <a:gd name="connsiteY3" fmla="*/ 47625 h 101753"/>
                <a:gd name="connsiteX4" fmla="*/ 1206500 w 1207258"/>
                <a:gd name="connsiteY4" fmla="*/ 101600 h 101753"/>
                <a:gd name="connsiteX5" fmla="*/ 698500 w 1207258"/>
                <a:gd name="connsiteY5" fmla="*/ 28575 h 101753"/>
                <a:gd name="connsiteX6" fmla="*/ 180975 w 1207258"/>
                <a:gd name="connsiteY6" fmla="*/ 22225 h 101753"/>
                <a:gd name="connsiteX7" fmla="*/ 250825 w 1207258"/>
                <a:gd name="connsiteY7" fmla="*/ 28575 h 101753"/>
                <a:gd name="connsiteX8" fmla="*/ 171450 w 1207258"/>
                <a:gd name="connsiteY8" fmla="*/ 28575 h 101753"/>
                <a:gd name="connsiteX9" fmla="*/ 0 w 1207258"/>
                <a:gd name="connsiteY9" fmla="*/ 0 h 101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7258" h="101753">
                  <a:moveTo>
                    <a:pt x="0" y="0"/>
                  </a:moveTo>
                  <a:lnTo>
                    <a:pt x="155575" y="3175"/>
                  </a:lnTo>
                  <a:lnTo>
                    <a:pt x="803275" y="41275"/>
                  </a:lnTo>
                  <a:cubicBezTo>
                    <a:pt x="912812" y="48683"/>
                    <a:pt x="745596" y="37571"/>
                    <a:pt x="812800" y="47625"/>
                  </a:cubicBezTo>
                  <a:cubicBezTo>
                    <a:pt x="880004" y="57679"/>
                    <a:pt x="1225550" y="104775"/>
                    <a:pt x="1206500" y="101600"/>
                  </a:cubicBezTo>
                  <a:cubicBezTo>
                    <a:pt x="1187450" y="98425"/>
                    <a:pt x="869421" y="41804"/>
                    <a:pt x="698500" y="28575"/>
                  </a:cubicBezTo>
                  <a:cubicBezTo>
                    <a:pt x="527579" y="15346"/>
                    <a:pt x="255587" y="22225"/>
                    <a:pt x="180975" y="22225"/>
                  </a:cubicBezTo>
                  <a:cubicBezTo>
                    <a:pt x="106363" y="22225"/>
                    <a:pt x="252413" y="27517"/>
                    <a:pt x="250825" y="28575"/>
                  </a:cubicBezTo>
                  <a:cubicBezTo>
                    <a:pt x="249237" y="29633"/>
                    <a:pt x="210079" y="33337"/>
                    <a:pt x="171450" y="28575"/>
                  </a:cubicBezTo>
                  <a:cubicBezTo>
                    <a:pt x="132821" y="23813"/>
                    <a:pt x="75935" y="11906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50BD564A-9F42-91DF-9054-18F2D48790E3}"/>
                </a:ext>
              </a:extLst>
            </p:cNvPr>
            <p:cNvSpPr/>
            <p:nvPr/>
          </p:nvSpPr>
          <p:spPr>
            <a:xfrm>
              <a:off x="3956002" y="4641383"/>
              <a:ext cx="800868" cy="1041501"/>
            </a:xfrm>
            <a:custGeom>
              <a:avLst/>
              <a:gdLst>
                <a:gd name="connsiteX0" fmla="*/ 800148 w 800868"/>
                <a:gd name="connsiteY0" fmla="*/ 467 h 1041501"/>
                <a:gd name="connsiteX1" fmla="*/ 574723 w 800868"/>
                <a:gd name="connsiteY1" fmla="*/ 530692 h 1041501"/>
                <a:gd name="connsiteX2" fmla="*/ 638223 w 800868"/>
                <a:gd name="connsiteY2" fmla="*/ 451317 h 1041501"/>
                <a:gd name="connsiteX3" fmla="*/ 374698 w 800868"/>
                <a:gd name="connsiteY3" fmla="*/ 794217 h 1041501"/>
                <a:gd name="connsiteX4" fmla="*/ 349298 w 800868"/>
                <a:gd name="connsiteY4" fmla="*/ 879942 h 1041501"/>
                <a:gd name="connsiteX5" fmla="*/ 177848 w 800868"/>
                <a:gd name="connsiteY5" fmla="*/ 933917 h 1041501"/>
                <a:gd name="connsiteX6" fmla="*/ 3223 w 800868"/>
                <a:gd name="connsiteY6" fmla="*/ 1038692 h 1041501"/>
                <a:gd name="connsiteX7" fmla="*/ 336598 w 800868"/>
                <a:gd name="connsiteY7" fmla="*/ 810092 h 1041501"/>
                <a:gd name="connsiteX8" fmla="*/ 447723 w 800868"/>
                <a:gd name="connsiteY8" fmla="*/ 625942 h 1041501"/>
                <a:gd name="connsiteX9" fmla="*/ 714423 w 800868"/>
                <a:gd name="connsiteY9" fmla="*/ 403692 h 1041501"/>
                <a:gd name="connsiteX10" fmla="*/ 698548 w 800868"/>
                <a:gd name="connsiteY10" fmla="*/ 473542 h 1041501"/>
                <a:gd name="connsiteX11" fmla="*/ 790623 w 800868"/>
                <a:gd name="connsiteY11" fmla="*/ 175092 h 1041501"/>
                <a:gd name="connsiteX12" fmla="*/ 650923 w 800868"/>
                <a:gd name="connsiteY12" fmla="*/ 432267 h 1041501"/>
                <a:gd name="connsiteX13" fmla="*/ 800148 w 800868"/>
                <a:gd name="connsiteY13" fmla="*/ 467 h 104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0868" h="1041501">
                  <a:moveTo>
                    <a:pt x="800148" y="467"/>
                  </a:moveTo>
                  <a:cubicBezTo>
                    <a:pt x="787448" y="16871"/>
                    <a:pt x="601710" y="455550"/>
                    <a:pt x="574723" y="530692"/>
                  </a:cubicBezTo>
                  <a:cubicBezTo>
                    <a:pt x="547735" y="605834"/>
                    <a:pt x="671560" y="407396"/>
                    <a:pt x="638223" y="451317"/>
                  </a:cubicBezTo>
                  <a:cubicBezTo>
                    <a:pt x="604885" y="495238"/>
                    <a:pt x="422852" y="722780"/>
                    <a:pt x="374698" y="794217"/>
                  </a:cubicBezTo>
                  <a:cubicBezTo>
                    <a:pt x="326544" y="865655"/>
                    <a:pt x="382106" y="856659"/>
                    <a:pt x="349298" y="879942"/>
                  </a:cubicBezTo>
                  <a:cubicBezTo>
                    <a:pt x="316490" y="903225"/>
                    <a:pt x="235527" y="907459"/>
                    <a:pt x="177848" y="933917"/>
                  </a:cubicBezTo>
                  <a:cubicBezTo>
                    <a:pt x="120169" y="960375"/>
                    <a:pt x="-23235" y="1059330"/>
                    <a:pt x="3223" y="1038692"/>
                  </a:cubicBezTo>
                  <a:cubicBezTo>
                    <a:pt x="29681" y="1018054"/>
                    <a:pt x="262515" y="878884"/>
                    <a:pt x="336598" y="810092"/>
                  </a:cubicBezTo>
                  <a:cubicBezTo>
                    <a:pt x="410681" y="741300"/>
                    <a:pt x="384752" y="693675"/>
                    <a:pt x="447723" y="625942"/>
                  </a:cubicBezTo>
                  <a:cubicBezTo>
                    <a:pt x="510694" y="558209"/>
                    <a:pt x="672619" y="429092"/>
                    <a:pt x="714423" y="403692"/>
                  </a:cubicBezTo>
                  <a:cubicBezTo>
                    <a:pt x="756227" y="378292"/>
                    <a:pt x="685848" y="511642"/>
                    <a:pt x="698548" y="473542"/>
                  </a:cubicBezTo>
                  <a:cubicBezTo>
                    <a:pt x="711248" y="435442"/>
                    <a:pt x="798561" y="181971"/>
                    <a:pt x="790623" y="175092"/>
                  </a:cubicBezTo>
                  <a:cubicBezTo>
                    <a:pt x="782685" y="168213"/>
                    <a:pt x="648277" y="459784"/>
                    <a:pt x="650923" y="432267"/>
                  </a:cubicBezTo>
                  <a:cubicBezTo>
                    <a:pt x="653569" y="404750"/>
                    <a:pt x="812848" y="-15937"/>
                    <a:pt x="800148" y="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6A8AA5D0-82DA-0B56-06FF-08E7351FA137}"/>
                </a:ext>
              </a:extLst>
            </p:cNvPr>
            <p:cNvSpPr/>
            <p:nvPr/>
          </p:nvSpPr>
          <p:spPr>
            <a:xfrm>
              <a:off x="4028674" y="5647531"/>
              <a:ext cx="232177" cy="340527"/>
            </a:xfrm>
            <a:custGeom>
              <a:avLst/>
              <a:gdLst>
                <a:gd name="connsiteX0" fmla="*/ 232176 w 232177"/>
                <a:gd name="connsiteY0" fmla="*/ 794 h 340527"/>
                <a:gd name="connsiteX1" fmla="*/ 38501 w 232177"/>
                <a:gd name="connsiteY1" fmla="*/ 261144 h 340527"/>
                <a:gd name="connsiteX2" fmla="*/ 130576 w 232177"/>
                <a:gd name="connsiteY2" fmla="*/ 340519 h 340527"/>
                <a:gd name="connsiteX3" fmla="*/ 401 w 232177"/>
                <a:gd name="connsiteY3" fmla="*/ 257969 h 340527"/>
                <a:gd name="connsiteX4" fmla="*/ 89301 w 232177"/>
                <a:gd name="connsiteY4" fmla="*/ 83344 h 340527"/>
                <a:gd name="connsiteX5" fmla="*/ 73426 w 232177"/>
                <a:gd name="connsiteY5" fmla="*/ 67469 h 340527"/>
                <a:gd name="connsiteX6" fmla="*/ 35326 w 232177"/>
                <a:gd name="connsiteY6" fmla="*/ 175419 h 340527"/>
                <a:gd name="connsiteX7" fmla="*/ 232176 w 232177"/>
                <a:gd name="connsiteY7" fmla="*/ 794 h 34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177" h="340527">
                  <a:moveTo>
                    <a:pt x="232176" y="794"/>
                  </a:moveTo>
                  <a:cubicBezTo>
                    <a:pt x="232705" y="15082"/>
                    <a:pt x="55434" y="204523"/>
                    <a:pt x="38501" y="261144"/>
                  </a:cubicBezTo>
                  <a:cubicBezTo>
                    <a:pt x="21568" y="317765"/>
                    <a:pt x="136926" y="341048"/>
                    <a:pt x="130576" y="340519"/>
                  </a:cubicBezTo>
                  <a:cubicBezTo>
                    <a:pt x="124226" y="339990"/>
                    <a:pt x="7280" y="300832"/>
                    <a:pt x="401" y="257969"/>
                  </a:cubicBezTo>
                  <a:cubicBezTo>
                    <a:pt x="-6478" y="215107"/>
                    <a:pt x="77130" y="115094"/>
                    <a:pt x="89301" y="83344"/>
                  </a:cubicBezTo>
                  <a:cubicBezTo>
                    <a:pt x="101472" y="51594"/>
                    <a:pt x="82422" y="52123"/>
                    <a:pt x="73426" y="67469"/>
                  </a:cubicBezTo>
                  <a:cubicBezTo>
                    <a:pt x="64430" y="82815"/>
                    <a:pt x="7280" y="181240"/>
                    <a:pt x="35326" y="175419"/>
                  </a:cubicBezTo>
                  <a:cubicBezTo>
                    <a:pt x="63372" y="169598"/>
                    <a:pt x="231647" y="-13494"/>
                    <a:pt x="232176" y="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CC3189F7-F430-7AF3-4F1F-E3339EBFE18B}"/>
                </a:ext>
              </a:extLst>
            </p:cNvPr>
            <p:cNvSpPr/>
            <p:nvPr/>
          </p:nvSpPr>
          <p:spPr>
            <a:xfrm>
              <a:off x="4450165" y="5732225"/>
              <a:ext cx="864885" cy="370127"/>
            </a:xfrm>
            <a:custGeom>
              <a:avLst/>
              <a:gdLst>
                <a:gd name="connsiteX0" fmla="*/ 10710 w 864885"/>
                <a:gd name="connsiteY0" fmla="*/ 357425 h 370127"/>
                <a:gd name="connsiteX1" fmla="*/ 480610 w 864885"/>
                <a:gd name="connsiteY1" fmla="*/ 217725 h 370127"/>
                <a:gd name="connsiteX2" fmla="*/ 864785 w 864885"/>
                <a:gd name="connsiteY2" fmla="*/ 370125 h 370127"/>
                <a:gd name="connsiteX3" fmla="*/ 515535 w 864885"/>
                <a:gd name="connsiteY3" fmla="*/ 220900 h 370127"/>
                <a:gd name="connsiteX4" fmla="*/ 226610 w 864885"/>
                <a:gd name="connsiteY4" fmla="*/ 20875 h 370127"/>
                <a:gd name="connsiteX5" fmla="*/ 439335 w 864885"/>
                <a:gd name="connsiteY5" fmla="*/ 198675 h 370127"/>
                <a:gd name="connsiteX6" fmla="*/ 156760 w 864885"/>
                <a:gd name="connsiteY6" fmla="*/ 259000 h 370127"/>
                <a:gd name="connsiteX7" fmla="*/ 194860 w 864885"/>
                <a:gd name="connsiteY7" fmla="*/ 236775 h 370127"/>
                <a:gd name="connsiteX8" fmla="*/ 90085 w 864885"/>
                <a:gd name="connsiteY8" fmla="*/ 157400 h 370127"/>
                <a:gd name="connsiteX9" fmla="*/ 115485 w 864885"/>
                <a:gd name="connsiteY9" fmla="*/ 1825 h 370127"/>
                <a:gd name="connsiteX10" fmla="*/ 182160 w 864885"/>
                <a:gd name="connsiteY10" fmla="*/ 271700 h 370127"/>
                <a:gd name="connsiteX11" fmla="*/ 153585 w 864885"/>
                <a:gd name="connsiteY11" fmla="*/ 297100 h 370127"/>
                <a:gd name="connsiteX12" fmla="*/ 10710 w 864885"/>
                <a:gd name="connsiteY12" fmla="*/ 357425 h 37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4885" h="370127">
                  <a:moveTo>
                    <a:pt x="10710" y="357425"/>
                  </a:moveTo>
                  <a:cubicBezTo>
                    <a:pt x="65214" y="344196"/>
                    <a:pt x="338264" y="215608"/>
                    <a:pt x="480610" y="217725"/>
                  </a:cubicBezTo>
                  <a:cubicBezTo>
                    <a:pt x="622956" y="219842"/>
                    <a:pt x="858964" y="369596"/>
                    <a:pt x="864785" y="370125"/>
                  </a:cubicBezTo>
                  <a:cubicBezTo>
                    <a:pt x="870606" y="370654"/>
                    <a:pt x="621897" y="279108"/>
                    <a:pt x="515535" y="220900"/>
                  </a:cubicBezTo>
                  <a:cubicBezTo>
                    <a:pt x="409173" y="162692"/>
                    <a:pt x="239310" y="24579"/>
                    <a:pt x="226610" y="20875"/>
                  </a:cubicBezTo>
                  <a:cubicBezTo>
                    <a:pt x="213910" y="17171"/>
                    <a:pt x="450977" y="158987"/>
                    <a:pt x="439335" y="198675"/>
                  </a:cubicBezTo>
                  <a:cubicBezTo>
                    <a:pt x="427693" y="238362"/>
                    <a:pt x="197506" y="252650"/>
                    <a:pt x="156760" y="259000"/>
                  </a:cubicBezTo>
                  <a:cubicBezTo>
                    <a:pt x="116014" y="265350"/>
                    <a:pt x="205972" y="253708"/>
                    <a:pt x="194860" y="236775"/>
                  </a:cubicBezTo>
                  <a:cubicBezTo>
                    <a:pt x="183748" y="219842"/>
                    <a:pt x="103314" y="196558"/>
                    <a:pt x="90085" y="157400"/>
                  </a:cubicBezTo>
                  <a:cubicBezTo>
                    <a:pt x="76856" y="118242"/>
                    <a:pt x="100139" y="-17225"/>
                    <a:pt x="115485" y="1825"/>
                  </a:cubicBezTo>
                  <a:cubicBezTo>
                    <a:pt x="130831" y="20875"/>
                    <a:pt x="175810" y="222487"/>
                    <a:pt x="182160" y="271700"/>
                  </a:cubicBezTo>
                  <a:cubicBezTo>
                    <a:pt x="188510" y="320913"/>
                    <a:pt x="181102" y="284929"/>
                    <a:pt x="153585" y="297100"/>
                  </a:cubicBezTo>
                  <a:cubicBezTo>
                    <a:pt x="126068" y="309271"/>
                    <a:pt x="-43794" y="370654"/>
                    <a:pt x="10710" y="357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9DBDB64B-9D3A-3936-CA3C-D1C40DCD67CA}"/>
                </a:ext>
              </a:extLst>
            </p:cNvPr>
            <p:cNvSpPr/>
            <p:nvPr/>
          </p:nvSpPr>
          <p:spPr>
            <a:xfrm>
              <a:off x="4260778" y="5492723"/>
              <a:ext cx="349338" cy="607087"/>
            </a:xfrm>
            <a:custGeom>
              <a:avLst/>
              <a:gdLst>
                <a:gd name="connsiteX0" fmla="*/ 72 w 349338"/>
                <a:gd name="connsiteY0" fmla="*/ 244502 h 607087"/>
                <a:gd name="connsiteX1" fmla="*/ 120722 w 349338"/>
                <a:gd name="connsiteY1" fmla="*/ 355627 h 607087"/>
                <a:gd name="connsiteX2" fmla="*/ 63572 w 349338"/>
                <a:gd name="connsiteY2" fmla="*/ 504852 h 607087"/>
                <a:gd name="connsiteX3" fmla="*/ 190572 w 349338"/>
                <a:gd name="connsiteY3" fmla="*/ 282602 h 607087"/>
                <a:gd name="connsiteX4" fmla="*/ 349322 w 349338"/>
                <a:gd name="connsiteY4" fmla="*/ 27 h 607087"/>
                <a:gd name="connsiteX5" fmla="*/ 181047 w 349338"/>
                <a:gd name="connsiteY5" fmla="*/ 266727 h 607087"/>
                <a:gd name="connsiteX6" fmla="*/ 73097 w 349338"/>
                <a:gd name="connsiteY6" fmla="*/ 495327 h 607087"/>
                <a:gd name="connsiteX7" fmla="*/ 34997 w 349338"/>
                <a:gd name="connsiteY7" fmla="*/ 419127 h 607087"/>
                <a:gd name="connsiteX8" fmla="*/ 19122 w 349338"/>
                <a:gd name="connsiteY8" fmla="*/ 606452 h 607087"/>
                <a:gd name="connsiteX9" fmla="*/ 101672 w 349338"/>
                <a:gd name="connsiteY9" fmla="*/ 342927 h 607087"/>
                <a:gd name="connsiteX10" fmla="*/ 72 w 349338"/>
                <a:gd name="connsiteY10" fmla="*/ 244502 h 60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338" h="607087">
                  <a:moveTo>
                    <a:pt x="72" y="244502"/>
                  </a:moveTo>
                  <a:cubicBezTo>
                    <a:pt x="3247" y="246619"/>
                    <a:pt x="110139" y="312235"/>
                    <a:pt x="120722" y="355627"/>
                  </a:cubicBezTo>
                  <a:cubicBezTo>
                    <a:pt x="131305" y="399019"/>
                    <a:pt x="51930" y="517023"/>
                    <a:pt x="63572" y="504852"/>
                  </a:cubicBezTo>
                  <a:cubicBezTo>
                    <a:pt x="75214" y="492681"/>
                    <a:pt x="142947" y="366740"/>
                    <a:pt x="190572" y="282602"/>
                  </a:cubicBezTo>
                  <a:cubicBezTo>
                    <a:pt x="238197" y="198464"/>
                    <a:pt x="350910" y="2673"/>
                    <a:pt x="349322" y="27"/>
                  </a:cubicBezTo>
                  <a:cubicBezTo>
                    <a:pt x="347735" y="-2619"/>
                    <a:pt x="227085" y="184177"/>
                    <a:pt x="181047" y="266727"/>
                  </a:cubicBezTo>
                  <a:cubicBezTo>
                    <a:pt x="135010" y="349277"/>
                    <a:pt x="97439" y="469927"/>
                    <a:pt x="73097" y="495327"/>
                  </a:cubicBezTo>
                  <a:cubicBezTo>
                    <a:pt x="48755" y="520727"/>
                    <a:pt x="43993" y="400606"/>
                    <a:pt x="34997" y="419127"/>
                  </a:cubicBezTo>
                  <a:cubicBezTo>
                    <a:pt x="26001" y="437648"/>
                    <a:pt x="8010" y="619152"/>
                    <a:pt x="19122" y="606452"/>
                  </a:cubicBezTo>
                  <a:cubicBezTo>
                    <a:pt x="30234" y="593752"/>
                    <a:pt x="103789" y="402723"/>
                    <a:pt x="101672" y="342927"/>
                  </a:cubicBezTo>
                  <a:cubicBezTo>
                    <a:pt x="99555" y="283131"/>
                    <a:pt x="-3103" y="242385"/>
                    <a:pt x="72" y="244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3D13AD01-77E2-860D-DE92-C19E34D6CC11}"/>
                </a:ext>
              </a:extLst>
            </p:cNvPr>
            <p:cNvSpPr/>
            <p:nvPr/>
          </p:nvSpPr>
          <p:spPr>
            <a:xfrm>
              <a:off x="4387850" y="5902519"/>
              <a:ext cx="628941" cy="537028"/>
            </a:xfrm>
            <a:custGeom>
              <a:avLst/>
              <a:gdLst>
                <a:gd name="connsiteX0" fmla="*/ 0 w 628941"/>
                <a:gd name="connsiteY0" fmla="*/ 2981 h 537028"/>
                <a:gd name="connsiteX1" fmla="*/ 57150 w 628941"/>
                <a:gd name="connsiteY1" fmla="*/ 53781 h 537028"/>
                <a:gd name="connsiteX2" fmla="*/ 196850 w 628941"/>
                <a:gd name="connsiteY2" fmla="*/ 371281 h 537028"/>
                <a:gd name="connsiteX3" fmla="*/ 307975 w 628941"/>
                <a:gd name="connsiteY3" fmla="*/ 330006 h 537028"/>
                <a:gd name="connsiteX4" fmla="*/ 628650 w 628941"/>
                <a:gd name="connsiteY4" fmla="*/ 536381 h 537028"/>
                <a:gd name="connsiteX5" fmla="*/ 361950 w 628941"/>
                <a:gd name="connsiteY5" fmla="*/ 393506 h 537028"/>
                <a:gd name="connsiteX6" fmla="*/ 184150 w 628941"/>
                <a:gd name="connsiteY6" fmla="*/ 349056 h 537028"/>
                <a:gd name="connsiteX7" fmla="*/ 104775 w 628941"/>
                <a:gd name="connsiteY7" fmla="*/ 174431 h 537028"/>
                <a:gd name="connsiteX8" fmla="*/ 0 w 628941"/>
                <a:gd name="connsiteY8" fmla="*/ 2981 h 537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941" h="537028">
                  <a:moveTo>
                    <a:pt x="0" y="2981"/>
                  </a:moveTo>
                  <a:cubicBezTo>
                    <a:pt x="12171" y="-2311"/>
                    <a:pt x="24342" y="-7602"/>
                    <a:pt x="57150" y="53781"/>
                  </a:cubicBezTo>
                  <a:cubicBezTo>
                    <a:pt x="89958" y="115164"/>
                    <a:pt x="155046" y="325244"/>
                    <a:pt x="196850" y="371281"/>
                  </a:cubicBezTo>
                  <a:cubicBezTo>
                    <a:pt x="238654" y="417319"/>
                    <a:pt x="236008" y="302489"/>
                    <a:pt x="307975" y="330006"/>
                  </a:cubicBezTo>
                  <a:cubicBezTo>
                    <a:pt x="379942" y="357523"/>
                    <a:pt x="619654" y="525798"/>
                    <a:pt x="628650" y="536381"/>
                  </a:cubicBezTo>
                  <a:cubicBezTo>
                    <a:pt x="637646" y="546964"/>
                    <a:pt x="436033" y="424727"/>
                    <a:pt x="361950" y="393506"/>
                  </a:cubicBezTo>
                  <a:cubicBezTo>
                    <a:pt x="287867" y="362285"/>
                    <a:pt x="227013" y="385569"/>
                    <a:pt x="184150" y="349056"/>
                  </a:cubicBezTo>
                  <a:cubicBezTo>
                    <a:pt x="141288" y="312544"/>
                    <a:pt x="104775" y="174431"/>
                    <a:pt x="104775" y="174431"/>
                  </a:cubicBezTo>
                  <a:lnTo>
                    <a:pt x="0" y="298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FC2E648B-9BCE-E109-E021-327E705193DA}"/>
                </a:ext>
              </a:extLst>
            </p:cNvPr>
            <p:cNvSpPr/>
            <p:nvPr/>
          </p:nvSpPr>
          <p:spPr>
            <a:xfrm>
              <a:off x="3521738" y="6409867"/>
              <a:ext cx="916916" cy="487160"/>
            </a:xfrm>
            <a:custGeom>
              <a:avLst/>
              <a:gdLst>
                <a:gd name="connsiteX0" fmla="*/ 916912 w 916916"/>
                <a:gd name="connsiteY0" fmla="*/ 458 h 487160"/>
                <a:gd name="connsiteX1" fmla="*/ 469237 w 916916"/>
                <a:gd name="connsiteY1" fmla="*/ 203658 h 487160"/>
                <a:gd name="connsiteX2" fmla="*/ 618462 w 916916"/>
                <a:gd name="connsiteY2" fmla="*/ 194133 h 487160"/>
                <a:gd name="connsiteX3" fmla="*/ 469237 w 916916"/>
                <a:gd name="connsiteY3" fmla="*/ 298908 h 487160"/>
                <a:gd name="connsiteX4" fmla="*/ 231112 w 916916"/>
                <a:gd name="connsiteY4" fmla="*/ 356058 h 487160"/>
                <a:gd name="connsiteX5" fmla="*/ 5687 w 916916"/>
                <a:gd name="connsiteY5" fmla="*/ 486233 h 487160"/>
                <a:gd name="connsiteX6" fmla="*/ 475587 w 916916"/>
                <a:gd name="connsiteY6" fmla="*/ 283033 h 487160"/>
                <a:gd name="connsiteX7" fmla="*/ 478762 w 916916"/>
                <a:gd name="connsiteY7" fmla="*/ 187783 h 487160"/>
                <a:gd name="connsiteX8" fmla="*/ 478762 w 916916"/>
                <a:gd name="connsiteY8" fmla="*/ 178258 h 487160"/>
                <a:gd name="connsiteX9" fmla="*/ 729587 w 916916"/>
                <a:gd name="connsiteY9" fmla="*/ 95708 h 487160"/>
                <a:gd name="connsiteX10" fmla="*/ 808962 w 916916"/>
                <a:gd name="connsiteY10" fmla="*/ 203658 h 487160"/>
                <a:gd name="connsiteX11" fmla="*/ 799437 w 916916"/>
                <a:gd name="connsiteY11" fmla="*/ 89358 h 487160"/>
                <a:gd name="connsiteX12" fmla="*/ 478762 w 916916"/>
                <a:gd name="connsiteY12" fmla="*/ 146508 h 487160"/>
                <a:gd name="connsiteX13" fmla="*/ 916912 w 916916"/>
                <a:gd name="connsiteY13" fmla="*/ 458 h 48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6916" h="487160">
                  <a:moveTo>
                    <a:pt x="916912" y="458"/>
                  </a:moveTo>
                  <a:cubicBezTo>
                    <a:pt x="915324" y="9983"/>
                    <a:pt x="518979" y="171379"/>
                    <a:pt x="469237" y="203658"/>
                  </a:cubicBezTo>
                  <a:cubicBezTo>
                    <a:pt x="419495" y="235937"/>
                    <a:pt x="618462" y="178258"/>
                    <a:pt x="618462" y="194133"/>
                  </a:cubicBezTo>
                  <a:cubicBezTo>
                    <a:pt x="618462" y="210008"/>
                    <a:pt x="533795" y="271921"/>
                    <a:pt x="469237" y="298908"/>
                  </a:cubicBezTo>
                  <a:cubicBezTo>
                    <a:pt x="404679" y="325895"/>
                    <a:pt x="308370" y="324837"/>
                    <a:pt x="231112" y="356058"/>
                  </a:cubicBezTo>
                  <a:cubicBezTo>
                    <a:pt x="153854" y="387279"/>
                    <a:pt x="-35059" y="498404"/>
                    <a:pt x="5687" y="486233"/>
                  </a:cubicBezTo>
                  <a:cubicBezTo>
                    <a:pt x="46433" y="474062"/>
                    <a:pt x="396741" y="332775"/>
                    <a:pt x="475587" y="283033"/>
                  </a:cubicBezTo>
                  <a:cubicBezTo>
                    <a:pt x="554433" y="233291"/>
                    <a:pt x="478233" y="205245"/>
                    <a:pt x="478762" y="187783"/>
                  </a:cubicBezTo>
                  <a:cubicBezTo>
                    <a:pt x="479291" y="170321"/>
                    <a:pt x="436958" y="193604"/>
                    <a:pt x="478762" y="178258"/>
                  </a:cubicBezTo>
                  <a:cubicBezTo>
                    <a:pt x="520566" y="162912"/>
                    <a:pt x="674554" y="91475"/>
                    <a:pt x="729587" y="95708"/>
                  </a:cubicBezTo>
                  <a:cubicBezTo>
                    <a:pt x="784620" y="99941"/>
                    <a:pt x="797320" y="204716"/>
                    <a:pt x="808962" y="203658"/>
                  </a:cubicBezTo>
                  <a:cubicBezTo>
                    <a:pt x="820604" y="202600"/>
                    <a:pt x="854470" y="98883"/>
                    <a:pt x="799437" y="89358"/>
                  </a:cubicBezTo>
                  <a:cubicBezTo>
                    <a:pt x="744404" y="79833"/>
                    <a:pt x="465533" y="160266"/>
                    <a:pt x="478762" y="146508"/>
                  </a:cubicBezTo>
                  <a:cubicBezTo>
                    <a:pt x="491991" y="132750"/>
                    <a:pt x="918500" y="-9067"/>
                    <a:pt x="916912" y="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D9E27F58-CB9F-62F4-2171-7065C3322813}"/>
                </a:ext>
              </a:extLst>
            </p:cNvPr>
            <p:cNvSpPr/>
            <p:nvPr/>
          </p:nvSpPr>
          <p:spPr>
            <a:xfrm>
              <a:off x="4828919" y="6613524"/>
              <a:ext cx="1156741" cy="562687"/>
            </a:xfrm>
            <a:custGeom>
              <a:avLst/>
              <a:gdLst>
                <a:gd name="connsiteX0" fmla="*/ 256 w 1156741"/>
                <a:gd name="connsiteY0" fmla="*/ 76201 h 562687"/>
                <a:gd name="connsiteX1" fmla="*/ 368556 w 1156741"/>
                <a:gd name="connsiteY1" fmla="*/ 34926 h 562687"/>
                <a:gd name="connsiteX2" fmla="*/ 724156 w 1156741"/>
                <a:gd name="connsiteY2" fmla="*/ 206376 h 562687"/>
                <a:gd name="connsiteX3" fmla="*/ 740031 w 1156741"/>
                <a:gd name="connsiteY3" fmla="*/ 123826 h 562687"/>
                <a:gd name="connsiteX4" fmla="*/ 1111506 w 1156741"/>
                <a:gd name="connsiteY4" fmla="*/ 333376 h 562687"/>
                <a:gd name="connsiteX5" fmla="*/ 1111506 w 1156741"/>
                <a:gd name="connsiteY5" fmla="*/ 412751 h 562687"/>
                <a:gd name="connsiteX6" fmla="*/ 1003556 w 1156741"/>
                <a:gd name="connsiteY6" fmla="*/ 561976 h 562687"/>
                <a:gd name="connsiteX7" fmla="*/ 1155956 w 1156741"/>
                <a:gd name="connsiteY7" fmla="*/ 346076 h 562687"/>
                <a:gd name="connsiteX8" fmla="*/ 924181 w 1156741"/>
                <a:gd name="connsiteY8" fmla="*/ 301626 h 562687"/>
                <a:gd name="connsiteX9" fmla="*/ 924181 w 1156741"/>
                <a:gd name="connsiteY9" fmla="*/ 136526 h 562687"/>
                <a:gd name="connsiteX10" fmla="*/ 1038481 w 1156741"/>
                <a:gd name="connsiteY10" fmla="*/ 1 h 562687"/>
                <a:gd name="connsiteX11" fmla="*/ 800356 w 1156741"/>
                <a:gd name="connsiteY11" fmla="*/ 133351 h 562687"/>
                <a:gd name="connsiteX12" fmla="*/ 657481 w 1156741"/>
                <a:gd name="connsiteY12" fmla="*/ 107951 h 562687"/>
                <a:gd name="connsiteX13" fmla="*/ 444756 w 1156741"/>
                <a:gd name="connsiteY13" fmla="*/ 6351 h 562687"/>
                <a:gd name="connsiteX14" fmla="*/ 651131 w 1156741"/>
                <a:gd name="connsiteY14" fmla="*/ 130176 h 562687"/>
                <a:gd name="connsiteX15" fmla="*/ 343156 w 1156741"/>
                <a:gd name="connsiteY15" fmla="*/ 15876 h 562687"/>
                <a:gd name="connsiteX16" fmla="*/ 165356 w 1156741"/>
                <a:gd name="connsiteY16" fmla="*/ 53976 h 562687"/>
                <a:gd name="connsiteX17" fmla="*/ 3431 w 1156741"/>
                <a:gd name="connsiteY17" fmla="*/ 149226 h 562687"/>
                <a:gd name="connsiteX18" fmla="*/ 305056 w 1156741"/>
                <a:gd name="connsiteY18" fmla="*/ 44451 h 562687"/>
                <a:gd name="connsiteX19" fmla="*/ 256 w 1156741"/>
                <a:gd name="connsiteY19" fmla="*/ 76201 h 56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56741" h="562687">
                  <a:moveTo>
                    <a:pt x="256" y="76201"/>
                  </a:moveTo>
                  <a:cubicBezTo>
                    <a:pt x="10839" y="74613"/>
                    <a:pt x="247906" y="13230"/>
                    <a:pt x="368556" y="34926"/>
                  </a:cubicBezTo>
                  <a:cubicBezTo>
                    <a:pt x="489206" y="56622"/>
                    <a:pt x="662244" y="191559"/>
                    <a:pt x="724156" y="206376"/>
                  </a:cubicBezTo>
                  <a:cubicBezTo>
                    <a:pt x="786068" y="221193"/>
                    <a:pt x="675473" y="102659"/>
                    <a:pt x="740031" y="123826"/>
                  </a:cubicBezTo>
                  <a:cubicBezTo>
                    <a:pt x="804589" y="144993"/>
                    <a:pt x="1049594" y="285222"/>
                    <a:pt x="1111506" y="333376"/>
                  </a:cubicBezTo>
                  <a:cubicBezTo>
                    <a:pt x="1173418" y="381530"/>
                    <a:pt x="1129498" y="374651"/>
                    <a:pt x="1111506" y="412751"/>
                  </a:cubicBezTo>
                  <a:cubicBezTo>
                    <a:pt x="1093514" y="450851"/>
                    <a:pt x="996148" y="573089"/>
                    <a:pt x="1003556" y="561976"/>
                  </a:cubicBezTo>
                  <a:cubicBezTo>
                    <a:pt x="1010964" y="550864"/>
                    <a:pt x="1169185" y="389468"/>
                    <a:pt x="1155956" y="346076"/>
                  </a:cubicBezTo>
                  <a:cubicBezTo>
                    <a:pt x="1142727" y="302684"/>
                    <a:pt x="962810" y="336551"/>
                    <a:pt x="924181" y="301626"/>
                  </a:cubicBezTo>
                  <a:cubicBezTo>
                    <a:pt x="885552" y="266701"/>
                    <a:pt x="905131" y="186797"/>
                    <a:pt x="924181" y="136526"/>
                  </a:cubicBezTo>
                  <a:cubicBezTo>
                    <a:pt x="943231" y="86255"/>
                    <a:pt x="1059118" y="530"/>
                    <a:pt x="1038481" y="1"/>
                  </a:cubicBezTo>
                  <a:cubicBezTo>
                    <a:pt x="1017844" y="-528"/>
                    <a:pt x="863856" y="115359"/>
                    <a:pt x="800356" y="133351"/>
                  </a:cubicBezTo>
                  <a:cubicBezTo>
                    <a:pt x="736856" y="151343"/>
                    <a:pt x="716748" y="129118"/>
                    <a:pt x="657481" y="107951"/>
                  </a:cubicBezTo>
                  <a:cubicBezTo>
                    <a:pt x="598214" y="86784"/>
                    <a:pt x="445814" y="2647"/>
                    <a:pt x="444756" y="6351"/>
                  </a:cubicBezTo>
                  <a:cubicBezTo>
                    <a:pt x="443698" y="10055"/>
                    <a:pt x="668064" y="128589"/>
                    <a:pt x="651131" y="130176"/>
                  </a:cubicBezTo>
                  <a:cubicBezTo>
                    <a:pt x="634198" y="131764"/>
                    <a:pt x="424119" y="28576"/>
                    <a:pt x="343156" y="15876"/>
                  </a:cubicBezTo>
                  <a:cubicBezTo>
                    <a:pt x="262193" y="3176"/>
                    <a:pt x="221977" y="31751"/>
                    <a:pt x="165356" y="53976"/>
                  </a:cubicBezTo>
                  <a:cubicBezTo>
                    <a:pt x="108735" y="76201"/>
                    <a:pt x="-19852" y="150814"/>
                    <a:pt x="3431" y="149226"/>
                  </a:cubicBezTo>
                  <a:cubicBezTo>
                    <a:pt x="26714" y="147639"/>
                    <a:pt x="300294" y="58209"/>
                    <a:pt x="305056" y="44451"/>
                  </a:cubicBezTo>
                  <a:cubicBezTo>
                    <a:pt x="309818" y="30693"/>
                    <a:pt x="-10327" y="77789"/>
                    <a:pt x="256" y="76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617732CC-6D97-738C-7FF8-DC2E4F6A5A16}"/>
                </a:ext>
              </a:extLst>
            </p:cNvPr>
            <p:cNvSpPr/>
            <p:nvPr/>
          </p:nvSpPr>
          <p:spPr>
            <a:xfrm>
              <a:off x="3039637" y="2502284"/>
              <a:ext cx="1428784" cy="722977"/>
            </a:xfrm>
            <a:custGeom>
              <a:avLst/>
              <a:gdLst>
                <a:gd name="connsiteX0" fmla="*/ 1153991 w 1428784"/>
                <a:gd name="connsiteY0" fmla="*/ 2181 h 722977"/>
                <a:gd name="connsiteX1" fmla="*/ 1208044 w 1428784"/>
                <a:gd name="connsiteY1" fmla="*/ 394067 h 722977"/>
                <a:gd name="connsiteX2" fmla="*/ 1316150 w 1428784"/>
                <a:gd name="connsiteY2" fmla="*/ 506678 h 722977"/>
                <a:gd name="connsiteX3" fmla="*/ 1158495 w 1428784"/>
                <a:gd name="connsiteY3" fmla="*/ 488660 h 722977"/>
                <a:gd name="connsiteX4" fmla="*/ 991831 w 1428784"/>
                <a:gd name="connsiteY4" fmla="*/ 484155 h 722977"/>
                <a:gd name="connsiteX5" fmla="*/ 9864 w 1428784"/>
                <a:gd name="connsiteY5" fmla="*/ 610280 h 722977"/>
                <a:gd name="connsiteX6" fmla="*/ 536883 w 1428784"/>
                <a:gd name="connsiteY6" fmla="*/ 542713 h 722977"/>
                <a:gd name="connsiteX7" fmla="*/ 1352186 w 1428784"/>
                <a:gd name="connsiteY7" fmla="*/ 601271 h 722977"/>
                <a:gd name="connsiteX8" fmla="*/ 780123 w 1428784"/>
                <a:gd name="connsiteY8" fmla="*/ 587757 h 722977"/>
                <a:gd name="connsiteX9" fmla="*/ 1428761 w 1428784"/>
                <a:gd name="connsiteY9" fmla="*/ 722890 h 722977"/>
                <a:gd name="connsiteX10" fmla="*/ 753096 w 1428784"/>
                <a:gd name="connsiteY10" fmla="*/ 565235 h 722977"/>
                <a:gd name="connsiteX11" fmla="*/ 834176 w 1428784"/>
                <a:gd name="connsiteY11" fmla="*/ 533704 h 722977"/>
                <a:gd name="connsiteX12" fmla="*/ 622467 w 1428784"/>
                <a:gd name="connsiteY12" fmla="*/ 421093 h 722977"/>
                <a:gd name="connsiteX13" fmla="*/ 1226062 w 1428784"/>
                <a:gd name="connsiteY13" fmla="*/ 448120 h 722977"/>
                <a:gd name="connsiteX14" fmla="*/ 1077415 w 1428784"/>
                <a:gd name="connsiteY14" fmla="*/ 376049 h 722977"/>
                <a:gd name="connsiteX15" fmla="*/ 1158495 w 1428784"/>
                <a:gd name="connsiteY15" fmla="*/ 240916 h 722977"/>
                <a:gd name="connsiteX16" fmla="*/ 1153991 w 1428784"/>
                <a:gd name="connsiteY16" fmla="*/ 2181 h 722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28784" h="722977">
                  <a:moveTo>
                    <a:pt x="1153991" y="2181"/>
                  </a:moveTo>
                  <a:cubicBezTo>
                    <a:pt x="1162249" y="27706"/>
                    <a:pt x="1181018" y="309984"/>
                    <a:pt x="1208044" y="394067"/>
                  </a:cubicBezTo>
                  <a:cubicBezTo>
                    <a:pt x="1235070" y="478150"/>
                    <a:pt x="1324408" y="490913"/>
                    <a:pt x="1316150" y="506678"/>
                  </a:cubicBezTo>
                  <a:cubicBezTo>
                    <a:pt x="1307892" y="522444"/>
                    <a:pt x="1212548" y="492414"/>
                    <a:pt x="1158495" y="488660"/>
                  </a:cubicBezTo>
                  <a:cubicBezTo>
                    <a:pt x="1104442" y="484906"/>
                    <a:pt x="1183270" y="463885"/>
                    <a:pt x="991831" y="484155"/>
                  </a:cubicBezTo>
                  <a:cubicBezTo>
                    <a:pt x="800392" y="504425"/>
                    <a:pt x="9864" y="610280"/>
                    <a:pt x="9864" y="610280"/>
                  </a:cubicBezTo>
                  <a:cubicBezTo>
                    <a:pt x="-65961" y="620040"/>
                    <a:pt x="313163" y="544215"/>
                    <a:pt x="536883" y="542713"/>
                  </a:cubicBezTo>
                  <a:cubicBezTo>
                    <a:pt x="760603" y="541212"/>
                    <a:pt x="1311646" y="593764"/>
                    <a:pt x="1352186" y="601271"/>
                  </a:cubicBezTo>
                  <a:cubicBezTo>
                    <a:pt x="1392726" y="608778"/>
                    <a:pt x="767361" y="567487"/>
                    <a:pt x="780123" y="587757"/>
                  </a:cubicBezTo>
                  <a:cubicBezTo>
                    <a:pt x="792885" y="608027"/>
                    <a:pt x="1433265" y="726644"/>
                    <a:pt x="1428761" y="722890"/>
                  </a:cubicBezTo>
                  <a:cubicBezTo>
                    <a:pt x="1424257" y="719136"/>
                    <a:pt x="852193" y="596766"/>
                    <a:pt x="753096" y="565235"/>
                  </a:cubicBezTo>
                  <a:cubicBezTo>
                    <a:pt x="653998" y="533704"/>
                    <a:pt x="855947" y="557728"/>
                    <a:pt x="834176" y="533704"/>
                  </a:cubicBezTo>
                  <a:cubicBezTo>
                    <a:pt x="812405" y="509680"/>
                    <a:pt x="557153" y="435357"/>
                    <a:pt x="622467" y="421093"/>
                  </a:cubicBezTo>
                  <a:cubicBezTo>
                    <a:pt x="687781" y="406829"/>
                    <a:pt x="1150237" y="455627"/>
                    <a:pt x="1226062" y="448120"/>
                  </a:cubicBezTo>
                  <a:cubicBezTo>
                    <a:pt x="1301887" y="440613"/>
                    <a:pt x="1088676" y="410583"/>
                    <a:pt x="1077415" y="376049"/>
                  </a:cubicBezTo>
                  <a:cubicBezTo>
                    <a:pt x="1066154" y="341515"/>
                    <a:pt x="1142730" y="299474"/>
                    <a:pt x="1158495" y="240916"/>
                  </a:cubicBezTo>
                  <a:cubicBezTo>
                    <a:pt x="1174260" y="182358"/>
                    <a:pt x="1145733" y="-23344"/>
                    <a:pt x="1153991" y="2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B81C7A21-09EB-E4E3-A726-7E5D0D2FCAD0}"/>
                </a:ext>
              </a:extLst>
            </p:cNvPr>
            <p:cNvSpPr/>
            <p:nvPr/>
          </p:nvSpPr>
          <p:spPr>
            <a:xfrm>
              <a:off x="4606116" y="2567855"/>
              <a:ext cx="1443762" cy="1101364"/>
            </a:xfrm>
            <a:custGeom>
              <a:avLst/>
              <a:gdLst>
                <a:gd name="connsiteX0" fmla="*/ 1919 w 1443762"/>
                <a:gd name="connsiteY0" fmla="*/ 4177 h 1101364"/>
                <a:gd name="connsiteX1" fmla="*/ 465876 w 1443762"/>
                <a:gd name="connsiteY1" fmla="*/ 499664 h 1101364"/>
                <a:gd name="connsiteX2" fmla="*/ 33451 w 1443762"/>
                <a:gd name="connsiteY2" fmla="*/ 513178 h 1101364"/>
                <a:gd name="connsiteX3" fmla="*/ 677584 w 1443762"/>
                <a:gd name="connsiteY3" fmla="*/ 418584 h 1101364"/>
                <a:gd name="connsiteX4" fmla="*/ 384796 w 1443762"/>
                <a:gd name="connsiteY4" fmla="*/ 531195 h 1101364"/>
                <a:gd name="connsiteX5" fmla="*/ 686593 w 1443762"/>
                <a:gd name="connsiteY5" fmla="*/ 630293 h 1101364"/>
                <a:gd name="connsiteX6" fmla="*/ 623531 w 1443762"/>
                <a:gd name="connsiteY6" fmla="*/ 801461 h 1101364"/>
                <a:gd name="connsiteX7" fmla="*/ 754160 w 1443762"/>
                <a:gd name="connsiteY7" fmla="*/ 1098754 h 1101364"/>
                <a:gd name="connsiteX8" fmla="*/ 582991 w 1443762"/>
                <a:gd name="connsiteY8" fmla="*/ 616779 h 1101364"/>
                <a:gd name="connsiteX9" fmla="*/ 1443338 w 1443762"/>
                <a:gd name="connsiteY9" fmla="*/ 639302 h 1101364"/>
                <a:gd name="connsiteX10" fmla="*/ 456867 w 1443762"/>
                <a:gd name="connsiteY10" fmla="*/ 486151 h 1101364"/>
                <a:gd name="connsiteX11" fmla="*/ 105521 w 1443762"/>
                <a:gd name="connsiteY11" fmla="*/ 220389 h 1101364"/>
                <a:gd name="connsiteX12" fmla="*/ 10928 w 1443762"/>
                <a:gd name="connsiteY12" fmla="*/ 161832 h 1101364"/>
                <a:gd name="connsiteX13" fmla="*/ 290203 w 1443762"/>
                <a:gd name="connsiteY13" fmla="*/ 256425 h 1101364"/>
                <a:gd name="connsiteX14" fmla="*/ 1919 w 1443762"/>
                <a:gd name="connsiteY14" fmla="*/ 4177 h 110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3762" h="1101364">
                  <a:moveTo>
                    <a:pt x="1919" y="4177"/>
                  </a:moveTo>
                  <a:cubicBezTo>
                    <a:pt x="31198" y="44717"/>
                    <a:pt x="460621" y="414831"/>
                    <a:pt x="465876" y="499664"/>
                  </a:cubicBezTo>
                  <a:cubicBezTo>
                    <a:pt x="471131" y="584498"/>
                    <a:pt x="-1834" y="526691"/>
                    <a:pt x="33451" y="513178"/>
                  </a:cubicBezTo>
                  <a:cubicBezTo>
                    <a:pt x="68736" y="499665"/>
                    <a:pt x="619027" y="415581"/>
                    <a:pt x="677584" y="418584"/>
                  </a:cubicBezTo>
                  <a:cubicBezTo>
                    <a:pt x="736142" y="421587"/>
                    <a:pt x="383295" y="495910"/>
                    <a:pt x="384796" y="531195"/>
                  </a:cubicBezTo>
                  <a:cubicBezTo>
                    <a:pt x="386297" y="566480"/>
                    <a:pt x="646804" y="585249"/>
                    <a:pt x="686593" y="630293"/>
                  </a:cubicBezTo>
                  <a:cubicBezTo>
                    <a:pt x="726382" y="675337"/>
                    <a:pt x="612270" y="723384"/>
                    <a:pt x="623531" y="801461"/>
                  </a:cubicBezTo>
                  <a:cubicBezTo>
                    <a:pt x="634792" y="879538"/>
                    <a:pt x="760917" y="1129534"/>
                    <a:pt x="754160" y="1098754"/>
                  </a:cubicBezTo>
                  <a:cubicBezTo>
                    <a:pt x="747403" y="1067974"/>
                    <a:pt x="468128" y="693354"/>
                    <a:pt x="582991" y="616779"/>
                  </a:cubicBezTo>
                  <a:cubicBezTo>
                    <a:pt x="697854" y="540204"/>
                    <a:pt x="1464359" y="661073"/>
                    <a:pt x="1443338" y="639302"/>
                  </a:cubicBezTo>
                  <a:cubicBezTo>
                    <a:pt x="1422317" y="617531"/>
                    <a:pt x="679837" y="555970"/>
                    <a:pt x="456867" y="486151"/>
                  </a:cubicBezTo>
                  <a:cubicBezTo>
                    <a:pt x="233898" y="416332"/>
                    <a:pt x="179844" y="274442"/>
                    <a:pt x="105521" y="220389"/>
                  </a:cubicBezTo>
                  <a:cubicBezTo>
                    <a:pt x="31198" y="166336"/>
                    <a:pt x="-19852" y="155826"/>
                    <a:pt x="10928" y="161832"/>
                  </a:cubicBezTo>
                  <a:cubicBezTo>
                    <a:pt x="41708" y="167838"/>
                    <a:pt x="292455" y="281950"/>
                    <a:pt x="290203" y="256425"/>
                  </a:cubicBezTo>
                  <a:cubicBezTo>
                    <a:pt x="287951" y="230900"/>
                    <a:pt x="-27360" y="-36363"/>
                    <a:pt x="1919" y="4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F650AE06-731C-B151-97CF-4CDFBAD4F486}"/>
                </a:ext>
              </a:extLst>
            </p:cNvPr>
            <p:cNvSpPr/>
            <p:nvPr/>
          </p:nvSpPr>
          <p:spPr>
            <a:xfrm>
              <a:off x="4912435" y="2411171"/>
              <a:ext cx="1609405" cy="1332734"/>
            </a:xfrm>
            <a:custGeom>
              <a:avLst/>
              <a:gdLst>
                <a:gd name="connsiteX0" fmla="*/ 85015 w 1609405"/>
                <a:gd name="connsiteY0" fmla="*/ 297104 h 1332734"/>
                <a:gd name="connsiteX1" fmla="*/ 1412165 w 1609405"/>
                <a:gd name="connsiteY1" fmla="*/ 192329 h 1332734"/>
                <a:gd name="connsiteX2" fmla="*/ 1456615 w 1609405"/>
                <a:gd name="connsiteY2" fmla="*/ 236779 h 1332734"/>
                <a:gd name="connsiteX3" fmla="*/ 1529640 w 1609405"/>
                <a:gd name="connsiteY3" fmla="*/ 366954 h 1332734"/>
                <a:gd name="connsiteX4" fmla="*/ 1402640 w 1609405"/>
                <a:gd name="connsiteY4" fmla="*/ 563804 h 1332734"/>
                <a:gd name="connsiteX5" fmla="*/ 1316915 w 1609405"/>
                <a:gd name="connsiteY5" fmla="*/ 792404 h 1332734"/>
                <a:gd name="connsiteX6" fmla="*/ 1609015 w 1609405"/>
                <a:gd name="connsiteY6" fmla="*/ 1332154 h 1332734"/>
                <a:gd name="connsiteX7" fmla="*/ 1377240 w 1609405"/>
                <a:gd name="connsiteY7" fmla="*/ 890829 h 1332734"/>
                <a:gd name="connsiteX8" fmla="*/ 1278815 w 1609405"/>
                <a:gd name="connsiteY8" fmla="*/ 601904 h 1332734"/>
                <a:gd name="connsiteX9" fmla="*/ 1535990 w 1609405"/>
                <a:gd name="connsiteY9" fmla="*/ 312979 h 1332734"/>
                <a:gd name="connsiteX10" fmla="*/ 1523290 w 1609405"/>
                <a:gd name="connsiteY10" fmla="*/ 116129 h 1332734"/>
                <a:gd name="connsiteX11" fmla="*/ 1250240 w 1609405"/>
                <a:gd name="connsiteY11" fmla="*/ 74854 h 1332734"/>
                <a:gd name="connsiteX12" fmla="*/ 1047040 w 1609405"/>
                <a:gd name="connsiteY12" fmla="*/ 1829 h 1332734"/>
                <a:gd name="connsiteX13" fmla="*/ 1548690 w 1609405"/>
                <a:gd name="connsiteY13" fmla="*/ 157404 h 1332734"/>
                <a:gd name="connsiteX14" fmla="*/ 1148640 w 1609405"/>
                <a:gd name="connsiteY14" fmla="*/ 179629 h 1332734"/>
                <a:gd name="connsiteX15" fmla="*/ 291390 w 1609405"/>
                <a:gd name="connsiteY15" fmla="*/ 236779 h 1332734"/>
                <a:gd name="connsiteX16" fmla="*/ 170740 w 1609405"/>
                <a:gd name="connsiteY16" fmla="*/ 433629 h 1332734"/>
                <a:gd name="connsiteX17" fmla="*/ 227890 w 1609405"/>
                <a:gd name="connsiteY17" fmla="*/ 605079 h 1332734"/>
                <a:gd name="connsiteX18" fmla="*/ 142165 w 1609405"/>
                <a:gd name="connsiteY18" fmla="*/ 328854 h 1332734"/>
                <a:gd name="connsiteX19" fmla="*/ 85015 w 1609405"/>
                <a:gd name="connsiteY19" fmla="*/ 297104 h 1332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09405" h="1332734">
                  <a:moveTo>
                    <a:pt x="85015" y="297104"/>
                  </a:moveTo>
                  <a:cubicBezTo>
                    <a:pt x="296682" y="274350"/>
                    <a:pt x="1183565" y="202383"/>
                    <a:pt x="1412165" y="192329"/>
                  </a:cubicBezTo>
                  <a:cubicBezTo>
                    <a:pt x="1640765" y="182275"/>
                    <a:pt x="1437036" y="207675"/>
                    <a:pt x="1456615" y="236779"/>
                  </a:cubicBezTo>
                  <a:cubicBezTo>
                    <a:pt x="1476194" y="265883"/>
                    <a:pt x="1538636" y="312450"/>
                    <a:pt x="1529640" y="366954"/>
                  </a:cubicBezTo>
                  <a:cubicBezTo>
                    <a:pt x="1520644" y="421458"/>
                    <a:pt x="1438094" y="492896"/>
                    <a:pt x="1402640" y="563804"/>
                  </a:cubicBezTo>
                  <a:cubicBezTo>
                    <a:pt x="1367186" y="634712"/>
                    <a:pt x="1282519" y="664346"/>
                    <a:pt x="1316915" y="792404"/>
                  </a:cubicBezTo>
                  <a:cubicBezTo>
                    <a:pt x="1351311" y="920462"/>
                    <a:pt x="1598961" y="1315750"/>
                    <a:pt x="1609015" y="1332154"/>
                  </a:cubicBezTo>
                  <a:cubicBezTo>
                    <a:pt x="1619069" y="1348558"/>
                    <a:pt x="1432273" y="1012537"/>
                    <a:pt x="1377240" y="890829"/>
                  </a:cubicBezTo>
                  <a:cubicBezTo>
                    <a:pt x="1322207" y="769121"/>
                    <a:pt x="1252357" y="698212"/>
                    <a:pt x="1278815" y="601904"/>
                  </a:cubicBezTo>
                  <a:cubicBezTo>
                    <a:pt x="1305273" y="505596"/>
                    <a:pt x="1495244" y="393941"/>
                    <a:pt x="1535990" y="312979"/>
                  </a:cubicBezTo>
                  <a:cubicBezTo>
                    <a:pt x="1576736" y="232017"/>
                    <a:pt x="1570915" y="155816"/>
                    <a:pt x="1523290" y="116129"/>
                  </a:cubicBezTo>
                  <a:cubicBezTo>
                    <a:pt x="1475665" y="76442"/>
                    <a:pt x="1329615" y="93904"/>
                    <a:pt x="1250240" y="74854"/>
                  </a:cubicBezTo>
                  <a:cubicBezTo>
                    <a:pt x="1170865" y="55804"/>
                    <a:pt x="997298" y="-11929"/>
                    <a:pt x="1047040" y="1829"/>
                  </a:cubicBezTo>
                  <a:cubicBezTo>
                    <a:pt x="1096782" y="15587"/>
                    <a:pt x="1531757" y="127771"/>
                    <a:pt x="1548690" y="157404"/>
                  </a:cubicBezTo>
                  <a:cubicBezTo>
                    <a:pt x="1565623" y="187037"/>
                    <a:pt x="1148640" y="179629"/>
                    <a:pt x="1148640" y="179629"/>
                  </a:cubicBezTo>
                  <a:cubicBezTo>
                    <a:pt x="939090" y="192858"/>
                    <a:pt x="454373" y="194446"/>
                    <a:pt x="291390" y="236779"/>
                  </a:cubicBezTo>
                  <a:cubicBezTo>
                    <a:pt x="128407" y="279112"/>
                    <a:pt x="181323" y="372246"/>
                    <a:pt x="170740" y="433629"/>
                  </a:cubicBezTo>
                  <a:cubicBezTo>
                    <a:pt x="160157" y="495012"/>
                    <a:pt x="232653" y="622542"/>
                    <a:pt x="227890" y="605079"/>
                  </a:cubicBezTo>
                  <a:cubicBezTo>
                    <a:pt x="223127" y="587616"/>
                    <a:pt x="163332" y="379125"/>
                    <a:pt x="142165" y="328854"/>
                  </a:cubicBezTo>
                  <a:cubicBezTo>
                    <a:pt x="120998" y="278583"/>
                    <a:pt x="-126652" y="319858"/>
                    <a:pt x="85015" y="297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B49DB309-F5FF-E3E1-441A-42E2EED9BE72}"/>
                </a:ext>
              </a:extLst>
            </p:cNvPr>
            <p:cNvSpPr/>
            <p:nvPr/>
          </p:nvSpPr>
          <p:spPr>
            <a:xfrm>
              <a:off x="3128043" y="1895134"/>
              <a:ext cx="1244310" cy="927904"/>
            </a:xfrm>
            <a:custGeom>
              <a:avLst/>
              <a:gdLst>
                <a:gd name="connsiteX0" fmla="*/ 45197 w 1244310"/>
                <a:gd name="connsiteY0" fmla="*/ 223377 h 927904"/>
                <a:gd name="connsiteX1" fmla="*/ 1199513 w 1244310"/>
                <a:gd name="connsiteY1" fmla="*/ 458767 h 927904"/>
                <a:gd name="connsiteX2" fmla="*/ 1004864 w 1244310"/>
                <a:gd name="connsiteY2" fmla="*/ 526668 h 927904"/>
                <a:gd name="connsiteX3" fmla="*/ 973177 w 1244310"/>
                <a:gd name="connsiteY3" fmla="*/ 915967 h 927904"/>
                <a:gd name="connsiteX4" fmla="*/ 936963 w 1244310"/>
                <a:gd name="connsiteY4" fmla="*/ 834486 h 927904"/>
                <a:gd name="connsiteX5" fmla="*/ 420915 w 1244310"/>
                <a:gd name="connsiteY5" fmla="*/ 902387 h 927904"/>
                <a:gd name="connsiteX6" fmla="*/ 837375 w 1244310"/>
                <a:gd name="connsiteY6" fmla="*/ 807325 h 927904"/>
                <a:gd name="connsiteX7" fmla="*/ 801161 w 1244310"/>
                <a:gd name="connsiteY7" fmla="*/ 576462 h 927904"/>
                <a:gd name="connsiteX8" fmla="*/ 941490 w 1244310"/>
                <a:gd name="connsiteY8" fmla="*/ 906914 h 927904"/>
                <a:gd name="connsiteX9" fmla="*/ 1059185 w 1244310"/>
                <a:gd name="connsiteY9" fmla="*/ 458767 h 927904"/>
                <a:gd name="connsiteX10" fmla="*/ 647252 w 1244310"/>
                <a:gd name="connsiteY10" fmla="*/ 322965 h 927904"/>
                <a:gd name="connsiteX11" fmla="*/ 230793 w 1244310"/>
                <a:gd name="connsiteY11" fmla="*/ 236957 h 927904"/>
                <a:gd name="connsiteX12" fmla="*/ 357541 w 1244310"/>
                <a:gd name="connsiteY12" fmla="*/ 1567 h 927904"/>
                <a:gd name="connsiteX13" fmla="*/ 244373 w 1244310"/>
                <a:gd name="connsiteY13" fmla="*/ 137369 h 927904"/>
                <a:gd name="connsiteX14" fmla="*/ 45197 w 1244310"/>
                <a:gd name="connsiteY14" fmla="*/ 223377 h 927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44310" h="927904">
                  <a:moveTo>
                    <a:pt x="45197" y="223377"/>
                  </a:moveTo>
                  <a:cubicBezTo>
                    <a:pt x="204387" y="276943"/>
                    <a:pt x="1039569" y="408219"/>
                    <a:pt x="1199513" y="458767"/>
                  </a:cubicBezTo>
                  <a:cubicBezTo>
                    <a:pt x="1359457" y="509315"/>
                    <a:pt x="1042587" y="450468"/>
                    <a:pt x="1004864" y="526668"/>
                  </a:cubicBezTo>
                  <a:cubicBezTo>
                    <a:pt x="967141" y="602868"/>
                    <a:pt x="984494" y="864664"/>
                    <a:pt x="973177" y="915967"/>
                  </a:cubicBezTo>
                  <a:cubicBezTo>
                    <a:pt x="961860" y="967270"/>
                    <a:pt x="1029007" y="836749"/>
                    <a:pt x="936963" y="834486"/>
                  </a:cubicBezTo>
                  <a:cubicBezTo>
                    <a:pt x="844919" y="832223"/>
                    <a:pt x="437513" y="906914"/>
                    <a:pt x="420915" y="902387"/>
                  </a:cubicBezTo>
                  <a:cubicBezTo>
                    <a:pt x="404317" y="897860"/>
                    <a:pt x="774001" y="861646"/>
                    <a:pt x="837375" y="807325"/>
                  </a:cubicBezTo>
                  <a:cubicBezTo>
                    <a:pt x="900749" y="753004"/>
                    <a:pt x="783808" y="559864"/>
                    <a:pt x="801161" y="576462"/>
                  </a:cubicBezTo>
                  <a:cubicBezTo>
                    <a:pt x="818514" y="593060"/>
                    <a:pt x="898486" y="926530"/>
                    <a:pt x="941490" y="906914"/>
                  </a:cubicBezTo>
                  <a:cubicBezTo>
                    <a:pt x="984494" y="887298"/>
                    <a:pt x="1108225" y="556092"/>
                    <a:pt x="1059185" y="458767"/>
                  </a:cubicBezTo>
                  <a:cubicBezTo>
                    <a:pt x="1010145" y="361442"/>
                    <a:pt x="785317" y="359933"/>
                    <a:pt x="647252" y="322965"/>
                  </a:cubicBezTo>
                  <a:cubicBezTo>
                    <a:pt x="509187" y="285997"/>
                    <a:pt x="279078" y="290523"/>
                    <a:pt x="230793" y="236957"/>
                  </a:cubicBezTo>
                  <a:cubicBezTo>
                    <a:pt x="182508" y="183391"/>
                    <a:pt x="355278" y="18165"/>
                    <a:pt x="357541" y="1567"/>
                  </a:cubicBezTo>
                  <a:cubicBezTo>
                    <a:pt x="359804" y="-15031"/>
                    <a:pt x="294167" y="104928"/>
                    <a:pt x="244373" y="137369"/>
                  </a:cubicBezTo>
                  <a:cubicBezTo>
                    <a:pt x="194579" y="169810"/>
                    <a:pt x="-113993" y="169811"/>
                    <a:pt x="45197" y="223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4944E605-6131-0C77-BB84-9088369A2D43}"/>
                </a:ext>
              </a:extLst>
            </p:cNvPr>
            <p:cNvSpPr/>
            <p:nvPr/>
          </p:nvSpPr>
          <p:spPr>
            <a:xfrm>
              <a:off x="2556943" y="1973573"/>
              <a:ext cx="793258" cy="1898130"/>
            </a:xfrm>
            <a:custGeom>
              <a:avLst/>
              <a:gdLst>
                <a:gd name="connsiteX0" fmla="*/ 792839 w 793258"/>
                <a:gd name="connsiteY0" fmla="*/ 82 h 1898130"/>
                <a:gd name="connsiteX1" fmla="*/ 462388 w 793258"/>
                <a:gd name="connsiteY1" fmla="*/ 479916 h 1898130"/>
                <a:gd name="connsiteX2" fmla="*/ 444281 w 793258"/>
                <a:gd name="connsiteY2" fmla="*/ 873742 h 1898130"/>
                <a:gd name="connsiteX3" fmla="*/ 412594 w 793258"/>
                <a:gd name="connsiteY3" fmla="*/ 706253 h 1898130"/>
                <a:gd name="connsiteX4" fmla="*/ 213417 w 793258"/>
                <a:gd name="connsiteY4" fmla="*/ 1267568 h 1898130"/>
                <a:gd name="connsiteX5" fmla="*/ 661 w 793258"/>
                <a:gd name="connsiteY5" fmla="*/ 1896783 h 1898130"/>
                <a:gd name="connsiteX6" fmla="*/ 285845 w 793258"/>
                <a:gd name="connsiteY6" fmla="*/ 1091025 h 1898130"/>
                <a:gd name="connsiteX7" fmla="*/ 475968 w 793258"/>
                <a:gd name="connsiteY7" fmla="*/ 357694 h 1898130"/>
                <a:gd name="connsiteX8" fmla="*/ 340166 w 793258"/>
                <a:gd name="connsiteY8" fmla="*/ 647405 h 1898130"/>
                <a:gd name="connsiteX9" fmla="*/ 507655 w 793258"/>
                <a:gd name="connsiteY9" fmla="*/ 203785 h 1898130"/>
                <a:gd name="connsiteX10" fmla="*/ 385433 w 793258"/>
                <a:gd name="connsiteY10" fmla="*/ 439176 h 1898130"/>
                <a:gd name="connsiteX11" fmla="*/ 792839 w 793258"/>
                <a:gd name="connsiteY11" fmla="*/ 82 h 189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3258" h="1898130">
                  <a:moveTo>
                    <a:pt x="792839" y="82"/>
                  </a:moveTo>
                  <a:cubicBezTo>
                    <a:pt x="805665" y="6872"/>
                    <a:pt x="520481" y="334306"/>
                    <a:pt x="462388" y="479916"/>
                  </a:cubicBezTo>
                  <a:cubicBezTo>
                    <a:pt x="404295" y="625526"/>
                    <a:pt x="452580" y="836019"/>
                    <a:pt x="444281" y="873742"/>
                  </a:cubicBezTo>
                  <a:cubicBezTo>
                    <a:pt x="435982" y="911465"/>
                    <a:pt x="451071" y="640616"/>
                    <a:pt x="412594" y="706253"/>
                  </a:cubicBezTo>
                  <a:cubicBezTo>
                    <a:pt x="374117" y="771890"/>
                    <a:pt x="282072" y="1069146"/>
                    <a:pt x="213417" y="1267568"/>
                  </a:cubicBezTo>
                  <a:cubicBezTo>
                    <a:pt x="144762" y="1465990"/>
                    <a:pt x="-11410" y="1926207"/>
                    <a:pt x="661" y="1896783"/>
                  </a:cubicBezTo>
                  <a:cubicBezTo>
                    <a:pt x="12732" y="1867359"/>
                    <a:pt x="206627" y="1347540"/>
                    <a:pt x="285845" y="1091025"/>
                  </a:cubicBezTo>
                  <a:cubicBezTo>
                    <a:pt x="365063" y="834510"/>
                    <a:pt x="466914" y="431631"/>
                    <a:pt x="475968" y="357694"/>
                  </a:cubicBezTo>
                  <a:cubicBezTo>
                    <a:pt x="485021" y="283757"/>
                    <a:pt x="334885" y="673057"/>
                    <a:pt x="340166" y="647405"/>
                  </a:cubicBezTo>
                  <a:cubicBezTo>
                    <a:pt x="345447" y="621753"/>
                    <a:pt x="500110" y="238490"/>
                    <a:pt x="507655" y="203785"/>
                  </a:cubicBezTo>
                  <a:cubicBezTo>
                    <a:pt x="515200" y="169080"/>
                    <a:pt x="331112" y="470109"/>
                    <a:pt x="385433" y="439176"/>
                  </a:cubicBezTo>
                  <a:cubicBezTo>
                    <a:pt x="439754" y="408243"/>
                    <a:pt x="780013" y="-6708"/>
                    <a:pt x="792839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EA3CCA08-AF4B-DBB7-8C13-FCF60BB94A48}"/>
                </a:ext>
              </a:extLst>
            </p:cNvPr>
            <p:cNvSpPr/>
            <p:nvPr/>
          </p:nvSpPr>
          <p:spPr>
            <a:xfrm>
              <a:off x="2335794" y="3019304"/>
              <a:ext cx="280804" cy="1729293"/>
            </a:xfrm>
            <a:custGeom>
              <a:avLst/>
              <a:gdLst>
                <a:gd name="connsiteX0" fmla="*/ 280657 w 280804"/>
                <a:gd name="connsiteY0" fmla="*/ 27 h 1729293"/>
                <a:gd name="connsiteX1" fmla="*/ 90535 w 280804"/>
                <a:gd name="connsiteY1" fmla="*/ 873686 h 1729293"/>
                <a:gd name="connsiteX2" fmla="*/ 190123 w 280804"/>
                <a:gd name="connsiteY2" fmla="*/ 1145290 h 1729293"/>
                <a:gd name="connsiteX3" fmla="*/ 36214 w 280804"/>
                <a:gd name="connsiteY3" fmla="*/ 914427 h 1729293"/>
                <a:gd name="connsiteX4" fmla="*/ 113168 w 280804"/>
                <a:gd name="connsiteY4" fmla="*/ 1380680 h 1729293"/>
                <a:gd name="connsiteX5" fmla="*/ 72428 w 280804"/>
                <a:gd name="connsiteY5" fmla="*/ 1724712 h 1729293"/>
                <a:gd name="connsiteX6" fmla="*/ 54321 w 280804"/>
                <a:gd name="connsiteY6" fmla="*/ 1131710 h 1729293"/>
                <a:gd name="connsiteX7" fmla="*/ 0 w 280804"/>
                <a:gd name="connsiteY7" fmla="*/ 593029 h 1729293"/>
                <a:gd name="connsiteX8" fmla="*/ 54321 w 280804"/>
                <a:gd name="connsiteY8" fmla="*/ 841999 h 1729293"/>
                <a:gd name="connsiteX9" fmla="*/ 280657 w 280804"/>
                <a:gd name="connsiteY9" fmla="*/ 27 h 172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804" h="1729293">
                  <a:moveTo>
                    <a:pt x="280657" y="27"/>
                  </a:moveTo>
                  <a:cubicBezTo>
                    <a:pt x="286693" y="5308"/>
                    <a:pt x="105624" y="682809"/>
                    <a:pt x="90535" y="873686"/>
                  </a:cubicBezTo>
                  <a:cubicBezTo>
                    <a:pt x="75446" y="1064563"/>
                    <a:pt x="199176" y="1138500"/>
                    <a:pt x="190123" y="1145290"/>
                  </a:cubicBezTo>
                  <a:cubicBezTo>
                    <a:pt x="181070" y="1152080"/>
                    <a:pt x="49040" y="875195"/>
                    <a:pt x="36214" y="914427"/>
                  </a:cubicBezTo>
                  <a:cubicBezTo>
                    <a:pt x="23388" y="953659"/>
                    <a:pt x="107132" y="1245633"/>
                    <a:pt x="113168" y="1380680"/>
                  </a:cubicBezTo>
                  <a:cubicBezTo>
                    <a:pt x="119204" y="1515727"/>
                    <a:pt x="82236" y="1766207"/>
                    <a:pt x="72428" y="1724712"/>
                  </a:cubicBezTo>
                  <a:cubicBezTo>
                    <a:pt x="62620" y="1683217"/>
                    <a:pt x="66392" y="1320324"/>
                    <a:pt x="54321" y="1131710"/>
                  </a:cubicBezTo>
                  <a:cubicBezTo>
                    <a:pt x="42250" y="943096"/>
                    <a:pt x="0" y="641314"/>
                    <a:pt x="0" y="593029"/>
                  </a:cubicBezTo>
                  <a:cubicBezTo>
                    <a:pt x="0" y="544744"/>
                    <a:pt x="6036" y="945359"/>
                    <a:pt x="54321" y="841999"/>
                  </a:cubicBezTo>
                  <a:cubicBezTo>
                    <a:pt x="102606" y="738639"/>
                    <a:pt x="274621" y="-5254"/>
                    <a:pt x="28065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4AE192B8-E5E5-24CD-2260-44D75AF32EBF}"/>
                </a:ext>
              </a:extLst>
            </p:cNvPr>
            <p:cNvSpPr/>
            <p:nvPr/>
          </p:nvSpPr>
          <p:spPr>
            <a:xfrm>
              <a:off x="2205440" y="4094839"/>
              <a:ext cx="410577" cy="74594"/>
            </a:xfrm>
            <a:custGeom>
              <a:avLst/>
              <a:gdLst>
                <a:gd name="connsiteX0" fmla="*/ 1185 w 410577"/>
                <a:gd name="connsiteY0" fmla="*/ 911 h 74594"/>
                <a:gd name="connsiteX1" fmla="*/ 372660 w 410577"/>
                <a:gd name="connsiteY1" fmla="*/ 32661 h 74594"/>
                <a:gd name="connsiteX2" fmla="*/ 385360 w 410577"/>
                <a:gd name="connsiteY2" fmla="*/ 58061 h 74594"/>
                <a:gd name="connsiteX3" fmla="*/ 258360 w 410577"/>
                <a:gd name="connsiteY3" fmla="*/ 70761 h 74594"/>
                <a:gd name="connsiteX4" fmla="*/ 1185 w 410577"/>
                <a:gd name="connsiteY4" fmla="*/ 911 h 7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577" h="74594">
                  <a:moveTo>
                    <a:pt x="1185" y="911"/>
                  </a:moveTo>
                  <a:cubicBezTo>
                    <a:pt x="20235" y="-5439"/>
                    <a:pt x="308631" y="23136"/>
                    <a:pt x="372660" y="32661"/>
                  </a:cubicBezTo>
                  <a:cubicBezTo>
                    <a:pt x="436689" y="42186"/>
                    <a:pt x="404410" y="51711"/>
                    <a:pt x="385360" y="58061"/>
                  </a:cubicBezTo>
                  <a:cubicBezTo>
                    <a:pt x="366310" y="64411"/>
                    <a:pt x="318685" y="82403"/>
                    <a:pt x="258360" y="70761"/>
                  </a:cubicBezTo>
                  <a:cubicBezTo>
                    <a:pt x="198035" y="59119"/>
                    <a:pt x="-17865" y="7261"/>
                    <a:pt x="1185" y="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7146EA67-F459-EB7B-E210-CAF11F739560}"/>
                </a:ext>
              </a:extLst>
            </p:cNvPr>
            <p:cNvSpPr/>
            <p:nvPr/>
          </p:nvSpPr>
          <p:spPr>
            <a:xfrm>
              <a:off x="2125570" y="4113473"/>
              <a:ext cx="474870" cy="140796"/>
            </a:xfrm>
            <a:custGeom>
              <a:avLst/>
              <a:gdLst>
                <a:gd name="connsiteX0" fmla="*/ 1680 w 474870"/>
                <a:gd name="connsiteY0" fmla="*/ 1327 h 140796"/>
                <a:gd name="connsiteX1" fmla="*/ 360455 w 474870"/>
                <a:gd name="connsiteY1" fmla="*/ 131502 h 140796"/>
                <a:gd name="connsiteX2" fmla="*/ 474755 w 474870"/>
                <a:gd name="connsiteY2" fmla="*/ 128327 h 140796"/>
                <a:gd name="connsiteX3" fmla="*/ 379505 w 474870"/>
                <a:gd name="connsiteY3" fmla="*/ 112452 h 140796"/>
                <a:gd name="connsiteX4" fmla="*/ 262030 w 474870"/>
                <a:gd name="connsiteY4" fmla="*/ 83877 h 140796"/>
                <a:gd name="connsiteX5" fmla="*/ 227105 w 474870"/>
                <a:gd name="connsiteY5" fmla="*/ 64827 h 140796"/>
                <a:gd name="connsiteX6" fmla="*/ 1680 w 474870"/>
                <a:gd name="connsiteY6" fmla="*/ 1327 h 14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870" h="140796">
                  <a:moveTo>
                    <a:pt x="1680" y="1327"/>
                  </a:moveTo>
                  <a:cubicBezTo>
                    <a:pt x="23905" y="12439"/>
                    <a:pt x="281609" y="110335"/>
                    <a:pt x="360455" y="131502"/>
                  </a:cubicBezTo>
                  <a:cubicBezTo>
                    <a:pt x="439301" y="152669"/>
                    <a:pt x="471580" y="131502"/>
                    <a:pt x="474755" y="128327"/>
                  </a:cubicBezTo>
                  <a:cubicBezTo>
                    <a:pt x="477930" y="125152"/>
                    <a:pt x="414959" y="119860"/>
                    <a:pt x="379505" y="112452"/>
                  </a:cubicBezTo>
                  <a:cubicBezTo>
                    <a:pt x="344051" y="105044"/>
                    <a:pt x="287430" y="91814"/>
                    <a:pt x="262030" y="83877"/>
                  </a:cubicBezTo>
                  <a:cubicBezTo>
                    <a:pt x="236630" y="75940"/>
                    <a:pt x="269968" y="77527"/>
                    <a:pt x="227105" y="64827"/>
                  </a:cubicBezTo>
                  <a:cubicBezTo>
                    <a:pt x="184243" y="52127"/>
                    <a:pt x="-20545" y="-9785"/>
                    <a:pt x="1680" y="13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1C499D43-3172-BDD7-7C70-2041245AF269}"/>
                </a:ext>
              </a:extLst>
            </p:cNvPr>
            <p:cNvSpPr/>
            <p:nvPr/>
          </p:nvSpPr>
          <p:spPr>
            <a:xfrm>
              <a:off x="2517775" y="4074180"/>
              <a:ext cx="180994" cy="266508"/>
            </a:xfrm>
            <a:custGeom>
              <a:avLst/>
              <a:gdLst>
                <a:gd name="connsiteX0" fmla="*/ 0 w 180994"/>
                <a:gd name="connsiteY0" fmla="*/ 2520 h 266508"/>
                <a:gd name="connsiteX1" fmla="*/ 101600 w 180994"/>
                <a:gd name="connsiteY1" fmla="*/ 154920 h 266508"/>
                <a:gd name="connsiteX2" fmla="*/ 22225 w 180994"/>
                <a:gd name="connsiteY2" fmla="*/ 205720 h 266508"/>
                <a:gd name="connsiteX3" fmla="*/ 130175 w 180994"/>
                <a:gd name="connsiteY3" fmla="*/ 193020 h 266508"/>
                <a:gd name="connsiteX4" fmla="*/ 130175 w 180994"/>
                <a:gd name="connsiteY4" fmla="*/ 262870 h 266508"/>
                <a:gd name="connsiteX5" fmla="*/ 180975 w 180994"/>
                <a:gd name="connsiteY5" fmla="*/ 62845 h 266508"/>
                <a:gd name="connsiteX6" fmla="*/ 136525 w 180994"/>
                <a:gd name="connsiteY6" fmla="*/ 186670 h 266508"/>
                <a:gd name="connsiteX7" fmla="*/ 155575 w 180994"/>
                <a:gd name="connsiteY7" fmla="*/ 97770 h 266508"/>
                <a:gd name="connsiteX8" fmla="*/ 136525 w 180994"/>
                <a:gd name="connsiteY8" fmla="*/ 123170 h 266508"/>
                <a:gd name="connsiteX9" fmla="*/ 123825 w 180994"/>
                <a:gd name="connsiteY9" fmla="*/ 199370 h 266508"/>
                <a:gd name="connsiteX10" fmla="*/ 101600 w 180994"/>
                <a:gd name="connsiteY10" fmla="*/ 69195 h 266508"/>
                <a:gd name="connsiteX11" fmla="*/ 0 w 180994"/>
                <a:gd name="connsiteY11" fmla="*/ 2520 h 266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994" h="266508">
                  <a:moveTo>
                    <a:pt x="0" y="2520"/>
                  </a:moveTo>
                  <a:cubicBezTo>
                    <a:pt x="0" y="16807"/>
                    <a:pt x="97896" y="121053"/>
                    <a:pt x="101600" y="154920"/>
                  </a:cubicBezTo>
                  <a:cubicBezTo>
                    <a:pt x="105304" y="188787"/>
                    <a:pt x="17463" y="199370"/>
                    <a:pt x="22225" y="205720"/>
                  </a:cubicBezTo>
                  <a:cubicBezTo>
                    <a:pt x="26987" y="212070"/>
                    <a:pt x="112183" y="183495"/>
                    <a:pt x="130175" y="193020"/>
                  </a:cubicBezTo>
                  <a:cubicBezTo>
                    <a:pt x="148167" y="202545"/>
                    <a:pt x="121708" y="284566"/>
                    <a:pt x="130175" y="262870"/>
                  </a:cubicBezTo>
                  <a:cubicBezTo>
                    <a:pt x="138642" y="241174"/>
                    <a:pt x="179917" y="75545"/>
                    <a:pt x="180975" y="62845"/>
                  </a:cubicBezTo>
                  <a:cubicBezTo>
                    <a:pt x="182033" y="50145"/>
                    <a:pt x="140758" y="180849"/>
                    <a:pt x="136525" y="186670"/>
                  </a:cubicBezTo>
                  <a:cubicBezTo>
                    <a:pt x="132292" y="192491"/>
                    <a:pt x="155575" y="108353"/>
                    <a:pt x="155575" y="97770"/>
                  </a:cubicBezTo>
                  <a:cubicBezTo>
                    <a:pt x="155575" y="87187"/>
                    <a:pt x="141817" y="106237"/>
                    <a:pt x="136525" y="123170"/>
                  </a:cubicBezTo>
                  <a:cubicBezTo>
                    <a:pt x="131233" y="140103"/>
                    <a:pt x="129646" y="208366"/>
                    <a:pt x="123825" y="199370"/>
                  </a:cubicBezTo>
                  <a:cubicBezTo>
                    <a:pt x="118004" y="190374"/>
                    <a:pt x="124354" y="100416"/>
                    <a:pt x="101600" y="69195"/>
                  </a:cubicBezTo>
                  <a:cubicBezTo>
                    <a:pt x="78846" y="37974"/>
                    <a:pt x="0" y="-11767"/>
                    <a:pt x="0" y="25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A92C2918-875B-062D-05C7-FFD08C669AEC}"/>
                </a:ext>
              </a:extLst>
            </p:cNvPr>
            <p:cNvSpPr/>
            <p:nvPr/>
          </p:nvSpPr>
          <p:spPr>
            <a:xfrm>
              <a:off x="2573433" y="4073508"/>
              <a:ext cx="1325610" cy="69992"/>
            </a:xfrm>
            <a:custGeom>
              <a:avLst/>
              <a:gdLst>
                <a:gd name="connsiteX0" fmla="*/ 99917 w 1325610"/>
                <a:gd name="connsiteY0" fmla="*/ 60342 h 69992"/>
                <a:gd name="connsiteX1" fmla="*/ 1027017 w 1325610"/>
                <a:gd name="connsiteY1" fmla="*/ 41292 h 69992"/>
                <a:gd name="connsiteX2" fmla="*/ 963517 w 1325610"/>
                <a:gd name="connsiteY2" fmla="*/ 50817 h 69992"/>
                <a:gd name="connsiteX3" fmla="*/ 1325467 w 1325610"/>
                <a:gd name="connsiteY3" fmla="*/ 53992 h 69992"/>
                <a:gd name="connsiteX4" fmla="*/ 1001617 w 1325610"/>
                <a:gd name="connsiteY4" fmla="*/ 63517 h 69992"/>
                <a:gd name="connsiteX5" fmla="*/ 582517 w 1325610"/>
                <a:gd name="connsiteY5" fmla="*/ 17 h 69992"/>
                <a:gd name="connsiteX6" fmla="*/ 255492 w 1325610"/>
                <a:gd name="connsiteY6" fmla="*/ 57167 h 69992"/>
                <a:gd name="connsiteX7" fmla="*/ 45942 w 1325610"/>
                <a:gd name="connsiteY7" fmla="*/ 69867 h 69992"/>
                <a:gd name="connsiteX8" fmla="*/ 99917 w 1325610"/>
                <a:gd name="connsiteY8" fmla="*/ 60342 h 6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5610" h="69992">
                  <a:moveTo>
                    <a:pt x="99917" y="60342"/>
                  </a:moveTo>
                  <a:lnTo>
                    <a:pt x="1027017" y="41292"/>
                  </a:lnTo>
                  <a:cubicBezTo>
                    <a:pt x="1170950" y="39704"/>
                    <a:pt x="913775" y="48700"/>
                    <a:pt x="963517" y="50817"/>
                  </a:cubicBezTo>
                  <a:cubicBezTo>
                    <a:pt x="1013259" y="52934"/>
                    <a:pt x="1319117" y="51875"/>
                    <a:pt x="1325467" y="53992"/>
                  </a:cubicBezTo>
                  <a:cubicBezTo>
                    <a:pt x="1331817" y="56109"/>
                    <a:pt x="1125442" y="72513"/>
                    <a:pt x="1001617" y="63517"/>
                  </a:cubicBezTo>
                  <a:cubicBezTo>
                    <a:pt x="877792" y="54521"/>
                    <a:pt x="706871" y="1075"/>
                    <a:pt x="582517" y="17"/>
                  </a:cubicBezTo>
                  <a:cubicBezTo>
                    <a:pt x="458163" y="-1041"/>
                    <a:pt x="344921" y="45525"/>
                    <a:pt x="255492" y="57167"/>
                  </a:cubicBezTo>
                  <a:cubicBezTo>
                    <a:pt x="166063" y="68809"/>
                    <a:pt x="76104" y="68809"/>
                    <a:pt x="45942" y="69867"/>
                  </a:cubicBezTo>
                  <a:cubicBezTo>
                    <a:pt x="15780" y="70925"/>
                    <a:pt x="-63595" y="65104"/>
                    <a:pt x="99917" y="60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816D93C5-258C-D021-2BBA-0F6E32F23185}"/>
                </a:ext>
              </a:extLst>
            </p:cNvPr>
            <p:cNvSpPr/>
            <p:nvPr/>
          </p:nvSpPr>
          <p:spPr>
            <a:xfrm>
              <a:off x="2651055" y="4133101"/>
              <a:ext cx="321263" cy="986612"/>
            </a:xfrm>
            <a:custGeom>
              <a:avLst/>
              <a:gdLst>
                <a:gd name="connsiteX0" fmla="*/ 70 w 321263"/>
                <a:gd name="connsiteY0" fmla="*/ 749 h 986612"/>
                <a:gd name="connsiteX1" fmla="*/ 22295 w 321263"/>
                <a:gd name="connsiteY1" fmla="*/ 121399 h 986612"/>
                <a:gd name="connsiteX2" fmla="*/ 127070 w 321263"/>
                <a:gd name="connsiteY2" fmla="*/ 229349 h 986612"/>
                <a:gd name="connsiteX3" fmla="*/ 120720 w 321263"/>
                <a:gd name="connsiteY3" fmla="*/ 229349 h 986612"/>
                <a:gd name="connsiteX4" fmla="*/ 168345 w 321263"/>
                <a:gd name="connsiteY4" fmla="*/ 273799 h 986612"/>
                <a:gd name="connsiteX5" fmla="*/ 184220 w 321263"/>
                <a:gd name="connsiteY5" fmla="*/ 499224 h 986612"/>
                <a:gd name="connsiteX6" fmla="*/ 241370 w 321263"/>
                <a:gd name="connsiteY6" fmla="*/ 673849 h 986612"/>
                <a:gd name="connsiteX7" fmla="*/ 238195 w 321263"/>
                <a:gd name="connsiteY7" fmla="*/ 680199 h 986612"/>
                <a:gd name="connsiteX8" fmla="*/ 320745 w 321263"/>
                <a:gd name="connsiteY8" fmla="*/ 984999 h 986612"/>
                <a:gd name="connsiteX9" fmla="*/ 269945 w 321263"/>
                <a:gd name="connsiteY9" fmla="*/ 784974 h 986612"/>
                <a:gd name="connsiteX10" fmla="*/ 203270 w 321263"/>
                <a:gd name="connsiteY10" fmla="*/ 448424 h 986612"/>
                <a:gd name="connsiteX11" fmla="*/ 190570 w 321263"/>
                <a:gd name="connsiteY11" fmla="*/ 283324 h 986612"/>
                <a:gd name="connsiteX12" fmla="*/ 238195 w 321263"/>
                <a:gd name="connsiteY12" fmla="*/ 169024 h 986612"/>
                <a:gd name="connsiteX13" fmla="*/ 196920 w 321263"/>
                <a:gd name="connsiteY13" fmla="*/ 232524 h 986612"/>
                <a:gd name="connsiteX14" fmla="*/ 108020 w 321263"/>
                <a:gd name="connsiteY14" fmla="*/ 162674 h 986612"/>
                <a:gd name="connsiteX15" fmla="*/ 19120 w 321263"/>
                <a:gd name="connsiteY15" fmla="*/ 162674 h 986612"/>
                <a:gd name="connsiteX16" fmla="*/ 15945 w 321263"/>
                <a:gd name="connsiteY16" fmla="*/ 73774 h 986612"/>
                <a:gd name="connsiteX17" fmla="*/ 70 w 321263"/>
                <a:gd name="connsiteY17" fmla="*/ 749 h 98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1263" h="986612">
                  <a:moveTo>
                    <a:pt x="70" y="749"/>
                  </a:moveTo>
                  <a:cubicBezTo>
                    <a:pt x="1128" y="8686"/>
                    <a:pt x="1128" y="83299"/>
                    <a:pt x="22295" y="121399"/>
                  </a:cubicBezTo>
                  <a:cubicBezTo>
                    <a:pt x="43462" y="159499"/>
                    <a:pt x="110666" y="211357"/>
                    <a:pt x="127070" y="229349"/>
                  </a:cubicBezTo>
                  <a:cubicBezTo>
                    <a:pt x="143474" y="247341"/>
                    <a:pt x="113841" y="221941"/>
                    <a:pt x="120720" y="229349"/>
                  </a:cubicBezTo>
                  <a:cubicBezTo>
                    <a:pt x="127599" y="236757"/>
                    <a:pt x="157762" y="228820"/>
                    <a:pt x="168345" y="273799"/>
                  </a:cubicBezTo>
                  <a:cubicBezTo>
                    <a:pt x="178928" y="318778"/>
                    <a:pt x="172049" y="432549"/>
                    <a:pt x="184220" y="499224"/>
                  </a:cubicBezTo>
                  <a:cubicBezTo>
                    <a:pt x="196391" y="565899"/>
                    <a:pt x="232374" y="643687"/>
                    <a:pt x="241370" y="673849"/>
                  </a:cubicBezTo>
                  <a:cubicBezTo>
                    <a:pt x="250366" y="704012"/>
                    <a:pt x="224966" y="628341"/>
                    <a:pt x="238195" y="680199"/>
                  </a:cubicBezTo>
                  <a:cubicBezTo>
                    <a:pt x="251424" y="732057"/>
                    <a:pt x="315453" y="967537"/>
                    <a:pt x="320745" y="984999"/>
                  </a:cubicBezTo>
                  <a:cubicBezTo>
                    <a:pt x="326037" y="1002461"/>
                    <a:pt x="289524" y="874403"/>
                    <a:pt x="269945" y="784974"/>
                  </a:cubicBezTo>
                  <a:cubicBezTo>
                    <a:pt x="250366" y="695545"/>
                    <a:pt x="216499" y="532032"/>
                    <a:pt x="203270" y="448424"/>
                  </a:cubicBezTo>
                  <a:cubicBezTo>
                    <a:pt x="190041" y="364816"/>
                    <a:pt x="184749" y="329891"/>
                    <a:pt x="190570" y="283324"/>
                  </a:cubicBezTo>
                  <a:cubicBezTo>
                    <a:pt x="196391" y="236757"/>
                    <a:pt x="237137" y="177491"/>
                    <a:pt x="238195" y="169024"/>
                  </a:cubicBezTo>
                  <a:cubicBezTo>
                    <a:pt x="239253" y="160557"/>
                    <a:pt x="218616" y="233582"/>
                    <a:pt x="196920" y="232524"/>
                  </a:cubicBezTo>
                  <a:cubicBezTo>
                    <a:pt x="175224" y="231466"/>
                    <a:pt x="137653" y="174316"/>
                    <a:pt x="108020" y="162674"/>
                  </a:cubicBezTo>
                  <a:cubicBezTo>
                    <a:pt x="78387" y="151032"/>
                    <a:pt x="34466" y="177491"/>
                    <a:pt x="19120" y="162674"/>
                  </a:cubicBezTo>
                  <a:cubicBezTo>
                    <a:pt x="3774" y="147857"/>
                    <a:pt x="21766" y="97587"/>
                    <a:pt x="15945" y="73774"/>
                  </a:cubicBezTo>
                  <a:cubicBezTo>
                    <a:pt x="10124" y="49961"/>
                    <a:pt x="-988" y="-7188"/>
                    <a:pt x="70" y="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3E7B4200-2BEA-3068-E220-1AD4A6A7DA82}"/>
                </a:ext>
              </a:extLst>
            </p:cNvPr>
            <p:cNvSpPr/>
            <p:nvPr/>
          </p:nvSpPr>
          <p:spPr>
            <a:xfrm>
              <a:off x="2647451" y="4117068"/>
              <a:ext cx="532867" cy="124812"/>
            </a:xfrm>
            <a:custGeom>
              <a:avLst/>
              <a:gdLst>
                <a:gd name="connsiteX0" fmla="*/ 499 w 532867"/>
                <a:gd name="connsiteY0" fmla="*/ 73932 h 124812"/>
                <a:gd name="connsiteX1" fmla="*/ 181474 w 532867"/>
                <a:gd name="connsiteY1" fmla="*/ 73932 h 124812"/>
                <a:gd name="connsiteX2" fmla="*/ 184649 w 532867"/>
                <a:gd name="connsiteY2" fmla="*/ 124732 h 124812"/>
                <a:gd name="connsiteX3" fmla="*/ 264024 w 532867"/>
                <a:gd name="connsiteY3" fmla="*/ 83457 h 124812"/>
                <a:gd name="connsiteX4" fmla="*/ 530724 w 532867"/>
                <a:gd name="connsiteY4" fmla="*/ 907 h 124812"/>
                <a:gd name="connsiteX5" fmla="*/ 384674 w 532867"/>
                <a:gd name="connsiteY5" fmla="*/ 39007 h 124812"/>
                <a:gd name="connsiteX6" fmla="*/ 295774 w 532867"/>
                <a:gd name="connsiteY6" fmla="*/ 32657 h 124812"/>
                <a:gd name="connsiteX7" fmla="*/ 194174 w 532867"/>
                <a:gd name="connsiteY7" fmla="*/ 45357 h 124812"/>
                <a:gd name="connsiteX8" fmla="*/ 349749 w 532867"/>
                <a:gd name="connsiteY8" fmla="*/ 105682 h 124812"/>
                <a:gd name="connsiteX9" fmla="*/ 375149 w 532867"/>
                <a:gd name="connsiteY9" fmla="*/ 29482 h 124812"/>
                <a:gd name="connsiteX10" fmla="*/ 244974 w 532867"/>
                <a:gd name="connsiteY10" fmla="*/ 70757 h 124812"/>
                <a:gd name="connsiteX11" fmla="*/ 499 w 532867"/>
                <a:gd name="connsiteY11" fmla="*/ 73932 h 12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2867" h="124812">
                  <a:moveTo>
                    <a:pt x="499" y="73932"/>
                  </a:moveTo>
                  <a:cubicBezTo>
                    <a:pt x="-10084" y="74461"/>
                    <a:pt x="150782" y="65465"/>
                    <a:pt x="181474" y="73932"/>
                  </a:cubicBezTo>
                  <a:cubicBezTo>
                    <a:pt x="212166" y="82399"/>
                    <a:pt x="170891" y="123145"/>
                    <a:pt x="184649" y="124732"/>
                  </a:cubicBezTo>
                  <a:cubicBezTo>
                    <a:pt x="198407" y="126319"/>
                    <a:pt x="206345" y="104094"/>
                    <a:pt x="264024" y="83457"/>
                  </a:cubicBezTo>
                  <a:cubicBezTo>
                    <a:pt x="321703" y="62820"/>
                    <a:pt x="510616" y="8315"/>
                    <a:pt x="530724" y="907"/>
                  </a:cubicBezTo>
                  <a:cubicBezTo>
                    <a:pt x="550832" y="-6501"/>
                    <a:pt x="423832" y="33715"/>
                    <a:pt x="384674" y="39007"/>
                  </a:cubicBezTo>
                  <a:cubicBezTo>
                    <a:pt x="345516" y="44299"/>
                    <a:pt x="327524" y="31599"/>
                    <a:pt x="295774" y="32657"/>
                  </a:cubicBezTo>
                  <a:cubicBezTo>
                    <a:pt x="264024" y="33715"/>
                    <a:pt x="185178" y="33186"/>
                    <a:pt x="194174" y="45357"/>
                  </a:cubicBezTo>
                  <a:cubicBezTo>
                    <a:pt x="203170" y="57528"/>
                    <a:pt x="319587" y="108328"/>
                    <a:pt x="349749" y="105682"/>
                  </a:cubicBezTo>
                  <a:cubicBezTo>
                    <a:pt x="379911" y="103036"/>
                    <a:pt x="392611" y="35303"/>
                    <a:pt x="375149" y="29482"/>
                  </a:cubicBezTo>
                  <a:cubicBezTo>
                    <a:pt x="357687" y="23661"/>
                    <a:pt x="306886" y="63878"/>
                    <a:pt x="244974" y="70757"/>
                  </a:cubicBezTo>
                  <a:cubicBezTo>
                    <a:pt x="183062" y="77636"/>
                    <a:pt x="11082" y="73403"/>
                    <a:pt x="499" y="73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986877BF-9A31-FD32-8F88-81A90C472577}"/>
                </a:ext>
              </a:extLst>
            </p:cNvPr>
            <p:cNvSpPr/>
            <p:nvPr/>
          </p:nvSpPr>
          <p:spPr>
            <a:xfrm>
              <a:off x="2595825" y="4217264"/>
              <a:ext cx="308755" cy="215201"/>
            </a:xfrm>
            <a:custGeom>
              <a:avLst/>
              <a:gdLst>
                <a:gd name="connsiteX0" fmla="*/ 4500 w 308755"/>
                <a:gd name="connsiteY0" fmla="*/ 5486 h 215201"/>
                <a:gd name="connsiteX1" fmla="*/ 280725 w 308755"/>
                <a:gd name="connsiteY1" fmla="*/ 40411 h 215201"/>
                <a:gd name="connsiteX2" fmla="*/ 271200 w 308755"/>
                <a:gd name="connsiteY2" fmla="*/ 91211 h 215201"/>
                <a:gd name="connsiteX3" fmla="*/ 220400 w 308755"/>
                <a:gd name="connsiteY3" fmla="*/ 215036 h 215201"/>
                <a:gd name="connsiteX4" fmla="*/ 296600 w 308755"/>
                <a:gd name="connsiteY4" fmla="*/ 62636 h 215201"/>
                <a:gd name="connsiteX5" fmla="*/ 290250 w 308755"/>
                <a:gd name="connsiteY5" fmla="*/ 30886 h 215201"/>
                <a:gd name="connsiteX6" fmla="*/ 121975 w 308755"/>
                <a:gd name="connsiteY6" fmla="*/ 2311 h 215201"/>
                <a:gd name="connsiteX7" fmla="*/ 4500 w 308755"/>
                <a:gd name="connsiteY7" fmla="*/ 5486 h 21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55" h="215201">
                  <a:moveTo>
                    <a:pt x="4500" y="5486"/>
                  </a:moveTo>
                  <a:cubicBezTo>
                    <a:pt x="30958" y="11836"/>
                    <a:pt x="236275" y="26124"/>
                    <a:pt x="280725" y="40411"/>
                  </a:cubicBezTo>
                  <a:cubicBezTo>
                    <a:pt x="325175" y="54698"/>
                    <a:pt x="281254" y="62107"/>
                    <a:pt x="271200" y="91211"/>
                  </a:cubicBezTo>
                  <a:cubicBezTo>
                    <a:pt x="261146" y="120315"/>
                    <a:pt x="216167" y="219798"/>
                    <a:pt x="220400" y="215036"/>
                  </a:cubicBezTo>
                  <a:cubicBezTo>
                    <a:pt x="224633" y="210274"/>
                    <a:pt x="284958" y="93328"/>
                    <a:pt x="296600" y="62636"/>
                  </a:cubicBezTo>
                  <a:cubicBezTo>
                    <a:pt x="308242" y="31944"/>
                    <a:pt x="319354" y="40940"/>
                    <a:pt x="290250" y="30886"/>
                  </a:cubicBezTo>
                  <a:cubicBezTo>
                    <a:pt x="261146" y="20832"/>
                    <a:pt x="169071" y="6015"/>
                    <a:pt x="121975" y="2311"/>
                  </a:cubicBezTo>
                  <a:cubicBezTo>
                    <a:pt x="74879" y="-1393"/>
                    <a:pt x="-21958" y="-864"/>
                    <a:pt x="4500" y="5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10757E56-F0D9-2F25-065F-58C88E68EF97}"/>
                </a:ext>
              </a:extLst>
            </p:cNvPr>
            <p:cNvSpPr/>
            <p:nvPr/>
          </p:nvSpPr>
          <p:spPr>
            <a:xfrm>
              <a:off x="2657310" y="4226131"/>
              <a:ext cx="217038" cy="161722"/>
            </a:xfrm>
            <a:custGeom>
              <a:avLst/>
              <a:gdLst>
                <a:gd name="connsiteX0" fmla="*/ 165 w 217038"/>
                <a:gd name="connsiteY0" fmla="*/ 2969 h 161722"/>
                <a:gd name="connsiteX1" fmla="*/ 206540 w 217038"/>
                <a:gd name="connsiteY1" fmla="*/ 72819 h 161722"/>
                <a:gd name="connsiteX2" fmla="*/ 187490 w 217038"/>
                <a:gd name="connsiteY2" fmla="*/ 161719 h 161722"/>
                <a:gd name="connsiteX3" fmla="*/ 193840 w 217038"/>
                <a:gd name="connsiteY3" fmla="*/ 75994 h 161722"/>
                <a:gd name="connsiteX4" fmla="*/ 171615 w 217038"/>
                <a:gd name="connsiteY4" fmla="*/ 18844 h 161722"/>
                <a:gd name="connsiteX5" fmla="*/ 165 w 217038"/>
                <a:gd name="connsiteY5" fmla="*/ 2969 h 16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038" h="161722">
                  <a:moveTo>
                    <a:pt x="165" y="2969"/>
                  </a:moveTo>
                  <a:cubicBezTo>
                    <a:pt x="5986" y="11965"/>
                    <a:pt x="175319" y="46361"/>
                    <a:pt x="206540" y="72819"/>
                  </a:cubicBezTo>
                  <a:cubicBezTo>
                    <a:pt x="237761" y="99277"/>
                    <a:pt x="189607" y="161190"/>
                    <a:pt x="187490" y="161719"/>
                  </a:cubicBezTo>
                  <a:cubicBezTo>
                    <a:pt x="185373" y="162248"/>
                    <a:pt x="196486" y="99806"/>
                    <a:pt x="193840" y="75994"/>
                  </a:cubicBezTo>
                  <a:cubicBezTo>
                    <a:pt x="191194" y="52182"/>
                    <a:pt x="199661" y="30486"/>
                    <a:pt x="171615" y="18844"/>
                  </a:cubicBezTo>
                  <a:cubicBezTo>
                    <a:pt x="143569" y="7202"/>
                    <a:pt x="-5656" y="-6027"/>
                    <a:pt x="165" y="29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D76879DD-0C36-986B-39C5-DB21AAB7559B}"/>
                </a:ext>
              </a:extLst>
            </p:cNvPr>
            <p:cNvSpPr/>
            <p:nvPr/>
          </p:nvSpPr>
          <p:spPr>
            <a:xfrm>
              <a:off x="2914625" y="4215714"/>
              <a:ext cx="130572" cy="908290"/>
            </a:xfrm>
            <a:custGeom>
              <a:avLst/>
              <a:gdLst>
                <a:gd name="connsiteX0" fmla="*/ 130200 w 130572"/>
                <a:gd name="connsiteY0" fmla="*/ 7036 h 908290"/>
                <a:gd name="connsiteX1" fmla="*/ 25425 w 130572"/>
                <a:gd name="connsiteY1" fmla="*/ 200711 h 908290"/>
                <a:gd name="connsiteX2" fmla="*/ 19075 w 130572"/>
                <a:gd name="connsiteY2" fmla="*/ 654736 h 908290"/>
                <a:gd name="connsiteX3" fmla="*/ 31775 w 130572"/>
                <a:gd name="connsiteY3" fmla="*/ 626161 h 908290"/>
                <a:gd name="connsiteX4" fmla="*/ 104800 w 130572"/>
                <a:gd name="connsiteY4" fmla="*/ 892861 h 908290"/>
                <a:gd name="connsiteX5" fmla="*/ 63525 w 130572"/>
                <a:gd name="connsiteY5" fmla="*/ 800786 h 908290"/>
                <a:gd name="connsiteX6" fmla="*/ 25 w 130572"/>
                <a:gd name="connsiteY6" fmla="*/ 181661 h 908290"/>
                <a:gd name="connsiteX7" fmla="*/ 57175 w 130572"/>
                <a:gd name="connsiteY7" fmla="*/ 54661 h 908290"/>
                <a:gd name="connsiteX8" fmla="*/ 130200 w 130572"/>
                <a:gd name="connsiteY8" fmla="*/ 7036 h 90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572" h="908290">
                  <a:moveTo>
                    <a:pt x="130200" y="7036"/>
                  </a:moveTo>
                  <a:cubicBezTo>
                    <a:pt x="124908" y="31378"/>
                    <a:pt x="43946" y="92761"/>
                    <a:pt x="25425" y="200711"/>
                  </a:cubicBezTo>
                  <a:cubicBezTo>
                    <a:pt x="6904" y="308661"/>
                    <a:pt x="18017" y="583828"/>
                    <a:pt x="19075" y="654736"/>
                  </a:cubicBezTo>
                  <a:cubicBezTo>
                    <a:pt x="20133" y="725644"/>
                    <a:pt x="17488" y="586474"/>
                    <a:pt x="31775" y="626161"/>
                  </a:cubicBezTo>
                  <a:cubicBezTo>
                    <a:pt x="46062" y="665848"/>
                    <a:pt x="99508" y="863757"/>
                    <a:pt x="104800" y="892861"/>
                  </a:cubicBezTo>
                  <a:cubicBezTo>
                    <a:pt x="110092" y="921965"/>
                    <a:pt x="80987" y="919319"/>
                    <a:pt x="63525" y="800786"/>
                  </a:cubicBezTo>
                  <a:cubicBezTo>
                    <a:pt x="46062" y="682253"/>
                    <a:pt x="1083" y="306015"/>
                    <a:pt x="25" y="181661"/>
                  </a:cubicBezTo>
                  <a:cubicBezTo>
                    <a:pt x="-1033" y="57307"/>
                    <a:pt x="31246" y="82178"/>
                    <a:pt x="57175" y="54661"/>
                  </a:cubicBezTo>
                  <a:cubicBezTo>
                    <a:pt x="83104" y="27144"/>
                    <a:pt x="135492" y="-17306"/>
                    <a:pt x="130200" y="7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B771C3CF-8141-D1DD-8835-48D333B868DE}"/>
                </a:ext>
              </a:extLst>
            </p:cNvPr>
            <p:cNvSpPr/>
            <p:nvPr/>
          </p:nvSpPr>
          <p:spPr>
            <a:xfrm>
              <a:off x="3024039" y="4160660"/>
              <a:ext cx="1525890" cy="379592"/>
            </a:xfrm>
            <a:custGeom>
              <a:avLst/>
              <a:gdLst>
                <a:gd name="connsiteX0" fmla="*/ 33486 w 1525890"/>
                <a:gd name="connsiteY0" fmla="*/ 36690 h 379592"/>
                <a:gd name="connsiteX1" fmla="*/ 731986 w 1525890"/>
                <a:gd name="connsiteY1" fmla="*/ 68440 h 379592"/>
                <a:gd name="connsiteX2" fmla="*/ 719286 w 1525890"/>
                <a:gd name="connsiteY2" fmla="*/ 43040 h 379592"/>
                <a:gd name="connsiteX3" fmla="*/ 1354286 w 1525890"/>
                <a:gd name="connsiteY3" fmla="*/ 144640 h 379592"/>
                <a:gd name="connsiteX4" fmla="*/ 1452711 w 1525890"/>
                <a:gd name="connsiteY4" fmla="*/ 265290 h 379592"/>
                <a:gd name="connsiteX5" fmla="*/ 1525736 w 1525890"/>
                <a:gd name="connsiteY5" fmla="*/ 379590 h 379592"/>
                <a:gd name="connsiteX6" fmla="*/ 1468586 w 1525890"/>
                <a:gd name="connsiteY6" fmla="*/ 262115 h 379592"/>
                <a:gd name="connsiteX7" fmla="*/ 1357461 w 1525890"/>
                <a:gd name="connsiteY7" fmla="*/ 163690 h 379592"/>
                <a:gd name="connsiteX8" fmla="*/ 1062186 w 1525890"/>
                <a:gd name="connsiteY8" fmla="*/ 119240 h 379592"/>
                <a:gd name="connsiteX9" fmla="*/ 1195536 w 1525890"/>
                <a:gd name="connsiteY9" fmla="*/ 135115 h 379592"/>
                <a:gd name="connsiteX10" fmla="*/ 658961 w 1525890"/>
                <a:gd name="connsiteY10" fmla="*/ 20815 h 379592"/>
                <a:gd name="connsiteX11" fmla="*/ 290661 w 1525890"/>
                <a:gd name="connsiteY11" fmla="*/ 4940 h 379592"/>
                <a:gd name="connsiteX12" fmla="*/ 608161 w 1525890"/>
                <a:gd name="connsiteY12" fmla="*/ 77965 h 379592"/>
                <a:gd name="connsiteX13" fmla="*/ 166836 w 1525890"/>
                <a:gd name="connsiteY13" fmla="*/ 36690 h 379592"/>
                <a:gd name="connsiteX14" fmla="*/ 33486 w 1525890"/>
                <a:gd name="connsiteY14" fmla="*/ 36690 h 37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5890" h="379592">
                  <a:moveTo>
                    <a:pt x="33486" y="36690"/>
                  </a:moveTo>
                  <a:cubicBezTo>
                    <a:pt x="127678" y="41982"/>
                    <a:pt x="617686" y="67382"/>
                    <a:pt x="731986" y="68440"/>
                  </a:cubicBezTo>
                  <a:cubicBezTo>
                    <a:pt x="846286" y="69498"/>
                    <a:pt x="615569" y="30340"/>
                    <a:pt x="719286" y="43040"/>
                  </a:cubicBezTo>
                  <a:cubicBezTo>
                    <a:pt x="823003" y="55740"/>
                    <a:pt x="1232049" y="107598"/>
                    <a:pt x="1354286" y="144640"/>
                  </a:cubicBezTo>
                  <a:cubicBezTo>
                    <a:pt x="1476524" y="181682"/>
                    <a:pt x="1424136" y="226132"/>
                    <a:pt x="1452711" y="265290"/>
                  </a:cubicBezTo>
                  <a:cubicBezTo>
                    <a:pt x="1481286" y="304448"/>
                    <a:pt x="1523090" y="380119"/>
                    <a:pt x="1525736" y="379590"/>
                  </a:cubicBezTo>
                  <a:cubicBezTo>
                    <a:pt x="1528382" y="379061"/>
                    <a:pt x="1496632" y="298098"/>
                    <a:pt x="1468586" y="262115"/>
                  </a:cubicBezTo>
                  <a:cubicBezTo>
                    <a:pt x="1440540" y="226132"/>
                    <a:pt x="1425194" y="187503"/>
                    <a:pt x="1357461" y="163690"/>
                  </a:cubicBezTo>
                  <a:cubicBezTo>
                    <a:pt x="1289728" y="139877"/>
                    <a:pt x="1089173" y="124002"/>
                    <a:pt x="1062186" y="119240"/>
                  </a:cubicBezTo>
                  <a:cubicBezTo>
                    <a:pt x="1035199" y="114478"/>
                    <a:pt x="1262740" y="151519"/>
                    <a:pt x="1195536" y="135115"/>
                  </a:cubicBezTo>
                  <a:cubicBezTo>
                    <a:pt x="1128332" y="118711"/>
                    <a:pt x="809773" y="42511"/>
                    <a:pt x="658961" y="20815"/>
                  </a:cubicBezTo>
                  <a:cubicBezTo>
                    <a:pt x="508149" y="-881"/>
                    <a:pt x="299128" y="-4585"/>
                    <a:pt x="290661" y="4940"/>
                  </a:cubicBezTo>
                  <a:cubicBezTo>
                    <a:pt x="282194" y="14465"/>
                    <a:pt x="628798" y="72673"/>
                    <a:pt x="608161" y="77965"/>
                  </a:cubicBezTo>
                  <a:cubicBezTo>
                    <a:pt x="587524" y="83257"/>
                    <a:pt x="270553" y="43569"/>
                    <a:pt x="166836" y="36690"/>
                  </a:cubicBezTo>
                  <a:cubicBezTo>
                    <a:pt x="63119" y="29811"/>
                    <a:pt x="-60706" y="31398"/>
                    <a:pt x="33486" y="36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5855A4F1-19F3-9698-BE0D-711E8514AE12}"/>
                </a:ext>
              </a:extLst>
            </p:cNvPr>
            <p:cNvSpPr/>
            <p:nvPr/>
          </p:nvSpPr>
          <p:spPr>
            <a:xfrm>
              <a:off x="4086224" y="4543293"/>
              <a:ext cx="507033" cy="730940"/>
            </a:xfrm>
            <a:custGeom>
              <a:avLst/>
              <a:gdLst>
                <a:gd name="connsiteX0" fmla="*/ 504826 w 507033"/>
                <a:gd name="connsiteY0" fmla="*/ 35057 h 730940"/>
                <a:gd name="connsiteX1" fmla="*/ 323851 w 507033"/>
                <a:gd name="connsiteY1" fmla="*/ 365257 h 730940"/>
                <a:gd name="connsiteX2" fmla="*/ 377826 w 507033"/>
                <a:gd name="connsiteY2" fmla="*/ 339857 h 730940"/>
                <a:gd name="connsiteX3" fmla="*/ 250826 w 507033"/>
                <a:gd name="connsiteY3" fmla="*/ 508132 h 730940"/>
                <a:gd name="connsiteX4" fmla="*/ 1 w 507033"/>
                <a:gd name="connsiteY4" fmla="*/ 730382 h 730940"/>
                <a:gd name="connsiteX5" fmla="*/ 254001 w 507033"/>
                <a:gd name="connsiteY5" fmla="*/ 562107 h 730940"/>
                <a:gd name="connsiteX6" fmla="*/ 381001 w 507033"/>
                <a:gd name="connsiteY6" fmla="*/ 276357 h 730940"/>
                <a:gd name="connsiteX7" fmla="*/ 434976 w 507033"/>
                <a:gd name="connsiteY7" fmla="*/ 158882 h 730940"/>
                <a:gd name="connsiteX8" fmla="*/ 425451 w 507033"/>
                <a:gd name="connsiteY8" fmla="*/ 132 h 730940"/>
                <a:gd name="connsiteX9" fmla="*/ 425451 w 507033"/>
                <a:gd name="connsiteY9" fmla="*/ 130307 h 730940"/>
                <a:gd name="connsiteX10" fmla="*/ 504826 w 507033"/>
                <a:gd name="connsiteY10" fmla="*/ 35057 h 73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033" h="730940">
                  <a:moveTo>
                    <a:pt x="504826" y="35057"/>
                  </a:moveTo>
                  <a:cubicBezTo>
                    <a:pt x="487893" y="74215"/>
                    <a:pt x="345018" y="314457"/>
                    <a:pt x="323851" y="365257"/>
                  </a:cubicBezTo>
                  <a:cubicBezTo>
                    <a:pt x="302684" y="416057"/>
                    <a:pt x="389997" y="316045"/>
                    <a:pt x="377826" y="339857"/>
                  </a:cubicBezTo>
                  <a:cubicBezTo>
                    <a:pt x="365655" y="363670"/>
                    <a:pt x="313797" y="443045"/>
                    <a:pt x="250826" y="508132"/>
                  </a:cubicBezTo>
                  <a:cubicBezTo>
                    <a:pt x="187855" y="573219"/>
                    <a:pt x="-528" y="721386"/>
                    <a:pt x="1" y="730382"/>
                  </a:cubicBezTo>
                  <a:cubicBezTo>
                    <a:pt x="530" y="739378"/>
                    <a:pt x="190501" y="637778"/>
                    <a:pt x="254001" y="562107"/>
                  </a:cubicBezTo>
                  <a:cubicBezTo>
                    <a:pt x="317501" y="486436"/>
                    <a:pt x="350838" y="343561"/>
                    <a:pt x="381001" y="276357"/>
                  </a:cubicBezTo>
                  <a:cubicBezTo>
                    <a:pt x="411164" y="209153"/>
                    <a:pt x="427568" y="204920"/>
                    <a:pt x="434976" y="158882"/>
                  </a:cubicBezTo>
                  <a:cubicBezTo>
                    <a:pt x="442384" y="112845"/>
                    <a:pt x="427038" y="4894"/>
                    <a:pt x="425451" y="132"/>
                  </a:cubicBezTo>
                  <a:cubicBezTo>
                    <a:pt x="423864" y="-4630"/>
                    <a:pt x="414868" y="120782"/>
                    <a:pt x="425451" y="130307"/>
                  </a:cubicBezTo>
                  <a:cubicBezTo>
                    <a:pt x="436034" y="139832"/>
                    <a:pt x="521759" y="-4101"/>
                    <a:pt x="504826" y="35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C5038A31-0FFD-8623-EEB7-41C600ACBB2C}"/>
                </a:ext>
              </a:extLst>
            </p:cNvPr>
            <p:cNvSpPr/>
            <p:nvPr/>
          </p:nvSpPr>
          <p:spPr>
            <a:xfrm>
              <a:off x="2967038" y="4829174"/>
              <a:ext cx="1227234" cy="482619"/>
            </a:xfrm>
            <a:custGeom>
              <a:avLst/>
              <a:gdLst>
                <a:gd name="connsiteX0" fmla="*/ 7937 w 1227234"/>
                <a:gd name="connsiteY0" fmla="*/ 1 h 482619"/>
                <a:gd name="connsiteX1" fmla="*/ 49212 w 1227234"/>
                <a:gd name="connsiteY1" fmla="*/ 158751 h 482619"/>
                <a:gd name="connsiteX2" fmla="*/ 90487 w 1227234"/>
                <a:gd name="connsiteY2" fmla="*/ 215901 h 482619"/>
                <a:gd name="connsiteX3" fmla="*/ 55562 w 1227234"/>
                <a:gd name="connsiteY3" fmla="*/ 180976 h 482619"/>
                <a:gd name="connsiteX4" fmla="*/ 71437 w 1227234"/>
                <a:gd name="connsiteY4" fmla="*/ 260351 h 482619"/>
                <a:gd name="connsiteX5" fmla="*/ 404812 w 1227234"/>
                <a:gd name="connsiteY5" fmla="*/ 460376 h 482619"/>
                <a:gd name="connsiteX6" fmla="*/ 392112 w 1227234"/>
                <a:gd name="connsiteY6" fmla="*/ 434976 h 482619"/>
                <a:gd name="connsiteX7" fmla="*/ 735012 w 1227234"/>
                <a:gd name="connsiteY7" fmla="*/ 482601 h 482619"/>
                <a:gd name="connsiteX8" fmla="*/ 1227137 w 1227234"/>
                <a:gd name="connsiteY8" fmla="*/ 428626 h 482619"/>
                <a:gd name="connsiteX9" fmla="*/ 773112 w 1227234"/>
                <a:gd name="connsiteY9" fmla="*/ 469901 h 482619"/>
                <a:gd name="connsiteX10" fmla="*/ 293687 w 1227234"/>
                <a:gd name="connsiteY10" fmla="*/ 387351 h 482619"/>
                <a:gd name="connsiteX11" fmla="*/ 30162 w 1227234"/>
                <a:gd name="connsiteY11" fmla="*/ 161926 h 482619"/>
                <a:gd name="connsiteX12" fmla="*/ 7937 w 1227234"/>
                <a:gd name="connsiteY12" fmla="*/ 1 h 48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7234" h="482619">
                  <a:moveTo>
                    <a:pt x="7937" y="1"/>
                  </a:moveTo>
                  <a:cubicBezTo>
                    <a:pt x="11112" y="-528"/>
                    <a:pt x="35454" y="122768"/>
                    <a:pt x="49212" y="158751"/>
                  </a:cubicBezTo>
                  <a:cubicBezTo>
                    <a:pt x="62970" y="194734"/>
                    <a:pt x="89429" y="212197"/>
                    <a:pt x="90487" y="215901"/>
                  </a:cubicBezTo>
                  <a:cubicBezTo>
                    <a:pt x="91545" y="219605"/>
                    <a:pt x="58737" y="173568"/>
                    <a:pt x="55562" y="180976"/>
                  </a:cubicBezTo>
                  <a:cubicBezTo>
                    <a:pt x="52387" y="188384"/>
                    <a:pt x="13229" y="213784"/>
                    <a:pt x="71437" y="260351"/>
                  </a:cubicBezTo>
                  <a:cubicBezTo>
                    <a:pt x="129645" y="306918"/>
                    <a:pt x="351366" y="431272"/>
                    <a:pt x="404812" y="460376"/>
                  </a:cubicBezTo>
                  <a:cubicBezTo>
                    <a:pt x="458258" y="489480"/>
                    <a:pt x="337079" y="431272"/>
                    <a:pt x="392112" y="434976"/>
                  </a:cubicBezTo>
                  <a:cubicBezTo>
                    <a:pt x="447145" y="438680"/>
                    <a:pt x="595841" y="483659"/>
                    <a:pt x="735012" y="482601"/>
                  </a:cubicBezTo>
                  <a:cubicBezTo>
                    <a:pt x="874183" y="481543"/>
                    <a:pt x="1220787" y="430743"/>
                    <a:pt x="1227137" y="428626"/>
                  </a:cubicBezTo>
                  <a:cubicBezTo>
                    <a:pt x="1233487" y="426509"/>
                    <a:pt x="928687" y="476780"/>
                    <a:pt x="773112" y="469901"/>
                  </a:cubicBezTo>
                  <a:cubicBezTo>
                    <a:pt x="617537" y="463022"/>
                    <a:pt x="417512" y="438680"/>
                    <a:pt x="293687" y="387351"/>
                  </a:cubicBezTo>
                  <a:cubicBezTo>
                    <a:pt x="169862" y="336022"/>
                    <a:pt x="77787" y="224368"/>
                    <a:pt x="30162" y="161926"/>
                  </a:cubicBezTo>
                  <a:cubicBezTo>
                    <a:pt x="-17463" y="99484"/>
                    <a:pt x="4762" y="530"/>
                    <a:pt x="793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8CCB460E-BFA3-A69D-0A07-801C01EDC5A0}"/>
                </a:ext>
              </a:extLst>
            </p:cNvPr>
            <p:cNvSpPr/>
            <p:nvPr/>
          </p:nvSpPr>
          <p:spPr>
            <a:xfrm>
              <a:off x="2970774" y="5055971"/>
              <a:ext cx="1183349" cy="293925"/>
            </a:xfrm>
            <a:custGeom>
              <a:avLst/>
              <a:gdLst>
                <a:gd name="connsiteX0" fmla="*/ 7376 w 1183349"/>
                <a:gd name="connsiteY0" fmla="*/ 1804 h 293925"/>
                <a:gd name="connsiteX1" fmla="*/ 401076 w 1183349"/>
                <a:gd name="connsiteY1" fmla="*/ 246279 h 293925"/>
                <a:gd name="connsiteX2" fmla="*/ 378851 w 1183349"/>
                <a:gd name="connsiteY2" fmla="*/ 252629 h 293925"/>
                <a:gd name="connsiteX3" fmla="*/ 769376 w 1183349"/>
                <a:gd name="connsiteY3" fmla="*/ 271679 h 293925"/>
                <a:gd name="connsiteX4" fmla="*/ 626501 w 1183349"/>
                <a:gd name="connsiteY4" fmla="*/ 293904 h 293925"/>
                <a:gd name="connsiteX5" fmla="*/ 1105926 w 1183349"/>
                <a:gd name="connsiteY5" fmla="*/ 274854 h 293925"/>
                <a:gd name="connsiteX6" fmla="*/ 1153551 w 1183349"/>
                <a:gd name="connsiteY6" fmla="*/ 233579 h 293925"/>
                <a:gd name="connsiteX7" fmla="*/ 810651 w 1183349"/>
                <a:gd name="connsiteY7" fmla="*/ 278029 h 293925"/>
                <a:gd name="connsiteX8" fmla="*/ 480451 w 1183349"/>
                <a:gd name="connsiteY8" fmla="*/ 255804 h 293925"/>
                <a:gd name="connsiteX9" fmla="*/ 216926 w 1183349"/>
                <a:gd name="connsiteY9" fmla="*/ 135154 h 293925"/>
                <a:gd name="connsiteX10" fmla="*/ 147076 w 1183349"/>
                <a:gd name="connsiteY10" fmla="*/ 135154 h 293925"/>
                <a:gd name="connsiteX11" fmla="*/ 7376 w 1183349"/>
                <a:gd name="connsiteY11" fmla="*/ 1804 h 29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3349" h="293925">
                  <a:moveTo>
                    <a:pt x="7376" y="1804"/>
                  </a:moveTo>
                  <a:cubicBezTo>
                    <a:pt x="49709" y="20325"/>
                    <a:pt x="339164" y="204475"/>
                    <a:pt x="401076" y="246279"/>
                  </a:cubicBezTo>
                  <a:cubicBezTo>
                    <a:pt x="462989" y="288083"/>
                    <a:pt x="317468" y="248396"/>
                    <a:pt x="378851" y="252629"/>
                  </a:cubicBezTo>
                  <a:cubicBezTo>
                    <a:pt x="440234" y="256862"/>
                    <a:pt x="728101" y="264800"/>
                    <a:pt x="769376" y="271679"/>
                  </a:cubicBezTo>
                  <a:cubicBezTo>
                    <a:pt x="810651" y="278558"/>
                    <a:pt x="570409" y="293375"/>
                    <a:pt x="626501" y="293904"/>
                  </a:cubicBezTo>
                  <a:cubicBezTo>
                    <a:pt x="682593" y="294433"/>
                    <a:pt x="1018084" y="284908"/>
                    <a:pt x="1105926" y="274854"/>
                  </a:cubicBezTo>
                  <a:cubicBezTo>
                    <a:pt x="1193768" y="264800"/>
                    <a:pt x="1202763" y="233050"/>
                    <a:pt x="1153551" y="233579"/>
                  </a:cubicBezTo>
                  <a:cubicBezTo>
                    <a:pt x="1104339" y="234108"/>
                    <a:pt x="922834" y="274325"/>
                    <a:pt x="810651" y="278029"/>
                  </a:cubicBezTo>
                  <a:cubicBezTo>
                    <a:pt x="698468" y="281733"/>
                    <a:pt x="579405" y="279616"/>
                    <a:pt x="480451" y="255804"/>
                  </a:cubicBezTo>
                  <a:cubicBezTo>
                    <a:pt x="381497" y="231992"/>
                    <a:pt x="272489" y="155262"/>
                    <a:pt x="216926" y="135154"/>
                  </a:cubicBezTo>
                  <a:cubicBezTo>
                    <a:pt x="161364" y="115046"/>
                    <a:pt x="176709" y="157379"/>
                    <a:pt x="147076" y="135154"/>
                  </a:cubicBezTo>
                  <a:cubicBezTo>
                    <a:pt x="117443" y="112929"/>
                    <a:pt x="-34957" y="-16717"/>
                    <a:pt x="7376" y="1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4F9FB720-14A9-E842-9B39-5FC67904B112}"/>
                </a:ext>
              </a:extLst>
            </p:cNvPr>
            <p:cNvSpPr/>
            <p:nvPr/>
          </p:nvSpPr>
          <p:spPr>
            <a:xfrm>
              <a:off x="3631213" y="4085405"/>
              <a:ext cx="1074915" cy="382161"/>
            </a:xfrm>
            <a:custGeom>
              <a:avLst/>
              <a:gdLst>
                <a:gd name="connsiteX0" fmla="*/ 26387 w 1074915"/>
                <a:gd name="connsiteY0" fmla="*/ 820 h 382161"/>
                <a:gd name="connsiteX1" fmla="*/ 83537 w 1074915"/>
                <a:gd name="connsiteY1" fmla="*/ 26220 h 382161"/>
                <a:gd name="connsiteX2" fmla="*/ 674087 w 1074915"/>
                <a:gd name="connsiteY2" fmla="*/ 102420 h 382161"/>
                <a:gd name="connsiteX3" fmla="*/ 867762 w 1074915"/>
                <a:gd name="connsiteY3" fmla="*/ 232595 h 382161"/>
                <a:gd name="connsiteX4" fmla="*/ 836012 w 1074915"/>
                <a:gd name="connsiteY4" fmla="*/ 216720 h 382161"/>
                <a:gd name="connsiteX5" fmla="*/ 1074137 w 1074915"/>
                <a:gd name="connsiteY5" fmla="*/ 381820 h 382161"/>
                <a:gd name="connsiteX6" fmla="*/ 893162 w 1074915"/>
                <a:gd name="connsiteY6" fmla="*/ 254820 h 382161"/>
                <a:gd name="connsiteX7" fmla="*/ 404212 w 1074915"/>
                <a:gd name="connsiteY7" fmla="*/ 83370 h 382161"/>
                <a:gd name="connsiteX8" fmla="*/ 785212 w 1074915"/>
                <a:gd name="connsiteY8" fmla="*/ 150045 h 382161"/>
                <a:gd name="connsiteX9" fmla="*/ 296262 w 1074915"/>
                <a:gd name="connsiteY9" fmla="*/ 51620 h 382161"/>
                <a:gd name="connsiteX10" fmla="*/ 26387 w 1074915"/>
                <a:gd name="connsiteY10" fmla="*/ 820 h 38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4915" h="382161">
                  <a:moveTo>
                    <a:pt x="26387" y="820"/>
                  </a:moveTo>
                  <a:cubicBezTo>
                    <a:pt x="-9067" y="-3413"/>
                    <a:pt x="-24413" y="9287"/>
                    <a:pt x="83537" y="26220"/>
                  </a:cubicBezTo>
                  <a:cubicBezTo>
                    <a:pt x="191487" y="43153"/>
                    <a:pt x="543383" y="68024"/>
                    <a:pt x="674087" y="102420"/>
                  </a:cubicBezTo>
                  <a:cubicBezTo>
                    <a:pt x="804791" y="136816"/>
                    <a:pt x="840775" y="213545"/>
                    <a:pt x="867762" y="232595"/>
                  </a:cubicBezTo>
                  <a:cubicBezTo>
                    <a:pt x="894749" y="251645"/>
                    <a:pt x="801616" y="191849"/>
                    <a:pt x="836012" y="216720"/>
                  </a:cubicBezTo>
                  <a:cubicBezTo>
                    <a:pt x="870408" y="241591"/>
                    <a:pt x="1064612" y="375470"/>
                    <a:pt x="1074137" y="381820"/>
                  </a:cubicBezTo>
                  <a:cubicBezTo>
                    <a:pt x="1083662" y="388170"/>
                    <a:pt x="1004816" y="304562"/>
                    <a:pt x="893162" y="254820"/>
                  </a:cubicBezTo>
                  <a:cubicBezTo>
                    <a:pt x="781508" y="205078"/>
                    <a:pt x="422204" y="100832"/>
                    <a:pt x="404212" y="83370"/>
                  </a:cubicBezTo>
                  <a:cubicBezTo>
                    <a:pt x="386220" y="65908"/>
                    <a:pt x="803204" y="155337"/>
                    <a:pt x="785212" y="150045"/>
                  </a:cubicBezTo>
                  <a:cubicBezTo>
                    <a:pt x="767220" y="144753"/>
                    <a:pt x="423791" y="72787"/>
                    <a:pt x="296262" y="51620"/>
                  </a:cubicBezTo>
                  <a:cubicBezTo>
                    <a:pt x="168733" y="30453"/>
                    <a:pt x="61841" y="5053"/>
                    <a:pt x="26387" y="8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B95FF811-F0C7-52F5-A83D-86700E163779}"/>
                </a:ext>
              </a:extLst>
            </p:cNvPr>
            <p:cNvSpPr/>
            <p:nvPr/>
          </p:nvSpPr>
          <p:spPr>
            <a:xfrm>
              <a:off x="4124229" y="4559296"/>
              <a:ext cx="589290" cy="775297"/>
            </a:xfrm>
            <a:custGeom>
              <a:avLst/>
              <a:gdLst>
                <a:gd name="connsiteX0" fmla="*/ 587471 w 589290"/>
                <a:gd name="connsiteY0" fmla="*/ 4 h 775297"/>
                <a:gd name="connsiteX1" fmla="*/ 469996 w 589290"/>
                <a:gd name="connsiteY1" fmla="*/ 288929 h 775297"/>
                <a:gd name="connsiteX2" fmla="*/ 339821 w 589290"/>
                <a:gd name="connsiteY2" fmla="*/ 495304 h 775297"/>
                <a:gd name="connsiteX3" fmla="*/ 403321 w 589290"/>
                <a:gd name="connsiteY3" fmla="*/ 320679 h 775297"/>
                <a:gd name="connsiteX4" fmla="*/ 193771 w 589290"/>
                <a:gd name="connsiteY4" fmla="*/ 628654 h 775297"/>
                <a:gd name="connsiteX5" fmla="*/ 333471 w 589290"/>
                <a:gd name="connsiteY5" fmla="*/ 476254 h 775297"/>
                <a:gd name="connsiteX6" fmla="*/ 162021 w 589290"/>
                <a:gd name="connsiteY6" fmla="*/ 638179 h 775297"/>
                <a:gd name="connsiteX7" fmla="*/ 3271 w 589290"/>
                <a:gd name="connsiteY7" fmla="*/ 771529 h 775297"/>
                <a:gd name="connsiteX8" fmla="*/ 314421 w 589290"/>
                <a:gd name="connsiteY8" fmla="*/ 485779 h 775297"/>
                <a:gd name="connsiteX9" fmla="*/ 517621 w 589290"/>
                <a:gd name="connsiteY9" fmla="*/ 73029 h 775297"/>
                <a:gd name="connsiteX10" fmla="*/ 374746 w 589290"/>
                <a:gd name="connsiteY10" fmla="*/ 295279 h 775297"/>
                <a:gd name="connsiteX11" fmla="*/ 587471 w 589290"/>
                <a:gd name="connsiteY11" fmla="*/ 4 h 77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290" h="775297">
                  <a:moveTo>
                    <a:pt x="587471" y="4"/>
                  </a:moveTo>
                  <a:cubicBezTo>
                    <a:pt x="603346" y="-1054"/>
                    <a:pt x="511271" y="206379"/>
                    <a:pt x="469996" y="288929"/>
                  </a:cubicBezTo>
                  <a:cubicBezTo>
                    <a:pt x="428721" y="371479"/>
                    <a:pt x="350933" y="490012"/>
                    <a:pt x="339821" y="495304"/>
                  </a:cubicBezTo>
                  <a:cubicBezTo>
                    <a:pt x="328708" y="500596"/>
                    <a:pt x="427663" y="298454"/>
                    <a:pt x="403321" y="320679"/>
                  </a:cubicBezTo>
                  <a:cubicBezTo>
                    <a:pt x="378979" y="342904"/>
                    <a:pt x="205413" y="602725"/>
                    <a:pt x="193771" y="628654"/>
                  </a:cubicBezTo>
                  <a:cubicBezTo>
                    <a:pt x="182129" y="654583"/>
                    <a:pt x="338763" y="474667"/>
                    <a:pt x="333471" y="476254"/>
                  </a:cubicBezTo>
                  <a:cubicBezTo>
                    <a:pt x="328179" y="477841"/>
                    <a:pt x="217054" y="588967"/>
                    <a:pt x="162021" y="638179"/>
                  </a:cubicBezTo>
                  <a:cubicBezTo>
                    <a:pt x="106988" y="687392"/>
                    <a:pt x="-22129" y="796929"/>
                    <a:pt x="3271" y="771529"/>
                  </a:cubicBezTo>
                  <a:cubicBezTo>
                    <a:pt x="28671" y="746129"/>
                    <a:pt x="228696" y="602196"/>
                    <a:pt x="314421" y="485779"/>
                  </a:cubicBezTo>
                  <a:cubicBezTo>
                    <a:pt x="400146" y="369362"/>
                    <a:pt x="507567" y="104779"/>
                    <a:pt x="517621" y="73029"/>
                  </a:cubicBezTo>
                  <a:cubicBezTo>
                    <a:pt x="527675" y="41279"/>
                    <a:pt x="362046" y="306391"/>
                    <a:pt x="374746" y="295279"/>
                  </a:cubicBezTo>
                  <a:cubicBezTo>
                    <a:pt x="387446" y="284167"/>
                    <a:pt x="571596" y="1062"/>
                    <a:pt x="587471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95D6B5AB-F919-FDDF-F577-650E7C06CBBB}"/>
                </a:ext>
              </a:extLst>
            </p:cNvPr>
            <p:cNvSpPr/>
            <p:nvPr/>
          </p:nvSpPr>
          <p:spPr>
            <a:xfrm>
              <a:off x="4460079" y="4290993"/>
              <a:ext cx="904587" cy="184413"/>
            </a:xfrm>
            <a:custGeom>
              <a:avLst/>
              <a:gdLst>
                <a:gd name="connsiteX0" fmla="*/ 19846 w 904587"/>
                <a:gd name="connsiteY0" fmla="*/ 166707 h 184413"/>
                <a:gd name="connsiteX1" fmla="*/ 178596 w 904587"/>
                <a:gd name="connsiteY1" fmla="*/ 160357 h 184413"/>
                <a:gd name="connsiteX2" fmla="*/ 19846 w 904587"/>
                <a:gd name="connsiteY2" fmla="*/ 71457 h 184413"/>
                <a:gd name="connsiteX3" fmla="*/ 207171 w 904587"/>
                <a:gd name="connsiteY3" fmla="*/ 138132 h 184413"/>
                <a:gd name="connsiteX4" fmla="*/ 457996 w 904587"/>
                <a:gd name="connsiteY4" fmla="*/ 154007 h 184413"/>
                <a:gd name="connsiteX5" fmla="*/ 569121 w 904587"/>
                <a:gd name="connsiteY5" fmla="*/ 176232 h 184413"/>
                <a:gd name="connsiteX6" fmla="*/ 902496 w 904587"/>
                <a:gd name="connsiteY6" fmla="*/ 1607 h 184413"/>
                <a:gd name="connsiteX7" fmla="*/ 705646 w 904587"/>
                <a:gd name="connsiteY7" fmla="*/ 93682 h 184413"/>
                <a:gd name="connsiteX8" fmla="*/ 600871 w 904587"/>
                <a:gd name="connsiteY8" fmla="*/ 166707 h 184413"/>
                <a:gd name="connsiteX9" fmla="*/ 483396 w 904587"/>
                <a:gd name="connsiteY9" fmla="*/ 134957 h 184413"/>
                <a:gd name="connsiteX10" fmla="*/ 254796 w 904587"/>
                <a:gd name="connsiteY10" fmla="*/ 74632 h 184413"/>
                <a:gd name="connsiteX11" fmla="*/ 467521 w 904587"/>
                <a:gd name="connsiteY11" fmla="*/ 141307 h 184413"/>
                <a:gd name="connsiteX12" fmla="*/ 229396 w 904587"/>
                <a:gd name="connsiteY12" fmla="*/ 160357 h 184413"/>
                <a:gd name="connsiteX13" fmla="*/ 153196 w 904587"/>
                <a:gd name="connsiteY13" fmla="*/ 119082 h 184413"/>
                <a:gd name="connsiteX14" fmla="*/ 16671 w 904587"/>
                <a:gd name="connsiteY14" fmla="*/ 77807 h 184413"/>
                <a:gd name="connsiteX15" fmla="*/ 19846 w 904587"/>
                <a:gd name="connsiteY15" fmla="*/ 166707 h 18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4587" h="184413">
                  <a:moveTo>
                    <a:pt x="19846" y="166707"/>
                  </a:moveTo>
                  <a:cubicBezTo>
                    <a:pt x="46834" y="180465"/>
                    <a:pt x="178596" y="176232"/>
                    <a:pt x="178596" y="160357"/>
                  </a:cubicBezTo>
                  <a:cubicBezTo>
                    <a:pt x="178596" y="144482"/>
                    <a:pt x="15084" y="75161"/>
                    <a:pt x="19846" y="71457"/>
                  </a:cubicBezTo>
                  <a:cubicBezTo>
                    <a:pt x="24608" y="67753"/>
                    <a:pt x="134146" y="124374"/>
                    <a:pt x="207171" y="138132"/>
                  </a:cubicBezTo>
                  <a:cubicBezTo>
                    <a:pt x="280196" y="151890"/>
                    <a:pt x="397671" y="147657"/>
                    <a:pt x="457996" y="154007"/>
                  </a:cubicBezTo>
                  <a:cubicBezTo>
                    <a:pt x="518321" y="160357"/>
                    <a:pt x="495038" y="201632"/>
                    <a:pt x="569121" y="176232"/>
                  </a:cubicBezTo>
                  <a:cubicBezTo>
                    <a:pt x="643204" y="150832"/>
                    <a:pt x="879742" y="15365"/>
                    <a:pt x="902496" y="1607"/>
                  </a:cubicBezTo>
                  <a:cubicBezTo>
                    <a:pt x="925250" y="-12151"/>
                    <a:pt x="755917" y="66165"/>
                    <a:pt x="705646" y="93682"/>
                  </a:cubicBezTo>
                  <a:cubicBezTo>
                    <a:pt x="655375" y="121199"/>
                    <a:pt x="637913" y="159828"/>
                    <a:pt x="600871" y="166707"/>
                  </a:cubicBezTo>
                  <a:cubicBezTo>
                    <a:pt x="563829" y="173586"/>
                    <a:pt x="483396" y="134957"/>
                    <a:pt x="483396" y="134957"/>
                  </a:cubicBezTo>
                  <a:lnTo>
                    <a:pt x="254796" y="74632"/>
                  </a:lnTo>
                  <a:cubicBezTo>
                    <a:pt x="252150" y="75690"/>
                    <a:pt x="471754" y="127020"/>
                    <a:pt x="467521" y="141307"/>
                  </a:cubicBezTo>
                  <a:cubicBezTo>
                    <a:pt x="463288" y="155594"/>
                    <a:pt x="281784" y="164061"/>
                    <a:pt x="229396" y="160357"/>
                  </a:cubicBezTo>
                  <a:cubicBezTo>
                    <a:pt x="177009" y="156653"/>
                    <a:pt x="188650" y="132840"/>
                    <a:pt x="153196" y="119082"/>
                  </a:cubicBezTo>
                  <a:cubicBezTo>
                    <a:pt x="117742" y="105324"/>
                    <a:pt x="38367" y="73045"/>
                    <a:pt x="16671" y="77807"/>
                  </a:cubicBezTo>
                  <a:cubicBezTo>
                    <a:pt x="-5025" y="82569"/>
                    <a:pt x="-7142" y="152949"/>
                    <a:pt x="19846" y="166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DF2FACB1-61EE-97BA-019A-F71A6555982A}"/>
                </a:ext>
              </a:extLst>
            </p:cNvPr>
            <p:cNvSpPr/>
            <p:nvPr/>
          </p:nvSpPr>
          <p:spPr>
            <a:xfrm>
              <a:off x="4452490" y="4465193"/>
              <a:ext cx="738718" cy="615192"/>
            </a:xfrm>
            <a:custGeom>
              <a:avLst/>
              <a:gdLst>
                <a:gd name="connsiteX0" fmla="*/ 5210 w 738718"/>
                <a:gd name="connsiteY0" fmla="*/ 100457 h 615192"/>
                <a:gd name="connsiteX1" fmla="*/ 379860 w 738718"/>
                <a:gd name="connsiteY1" fmla="*/ 59182 h 615192"/>
                <a:gd name="connsiteX2" fmla="*/ 519560 w 738718"/>
                <a:gd name="connsiteY2" fmla="*/ 183007 h 615192"/>
                <a:gd name="connsiteX3" fmla="*/ 513210 w 738718"/>
                <a:gd name="connsiteY3" fmla="*/ 138557 h 615192"/>
                <a:gd name="connsiteX4" fmla="*/ 630685 w 738718"/>
                <a:gd name="connsiteY4" fmla="*/ 392557 h 615192"/>
                <a:gd name="connsiteX5" fmla="*/ 738635 w 738718"/>
                <a:gd name="connsiteY5" fmla="*/ 614807 h 615192"/>
                <a:gd name="connsiteX6" fmla="*/ 646560 w 738718"/>
                <a:gd name="connsiteY6" fmla="*/ 433832 h 615192"/>
                <a:gd name="connsiteX7" fmla="*/ 535435 w 738718"/>
                <a:gd name="connsiteY7" fmla="*/ 5207 h 615192"/>
                <a:gd name="connsiteX8" fmla="*/ 564010 w 738718"/>
                <a:gd name="connsiteY8" fmla="*/ 186182 h 615192"/>
                <a:gd name="connsiteX9" fmla="*/ 462410 w 738718"/>
                <a:gd name="connsiteY9" fmla="*/ 33782 h 615192"/>
                <a:gd name="connsiteX10" fmla="*/ 357635 w 738718"/>
                <a:gd name="connsiteY10" fmla="*/ 33782 h 615192"/>
                <a:gd name="connsiteX11" fmla="*/ 163960 w 738718"/>
                <a:gd name="connsiteY11" fmla="*/ 252857 h 615192"/>
                <a:gd name="connsiteX12" fmla="*/ 281435 w 738718"/>
                <a:gd name="connsiteY12" fmla="*/ 24257 h 615192"/>
                <a:gd name="connsiteX13" fmla="*/ 94110 w 738718"/>
                <a:gd name="connsiteY13" fmla="*/ 208407 h 615192"/>
                <a:gd name="connsiteX14" fmla="*/ 157610 w 738718"/>
                <a:gd name="connsiteY14" fmla="*/ 40132 h 615192"/>
                <a:gd name="connsiteX15" fmla="*/ 5210 w 738718"/>
                <a:gd name="connsiteY15" fmla="*/ 100457 h 61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8718" h="615192">
                  <a:moveTo>
                    <a:pt x="5210" y="100457"/>
                  </a:moveTo>
                  <a:cubicBezTo>
                    <a:pt x="42252" y="103632"/>
                    <a:pt x="294135" y="45424"/>
                    <a:pt x="379860" y="59182"/>
                  </a:cubicBezTo>
                  <a:cubicBezTo>
                    <a:pt x="465585" y="72940"/>
                    <a:pt x="497335" y="169778"/>
                    <a:pt x="519560" y="183007"/>
                  </a:cubicBezTo>
                  <a:cubicBezTo>
                    <a:pt x="541785" y="196236"/>
                    <a:pt x="494689" y="103632"/>
                    <a:pt x="513210" y="138557"/>
                  </a:cubicBezTo>
                  <a:cubicBezTo>
                    <a:pt x="531731" y="173482"/>
                    <a:pt x="593114" y="313182"/>
                    <a:pt x="630685" y="392557"/>
                  </a:cubicBezTo>
                  <a:cubicBezTo>
                    <a:pt x="668256" y="471932"/>
                    <a:pt x="735989" y="607928"/>
                    <a:pt x="738635" y="614807"/>
                  </a:cubicBezTo>
                  <a:cubicBezTo>
                    <a:pt x="741281" y="621686"/>
                    <a:pt x="680427" y="535432"/>
                    <a:pt x="646560" y="433832"/>
                  </a:cubicBezTo>
                  <a:cubicBezTo>
                    <a:pt x="612693" y="332232"/>
                    <a:pt x="549193" y="46482"/>
                    <a:pt x="535435" y="5207"/>
                  </a:cubicBezTo>
                  <a:cubicBezTo>
                    <a:pt x="521677" y="-36068"/>
                    <a:pt x="576181" y="181420"/>
                    <a:pt x="564010" y="186182"/>
                  </a:cubicBezTo>
                  <a:cubicBezTo>
                    <a:pt x="551839" y="190944"/>
                    <a:pt x="496806" y="59182"/>
                    <a:pt x="462410" y="33782"/>
                  </a:cubicBezTo>
                  <a:cubicBezTo>
                    <a:pt x="428014" y="8382"/>
                    <a:pt x="407376" y="-2730"/>
                    <a:pt x="357635" y="33782"/>
                  </a:cubicBezTo>
                  <a:cubicBezTo>
                    <a:pt x="307894" y="70294"/>
                    <a:pt x="176660" y="254444"/>
                    <a:pt x="163960" y="252857"/>
                  </a:cubicBezTo>
                  <a:cubicBezTo>
                    <a:pt x="151260" y="251270"/>
                    <a:pt x="293077" y="31665"/>
                    <a:pt x="281435" y="24257"/>
                  </a:cubicBezTo>
                  <a:cubicBezTo>
                    <a:pt x="269793" y="16849"/>
                    <a:pt x="114747" y="205761"/>
                    <a:pt x="94110" y="208407"/>
                  </a:cubicBezTo>
                  <a:cubicBezTo>
                    <a:pt x="73473" y="211053"/>
                    <a:pt x="175072" y="59182"/>
                    <a:pt x="157610" y="40132"/>
                  </a:cubicBezTo>
                  <a:cubicBezTo>
                    <a:pt x="140148" y="21082"/>
                    <a:pt x="-31832" y="97282"/>
                    <a:pt x="5210" y="100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0AB34B9B-6499-C99F-4B18-E40E0FB38673}"/>
                </a:ext>
              </a:extLst>
            </p:cNvPr>
            <p:cNvSpPr/>
            <p:nvPr/>
          </p:nvSpPr>
          <p:spPr>
            <a:xfrm>
              <a:off x="4668465" y="4241413"/>
              <a:ext cx="846524" cy="257768"/>
            </a:xfrm>
            <a:custGeom>
              <a:avLst/>
              <a:gdLst>
                <a:gd name="connsiteX0" fmla="*/ 1960 w 846524"/>
                <a:gd name="connsiteY0" fmla="*/ 162312 h 257768"/>
                <a:gd name="connsiteX1" fmla="*/ 78160 w 846524"/>
                <a:gd name="connsiteY1" fmla="*/ 203587 h 257768"/>
                <a:gd name="connsiteX2" fmla="*/ 344860 w 846524"/>
                <a:gd name="connsiteY2" fmla="*/ 206762 h 257768"/>
                <a:gd name="connsiteX3" fmla="*/ 405185 w 846524"/>
                <a:gd name="connsiteY3" fmla="*/ 140087 h 257768"/>
                <a:gd name="connsiteX4" fmla="*/ 217860 w 846524"/>
                <a:gd name="connsiteY4" fmla="*/ 206762 h 257768"/>
                <a:gd name="connsiteX5" fmla="*/ 621085 w 846524"/>
                <a:gd name="connsiteY5" fmla="*/ 48012 h 257768"/>
                <a:gd name="connsiteX6" fmla="*/ 846510 w 846524"/>
                <a:gd name="connsiteY6" fmla="*/ 387 h 257768"/>
                <a:gd name="connsiteX7" fmla="*/ 630610 w 846524"/>
                <a:gd name="connsiteY7" fmla="*/ 67062 h 257768"/>
                <a:gd name="connsiteX8" fmla="*/ 322635 w 846524"/>
                <a:gd name="connsiteY8" fmla="*/ 254387 h 257768"/>
                <a:gd name="connsiteX9" fmla="*/ 294060 w 846524"/>
                <a:gd name="connsiteY9" fmla="*/ 187712 h 257768"/>
                <a:gd name="connsiteX10" fmla="*/ 138485 w 846524"/>
                <a:gd name="connsiteY10" fmla="*/ 187712 h 257768"/>
                <a:gd name="connsiteX11" fmla="*/ 1960 w 846524"/>
                <a:gd name="connsiteY11" fmla="*/ 162312 h 25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6524" h="257768">
                  <a:moveTo>
                    <a:pt x="1960" y="162312"/>
                  </a:moveTo>
                  <a:cubicBezTo>
                    <a:pt x="-8094" y="164958"/>
                    <a:pt x="21010" y="196179"/>
                    <a:pt x="78160" y="203587"/>
                  </a:cubicBezTo>
                  <a:cubicBezTo>
                    <a:pt x="135310" y="210995"/>
                    <a:pt x="290356" y="217345"/>
                    <a:pt x="344860" y="206762"/>
                  </a:cubicBezTo>
                  <a:cubicBezTo>
                    <a:pt x="399364" y="196179"/>
                    <a:pt x="426352" y="140087"/>
                    <a:pt x="405185" y="140087"/>
                  </a:cubicBezTo>
                  <a:cubicBezTo>
                    <a:pt x="384018" y="140087"/>
                    <a:pt x="181877" y="222108"/>
                    <a:pt x="217860" y="206762"/>
                  </a:cubicBezTo>
                  <a:cubicBezTo>
                    <a:pt x="253843" y="191416"/>
                    <a:pt x="516310" y="82408"/>
                    <a:pt x="621085" y="48012"/>
                  </a:cubicBezTo>
                  <a:cubicBezTo>
                    <a:pt x="725860" y="13616"/>
                    <a:pt x="844923" y="-2788"/>
                    <a:pt x="846510" y="387"/>
                  </a:cubicBezTo>
                  <a:cubicBezTo>
                    <a:pt x="848097" y="3562"/>
                    <a:pt x="717922" y="24729"/>
                    <a:pt x="630610" y="67062"/>
                  </a:cubicBezTo>
                  <a:cubicBezTo>
                    <a:pt x="543298" y="109395"/>
                    <a:pt x="378727" y="234279"/>
                    <a:pt x="322635" y="254387"/>
                  </a:cubicBezTo>
                  <a:cubicBezTo>
                    <a:pt x="266543" y="274495"/>
                    <a:pt x="324752" y="198825"/>
                    <a:pt x="294060" y="187712"/>
                  </a:cubicBezTo>
                  <a:cubicBezTo>
                    <a:pt x="263368" y="176600"/>
                    <a:pt x="183464" y="187183"/>
                    <a:pt x="138485" y="187712"/>
                  </a:cubicBezTo>
                  <a:cubicBezTo>
                    <a:pt x="93506" y="188241"/>
                    <a:pt x="12014" y="159666"/>
                    <a:pt x="1960" y="162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AA73B6B2-0EBC-D9B0-FA65-98142824D739}"/>
                </a:ext>
              </a:extLst>
            </p:cNvPr>
            <p:cNvSpPr/>
            <p:nvPr/>
          </p:nvSpPr>
          <p:spPr>
            <a:xfrm>
              <a:off x="5195260" y="4238566"/>
              <a:ext cx="1423508" cy="108182"/>
            </a:xfrm>
            <a:custGeom>
              <a:avLst/>
              <a:gdLst>
                <a:gd name="connsiteX0" fmla="*/ 2215 w 1423508"/>
                <a:gd name="connsiteY0" fmla="*/ 108009 h 108182"/>
                <a:gd name="connsiteX1" fmla="*/ 599115 w 1423508"/>
                <a:gd name="connsiteY1" fmla="*/ 59 h 108182"/>
                <a:gd name="connsiteX2" fmla="*/ 1408740 w 1423508"/>
                <a:gd name="connsiteY2" fmla="*/ 92134 h 108182"/>
                <a:gd name="connsiteX3" fmla="*/ 1091240 w 1423508"/>
                <a:gd name="connsiteY3" fmla="*/ 47684 h 108182"/>
                <a:gd name="connsiteX4" fmla="*/ 697540 w 1423508"/>
                <a:gd name="connsiteY4" fmla="*/ 19109 h 108182"/>
                <a:gd name="connsiteX5" fmla="*/ 408615 w 1423508"/>
                <a:gd name="connsiteY5" fmla="*/ 25459 h 108182"/>
                <a:gd name="connsiteX6" fmla="*/ 2215 w 1423508"/>
                <a:gd name="connsiteY6" fmla="*/ 108009 h 10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08" h="108182">
                  <a:moveTo>
                    <a:pt x="2215" y="108009"/>
                  </a:moveTo>
                  <a:cubicBezTo>
                    <a:pt x="33965" y="103776"/>
                    <a:pt x="364694" y="2705"/>
                    <a:pt x="599115" y="59"/>
                  </a:cubicBezTo>
                  <a:cubicBezTo>
                    <a:pt x="833536" y="-2587"/>
                    <a:pt x="1326719" y="84197"/>
                    <a:pt x="1408740" y="92134"/>
                  </a:cubicBezTo>
                  <a:cubicBezTo>
                    <a:pt x="1490761" y="100071"/>
                    <a:pt x="1209773" y="59855"/>
                    <a:pt x="1091240" y="47684"/>
                  </a:cubicBezTo>
                  <a:cubicBezTo>
                    <a:pt x="972707" y="35513"/>
                    <a:pt x="811311" y="22813"/>
                    <a:pt x="697540" y="19109"/>
                  </a:cubicBezTo>
                  <a:cubicBezTo>
                    <a:pt x="583769" y="15405"/>
                    <a:pt x="528736" y="13288"/>
                    <a:pt x="408615" y="25459"/>
                  </a:cubicBezTo>
                  <a:cubicBezTo>
                    <a:pt x="288494" y="37630"/>
                    <a:pt x="-29535" y="112242"/>
                    <a:pt x="2215" y="108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70204495-A6DB-DFFB-EAED-204FDC2E0463}"/>
                </a:ext>
              </a:extLst>
            </p:cNvPr>
            <p:cNvSpPr/>
            <p:nvPr/>
          </p:nvSpPr>
          <p:spPr>
            <a:xfrm>
              <a:off x="5321751" y="4203688"/>
              <a:ext cx="1574410" cy="498796"/>
            </a:xfrm>
            <a:custGeom>
              <a:avLst/>
              <a:gdLst>
                <a:gd name="connsiteX0" fmla="*/ 28124 w 1574410"/>
                <a:gd name="connsiteY0" fmla="*/ 57162 h 498796"/>
                <a:gd name="connsiteX1" fmla="*/ 82099 w 1574410"/>
                <a:gd name="connsiteY1" fmla="*/ 60337 h 498796"/>
                <a:gd name="connsiteX2" fmla="*/ 485324 w 1574410"/>
                <a:gd name="connsiteY2" fmla="*/ 6362 h 498796"/>
                <a:gd name="connsiteX3" fmla="*/ 948874 w 1574410"/>
                <a:gd name="connsiteY3" fmla="*/ 73037 h 498796"/>
                <a:gd name="connsiteX4" fmla="*/ 923474 w 1574410"/>
                <a:gd name="connsiteY4" fmla="*/ 53987 h 498796"/>
                <a:gd name="connsiteX5" fmla="*/ 1367974 w 1574410"/>
                <a:gd name="connsiteY5" fmla="*/ 123837 h 498796"/>
                <a:gd name="connsiteX6" fmla="*/ 1482274 w 1574410"/>
                <a:gd name="connsiteY6" fmla="*/ 269887 h 498796"/>
                <a:gd name="connsiteX7" fmla="*/ 1574349 w 1574410"/>
                <a:gd name="connsiteY7" fmla="*/ 498487 h 498796"/>
                <a:gd name="connsiteX8" fmla="*/ 1491799 w 1574410"/>
                <a:gd name="connsiteY8" fmla="*/ 314337 h 498796"/>
                <a:gd name="connsiteX9" fmla="*/ 1244149 w 1574410"/>
                <a:gd name="connsiteY9" fmla="*/ 114312 h 498796"/>
                <a:gd name="connsiteX10" fmla="*/ 748849 w 1574410"/>
                <a:gd name="connsiteY10" fmla="*/ 28587 h 498796"/>
                <a:gd name="connsiteX11" fmla="*/ 259899 w 1574410"/>
                <a:gd name="connsiteY11" fmla="*/ 12 h 498796"/>
                <a:gd name="connsiteX12" fmla="*/ 421824 w 1574410"/>
                <a:gd name="connsiteY12" fmla="*/ 25412 h 498796"/>
                <a:gd name="connsiteX13" fmla="*/ 28124 w 1574410"/>
                <a:gd name="connsiteY13" fmla="*/ 57162 h 49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74410" h="498796">
                  <a:moveTo>
                    <a:pt x="28124" y="57162"/>
                  </a:moveTo>
                  <a:cubicBezTo>
                    <a:pt x="-28497" y="62983"/>
                    <a:pt x="5899" y="68804"/>
                    <a:pt x="82099" y="60337"/>
                  </a:cubicBezTo>
                  <a:cubicBezTo>
                    <a:pt x="158299" y="51870"/>
                    <a:pt x="340862" y="4245"/>
                    <a:pt x="485324" y="6362"/>
                  </a:cubicBezTo>
                  <a:cubicBezTo>
                    <a:pt x="629786" y="8479"/>
                    <a:pt x="875849" y="65100"/>
                    <a:pt x="948874" y="73037"/>
                  </a:cubicBezTo>
                  <a:cubicBezTo>
                    <a:pt x="1021899" y="80974"/>
                    <a:pt x="853624" y="45520"/>
                    <a:pt x="923474" y="53987"/>
                  </a:cubicBezTo>
                  <a:cubicBezTo>
                    <a:pt x="993324" y="62454"/>
                    <a:pt x="1274841" y="87854"/>
                    <a:pt x="1367974" y="123837"/>
                  </a:cubicBezTo>
                  <a:cubicBezTo>
                    <a:pt x="1461107" y="159820"/>
                    <a:pt x="1447878" y="207445"/>
                    <a:pt x="1482274" y="269887"/>
                  </a:cubicBezTo>
                  <a:cubicBezTo>
                    <a:pt x="1516670" y="332329"/>
                    <a:pt x="1572762" y="491079"/>
                    <a:pt x="1574349" y="498487"/>
                  </a:cubicBezTo>
                  <a:cubicBezTo>
                    <a:pt x="1575936" y="505895"/>
                    <a:pt x="1546832" y="378366"/>
                    <a:pt x="1491799" y="314337"/>
                  </a:cubicBezTo>
                  <a:cubicBezTo>
                    <a:pt x="1436766" y="250308"/>
                    <a:pt x="1367974" y="161937"/>
                    <a:pt x="1244149" y="114312"/>
                  </a:cubicBezTo>
                  <a:cubicBezTo>
                    <a:pt x="1120324" y="66687"/>
                    <a:pt x="912891" y="47637"/>
                    <a:pt x="748849" y="28587"/>
                  </a:cubicBezTo>
                  <a:cubicBezTo>
                    <a:pt x="584807" y="9537"/>
                    <a:pt x="314403" y="541"/>
                    <a:pt x="259899" y="12"/>
                  </a:cubicBezTo>
                  <a:cubicBezTo>
                    <a:pt x="205395" y="-517"/>
                    <a:pt x="459395" y="15887"/>
                    <a:pt x="421824" y="25412"/>
                  </a:cubicBezTo>
                  <a:cubicBezTo>
                    <a:pt x="384253" y="34937"/>
                    <a:pt x="84745" y="51341"/>
                    <a:pt x="28124" y="57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44E914F8-6044-F9C1-8B77-8DCB9AD37E2E}"/>
                </a:ext>
              </a:extLst>
            </p:cNvPr>
            <p:cNvSpPr/>
            <p:nvPr/>
          </p:nvSpPr>
          <p:spPr>
            <a:xfrm>
              <a:off x="5078122" y="4301407"/>
              <a:ext cx="303395" cy="984547"/>
            </a:xfrm>
            <a:custGeom>
              <a:avLst/>
              <a:gdLst>
                <a:gd name="connsiteX0" fmla="*/ 198728 w 303395"/>
                <a:gd name="connsiteY0" fmla="*/ 718 h 984547"/>
                <a:gd name="connsiteX1" fmla="*/ 55853 w 303395"/>
                <a:gd name="connsiteY1" fmla="*/ 299168 h 984547"/>
                <a:gd name="connsiteX2" fmla="*/ 113003 w 303395"/>
                <a:gd name="connsiteY2" fmla="*/ 572218 h 984547"/>
                <a:gd name="connsiteX3" fmla="*/ 122528 w 303395"/>
                <a:gd name="connsiteY3" fmla="*/ 549993 h 984547"/>
                <a:gd name="connsiteX4" fmla="*/ 246353 w 303395"/>
                <a:gd name="connsiteY4" fmla="*/ 864318 h 984547"/>
                <a:gd name="connsiteX5" fmla="*/ 300328 w 303395"/>
                <a:gd name="connsiteY5" fmla="*/ 978618 h 984547"/>
                <a:gd name="connsiteX6" fmla="*/ 160628 w 303395"/>
                <a:gd name="connsiteY6" fmla="*/ 702393 h 984547"/>
                <a:gd name="connsiteX7" fmla="*/ 30453 w 303395"/>
                <a:gd name="connsiteY7" fmla="*/ 270593 h 984547"/>
                <a:gd name="connsiteX8" fmla="*/ 8228 w 303395"/>
                <a:gd name="connsiteY8" fmla="*/ 191218 h 984547"/>
                <a:gd name="connsiteX9" fmla="*/ 27278 w 303395"/>
                <a:gd name="connsiteY9" fmla="*/ 311868 h 984547"/>
                <a:gd name="connsiteX10" fmla="*/ 74903 w 303395"/>
                <a:gd name="connsiteY10" fmla="*/ 127718 h 984547"/>
                <a:gd name="connsiteX11" fmla="*/ 5053 w 303395"/>
                <a:gd name="connsiteY11" fmla="*/ 213443 h 984547"/>
                <a:gd name="connsiteX12" fmla="*/ 198728 w 303395"/>
                <a:gd name="connsiteY12" fmla="*/ 718 h 98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395" h="984547">
                  <a:moveTo>
                    <a:pt x="198728" y="718"/>
                  </a:moveTo>
                  <a:cubicBezTo>
                    <a:pt x="207195" y="15006"/>
                    <a:pt x="70140" y="203918"/>
                    <a:pt x="55853" y="299168"/>
                  </a:cubicBezTo>
                  <a:cubicBezTo>
                    <a:pt x="41565" y="394418"/>
                    <a:pt x="101891" y="530414"/>
                    <a:pt x="113003" y="572218"/>
                  </a:cubicBezTo>
                  <a:cubicBezTo>
                    <a:pt x="124115" y="614022"/>
                    <a:pt x="100303" y="501310"/>
                    <a:pt x="122528" y="549993"/>
                  </a:cubicBezTo>
                  <a:cubicBezTo>
                    <a:pt x="144753" y="598676"/>
                    <a:pt x="216720" y="792881"/>
                    <a:pt x="246353" y="864318"/>
                  </a:cubicBezTo>
                  <a:cubicBezTo>
                    <a:pt x="275986" y="935755"/>
                    <a:pt x="314616" y="1005606"/>
                    <a:pt x="300328" y="978618"/>
                  </a:cubicBezTo>
                  <a:cubicBezTo>
                    <a:pt x="286041" y="951631"/>
                    <a:pt x="205607" y="820397"/>
                    <a:pt x="160628" y="702393"/>
                  </a:cubicBezTo>
                  <a:cubicBezTo>
                    <a:pt x="115649" y="584389"/>
                    <a:pt x="55853" y="355789"/>
                    <a:pt x="30453" y="270593"/>
                  </a:cubicBezTo>
                  <a:cubicBezTo>
                    <a:pt x="5053" y="185397"/>
                    <a:pt x="8757" y="184339"/>
                    <a:pt x="8228" y="191218"/>
                  </a:cubicBezTo>
                  <a:cubicBezTo>
                    <a:pt x="7699" y="198097"/>
                    <a:pt x="16166" y="322451"/>
                    <a:pt x="27278" y="311868"/>
                  </a:cubicBezTo>
                  <a:cubicBezTo>
                    <a:pt x="38390" y="301285"/>
                    <a:pt x="78607" y="144122"/>
                    <a:pt x="74903" y="127718"/>
                  </a:cubicBezTo>
                  <a:cubicBezTo>
                    <a:pt x="71199" y="111314"/>
                    <a:pt x="-22464" y="237255"/>
                    <a:pt x="5053" y="213443"/>
                  </a:cubicBezTo>
                  <a:cubicBezTo>
                    <a:pt x="32570" y="189631"/>
                    <a:pt x="190261" y="-13570"/>
                    <a:pt x="198728" y="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8E7D00CE-4082-22D8-134F-1307CE6F9ECE}"/>
                </a:ext>
              </a:extLst>
            </p:cNvPr>
            <p:cNvSpPr/>
            <p:nvPr/>
          </p:nvSpPr>
          <p:spPr>
            <a:xfrm>
              <a:off x="5164524" y="4264021"/>
              <a:ext cx="1601965" cy="257214"/>
            </a:xfrm>
            <a:custGeom>
              <a:avLst/>
              <a:gdLst>
                <a:gd name="connsiteX0" fmla="*/ 39301 w 1601965"/>
                <a:gd name="connsiteY0" fmla="*/ 98429 h 257214"/>
                <a:gd name="connsiteX1" fmla="*/ 969576 w 1601965"/>
                <a:gd name="connsiteY1" fmla="*/ 34929 h 257214"/>
                <a:gd name="connsiteX2" fmla="*/ 1023551 w 1601965"/>
                <a:gd name="connsiteY2" fmla="*/ 60329 h 257214"/>
                <a:gd name="connsiteX3" fmla="*/ 1341051 w 1601965"/>
                <a:gd name="connsiteY3" fmla="*/ 120654 h 257214"/>
                <a:gd name="connsiteX4" fmla="*/ 1601401 w 1601965"/>
                <a:gd name="connsiteY4" fmla="*/ 257179 h 257214"/>
                <a:gd name="connsiteX5" fmla="*/ 1398201 w 1601965"/>
                <a:gd name="connsiteY5" fmla="*/ 133354 h 257214"/>
                <a:gd name="connsiteX6" fmla="*/ 1001326 w 1601965"/>
                <a:gd name="connsiteY6" fmla="*/ 60329 h 257214"/>
                <a:gd name="connsiteX7" fmla="*/ 467926 w 1601965"/>
                <a:gd name="connsiteY7" fmla="*/ 4 h 257214"/>
                <a:gd name="connsiteX8" fmla="*/ 613976 w 1601965"/>
                <a:gd name="connsiteY8" fmla="*/ 57154 h 257214"/>
                <a:gd name="connsiteX9" fmla="*/ 379026 w 1601965"/>
                <a:gd name="connsiteY9" fmla="*/ 60329 h 257214"/>
                <a:gd name="connsiteX10" fmla="*/ 191701 w 1601965"/>
                <a:gd name="connsiteY10" fmla="*/ 76204 h 257214"/>
                <a:gd name="connsiteX11" fmla="*/ 39301 w 1601965"/>
                <a:gd name="connsiteY11" fmla="*/ 98429 h 25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965" h="257214">
                  <a:moveTo>
                    <a:pt x="39301" y="98429"/>
                  </a:moveTo>
                  <a:cubicBezTo>
                    <a:pt x="168947" y="91550"/>
                    <a:pt x="805534" y="41279"/>
                    <a:pt x="969576" y="34929"/>
                  </a:cubicBezTo>
                  <a:cubicBezTo>
                    <a:pt x="1133618" y="28579"/>
                    <a:pt x="961639" y="46042"/>
                    <a:pt x="1023551" y="60329"/>
                  </a:cubicBezTo>
                  <a:cubicBezTo>
                    <a:pt x="1085463" y="74616"/>
                    <a:pt x="1244743" y="87846"/>
                    <a:pt x="1341051" y="120654"/>
                  </a:cubicBezTo>
                  <a:cubicBezTo>
                    <a:pt x="1437359" y="153462"/>
                    <a:pt x="1591876" y="255062"/>
                    <a:pt x="1601401" y="257179"/>
                  </a:cubicBezTo>
                  <a:cubicBezTo>
                    <a:pt x="1610926" y="259296"/>
                    <a:pt x="1498213" y="166162"/>
                    <a:pt x="1398201" y="133354"/>
                  </a:cubicBezTo>
                  <a:cubicBezTo>
                    <a:pt x="1298189" y="100546"/>
                    <a:pt x="1156372" y="82554"/>
                    <a:pt x="1001326" y="60329"/>
                  </a:cubicBezTo>
                  <a:cubicBezTo>
                    <a:pt x="846280" y="38104"/>
                    <a:pt x="532484" y="533"/>
                    <a:pt x="467926" y="4"/>
                  </a:cubicBezTo>
                  <a:cubicBezTo>
                    <a:pt x="403368" y="-525"/>
                    <a:pt x="628793" y="47100"/>
                    <a:pt x="613976" y="57154"/>
                  </a:cubicBezTo>
                  <a:cubicBezTo>
                    <a:pt x="599159" y="67208"/>
                    <a:pt x="449405" y="57154"/>
                    <a:pt x="379026" y="60329"/>
                  </a:cubicBezTo>
                  <a:cubicBezTo>
                    <a:pt x="308647" y="63504"/>
                    <a:pt x="245676" y="66679"/>
                    <a:pt x="191701" y="76204"/>
                  </a:cubicBezTo>
                  <a:cubicBezTo>
                    <a:pt x="137726" y="85729"/>
                    <a:pt x="-90345" y="105308"/>
                    <a:pt x="39301" y="98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FD08F097-7DBA-BD48-21DF-3F9D2A2A2751}"/>
                </a:ext>
              </a:extLst>
            </p:cNvPr>
            <p:cNvSpPr/>
            <p:nvPr/>
          </p:nvSpPr>
          <p:spPr>
            <a:xfrm>
              <a:off x="6215711" y="4577125"/>
              <a:ext cx="686438" cy="915144"/>
            </a:xfrm>
            <a:custGeom>
              <a:avLst/>
              <a:gdLst>
                <a:gd name="connsiteX0" fmla="*/ 677214 w 686438"/>
                <a:gd name="connsiteY0" fmla="*/ 17100 h 915144"/>
                <a:gd name="connsiteX1" fmla="*/ 601014 w 686438"/>
                <a:gd name="connsiteY1" fmla="*/ 255225 h 915144"/>
                <a:gd name="connsiteX2" fmla="*/ 461314 w 686438"/>
                <a:gd name="connsiteY2" fmla="*/ 655275 h 915144"/>
                <a:gd name="connsiteX3" fmla="*/ 518464 w 686438"/>
                <a:gd name="connsiteY3" fmla="*/ 426675 h 915144"/>
                <a:gd name="connsiteX4" fmla="*/ 474014 w 686438"/>
                <a:gd name="connsiteY4" fmla="*/ 639400 h 915144"/>
                <a:gd name="connsiteX5" fmla="*/ 356539 w 686438"/>
                <a:gd name="connsiteY5" fmla="*/ 756875 h 915144"/>
                <a:gd name="connsiteX6" fmla="*/ 58089 w 686438"/>
                <a:gd name="connsiteY6" fmla="*/ 890225 h 915144"/>
                <a:gd name="connsiteX7" fmla="*/ 29514 w 686438"/>
                <a:gd name="connsiteY7" fmla="*/ 899750 h 915144"/>
                <a:gd name="connsiteX8" fmla="*/ 388289 w 686438"/>
                <a:gd name="connsiteY8" fmla="*/ 725125 h 915144"/>
                <a:gd name="connsiteX9" fmla="*/ 677214 w 686438"/>
                <a:gd name="connsiteY9" fmla="*/ 17100 h 91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6438" h="915144">
                  <a:moveTo>
                    <a:pt x="677214" y="17100"/>
                  </a:moveTo>
                  <a:cubicBezTo>
                    <a:pt x="712668" y="-61217"/>
                    <a:pt x="636997" y="148863"/>
                    <a:pt x="601014" y="255225"/>
                  </a:cubicBezTo>
                  <a:cubicBezTo>
                    <a:pt x="565031" y="361587"/>
                    <a:pt x="475072" y="626700"/>
                    <a:pt x="461314" y="655275"/>
                  </a:cubicBezTo>
                  <a:cubicBezTo>
                    <a:pt x="447556" y="683850"/>
                    <a:pt x="516347" y="429321"/>
                    <a:pt x="518464" y="426675"/>
                  </a:cubicBezTo>
                  <a:cubicBezTo>
                    <a:pt x="520581" y="424029"/>
                    <a:pt x="501001" y="584367"/>
                    <a:pt x="474014" y="639400"/>
                  </a:cubicBezTo>
                  <a:cubicBezTo>
                    <a:pt x="447027" y="694433"/>
                    <a:pt x="425860" y="715071"/>
                    <a:pt x="356539" y="756875"/>
                  </a:cubicBezTo>
                  <a:cubicBezTo>
                    <a:pt x="287218" y="798679"/>
                    <a:pt x="112593" y="866413"/>
                    <a:pt x="58089" y="890225"/>
                  </a:cubicBezTo>
                  <a:cubicBezTo>
                    <a:pt x="3585" y="914037"/>
                    <a:pt x="-25519" y="927267"/>
                    <a:pt x="29514" y="899750"/>
                  </a:cubicBezTo>
                  <a:cubicBezTo>
                    <a:pt x="84547" y="872233"/>
                    <a:pt x="287747" y="870646"/>
                    <a:pt x="388289" y="725125"/>
                  </a:cubicBezTo>
                  <a:cubicBezTo>
                    <a:pt x="488831" y="579604"/>
                    <a:pt x="641760" y="95417"/>
                    <a:pt x="677214" y="17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144994F7-3CDC-0963-A54A-AC000749098B}"/>
                </a:ext>
              </a:extLst>
            </p:cNvPr>
            <p:cNvSpPr/>
            <p:nvPr/>
          </p:nvSpPr>
          <p:spPr>
            <a:xfrm>
              <a:off x="6730886" y="4403596"/>
              <a:ext cx="131287" cy="564797"/>
            </a:xfrm>
            <a:custGeom>
              <a:avLst/>
              <a:gdLst>
                <a:gd name="connsiteX0" fmla="*/ 114 w 131287"/>
                <a:gd name="connsiteY0" fmla="*/ 129 h 564797"/>
                <a:gd name="connsiteX1" fmla="*/ 85839 w 131287"/>
                <a:gd name="connsiteY1" fmla="*/ 216029 h 564797"/>
                <a:gd name="connsiteX2" fmla="*/ 12814 w 131287"/>
                <a:gd name="connsiteY2" fmla="*/ 558929 h 564797"/>
                <a:gd name="connsiteX3" fmla="*/ 41389 w 131287"/>
                <a:gd name="connsiteY3" fmla="*/ 416054 h 564797"/>
                <a:gd name="connsiteX4" fmla="*/ 127114 w 131287"/>
                <a:gd name="connsiteY4" fmla="*/ 203329 h 564797"/>
                <a:gd name="connsiteX5" fmla="*/ 108064 w 131287"/>
                <a:gd name="connsiteY5" fmla="*/ 244604 h 564797"/>
                <a:gd name="connsiteX6" fmla="*/ 114 w 131287"/>
                <a:gd name="connsiteY6" fmla="*/ 129 h 56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287" h="564797">
                  <a:moveTo>
                    <a:pt x="114" y="129"/>
                  </a:moveTo>
                  <a:cubicBezTo>
                    <a:pt x="-3590" y="-4633"/>
                    <a:pt x="83722" y="122896"/>
                    <a:pt x="85839" y="216029"/>
                  </a:cubicBezTo>
                  <a:cubicBezTo>
                    <a:pt x="87956" y="309162"/>
                    <a:pt x="20222" y="525592"/>
                    <a:pt x="12814" y="558929"/>
                  </a:cubicBezTo>
                  <a:cubicBezTo>
                    <a:pt x="5406" y="592266"/>
                    <a:pt x="22339" y="475321"/>
                    <a:pt x="41389" y="416054"/>
                  </a:cubicBezTo>
                  <a:cubicBezTo>
                    <a:pt x="60439" y="356787"/>
                    <a:pt x="116002" y="231904"/>
                    <a:pt x="127114" y="203329"/>
                  </a:cubicBezTo>
                  <a:cubicBezTo>
                    <a:pt x="138226" y="174754"/>
                    <a:pt x="125526" y="277412"/>
                    <a:pt x="108064" y="244604"/>
                  </a:cubicBezTo>
                  <a:cubicBezTo>
                    <a:pt x="90602" y="211796"/>
                    <a:pt x="3818" y="4891"/>
                    <a:pt x="114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951A696F-43F0-1E4E-7837-94EA6CE6CCF2}"/>
                </a:ext>
              </a:extLst>
            </p:cNvPr>
            <p:cNvSpPr/>
            <p:nvPr/>
          </p:nvSpPr>
          <p:spPr>
            <a:xfrm>
              <a:off x="6169023" y="4301909"/>
              <a:ext cx="572918" cy="808936"/>
            </a:xfrm>
            <a:custGeom>
              <a:avLst/>
              <a:gdLst>
                <a:gd name="connsiteX0" fmla="*/ 2 w 572918"/>
                <a:gd name="connsiteY0" fmla="*/ 216 h 808936"/>
                <a:gd name="connsiteX1" fmla="*/ 463552 w 572918"/>
                <a:gd name="connsiteY1" fmla="*/ 133566 h 808936"/>
                <a:gd name="connsiteX2" fmla="*/ 565152 w 572918"/>
                <a:gd name="connsiteY2" fmla="*/ 289141 h 808936"/>
                <a:gd name="connsiteX3" fmla="*/ 565152 w 572918"/>
                <a:gd name="connsiteY3" fmla="*/ 273266 h 808936"/>
                <a:gd name="connsiteX4" fmla="*/ 558802 w 572918"/>
                <a:gd name="connsiteY4" fmla="*/ 508216 h 808936"/>
                <a:gd name="connsiteX5" fmla="*/ 498477 w 572918"/>
                <a:gd name="connsiteY5" fmla="*/ 806666 h 808936"/>
                <a:gd name="connsiteX6" fmla="*/ 536577 w 572918"/>
                <a:gd name="connsiteY6" fmla="*/ 622516 h 808936"/>
                <a:gd name="connsiteX7" fmla="*/ 565152 w 572918"/>
                <a:gd name="connsiteY7" fmla="*/ 212941 h 808936"/>
                <a:gd name="connsiteX8" fmla="*/ 469902 w 572918"/>
                <a:gd name="connsiteY8" fmla="*/ 104991 h 808936"/>
                <a:gd name="connsiteX9" fmla="*/ 2 w 572918"/>
                <a:gd name="connsiteY9" fmla="*/ 216 h 80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918" h="808936">
                  <a:moveTo>
                    <a:pt x="2" y="216"/>
                  </a:moveTo>
                  <a:cubicBezTo>
                    <a:pt x="-1056" y="4978"/>
                    <a:pt x="369360" y="85412"/>
                    <a:pt x="463552" y="133566"/>
                  </a:cubicBezTo>
                  <a:cubicBezTo>
                    <a:pt x="557744" y="181720"/>
                    <a:pt x="548219" y="265858"/>
                    <a:pt x="565152" y="289141"/>
                  </a:cubicBezTo>
                  <a:cubicBezTo>
                    <a:pt x="582085" y="312424"/>
                    <a:pt x="566210" y="236754"/>
                    <a:pt x="565152" y="273266"/>
                  </a:cubicBezTo>
                  <a:cubicBezTo>
                    <a:pt x="564094" y="309778"/>
                    <a:pt x="569914" y="419316"/>
                    <a:pt x="558802" y="508216"/>
                  </a:cubicBezTo>
                  <a:cubicBezTo>
                    <a:pt x="547690" y="597116"/>
                    <a:pt x="502181" y="787616"/>
                    <a:pt x="498477" y="806666"/>
                  </a:cubicBezTo>
                  <a:cubicBezTo>
                    <a:pt x="494773" y="825716"/>
                    <a:pt x="525465" y="721470"/>
                    <a:pt x="536577" y="622516"/>
                  </a:cubicBezTo>
                  <a:cubicBezTo>
                    <a:pt x="547689" y="523562"/>
                    <a:pt x="576264" y="299195"/>
                    <a:pt x="565152" y="212941"/>
                  </a:cubicBezTo>
                  <a:cubicBezTo>
                    <a:pt x="554040" y="126687"/>
                    <a:pt x="568327" y="139387"/>
                    <a:pt x="469902" y="104991"/>
                  </a:cubicBezTo>
                  <a:cubicBezTo>
                    <a:pt x="371477" y="70595"/>
                    <a:pt x="1060" y="-4546"/>
                    <a:pt x="2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B28CCD58-7B6A-F5EC-261A-23A40B088548}"/>
                </a:ext>
              </a:extLst>
            </p:cNvPr>
            <p:cNvSpPr/>
            <p:nvPr/>
          </p:nvSpPr>
          <p:spPr>
            <a:xfrm>
              <a:off x="5226018" y="5070172"/>
              <a:ext cx="1141956" cy="401254"/>
            </a:xfrm>
            <a:custGeom>
              <a:avLst/>
              <a:gdLst>
                <a:gd name="connsiteX0" fmla="*/ 32 w 1141956"/>
                <a:gd name="connsiteY0" fmla="*/ 13003 h 401254"/>
                <a:gd name="connsiteX1" fmla="*/ 63532 w 1141956"/>
                <a:gd name="connsiteY1" fmla="*/ 57453 h 401254"/>
                <a:gd name="connsiteX2" fmla="*/ 219107 w 1141956"/>
                <a:gd name="connsiteY2" fmla="*/ 308278 h 401254"/>
                <a:gd name="connsiteX3" fmla="*/ 82582 w 1141956"/>
                <a:gd name="connsiteY3" fmla="*/ 140003 h 401254"/>
                <a:gd name="connsiteX4" fmla="*/ 225457 w 1141956"/>
                <a:gd name="connsiteY4" fmla="*/ 286053 h 401254"/>
                <a:gd name="connsiteX5" fmla="*/ 838232 w 1141956"/>
                <a:gd name="connsiteY5" fmla="*/ 397178 h 401254"/>
                <a:gd name="connsiteX6" fmla="*/ 593757 w 1141956"/>
                <a:gd name="connsiteY6" fmla="*/ 378128 h 401254"/>
                <a:gd name="connsiteX7" fmla="*/ 1139857 w 1141956"/>
                <a:gd name="connsiteY7" fmla="*/ 387653 h 401254"/>
                <a:gd name="connsiteX8" fmla="*/ 355632 w 1141956"/>
                <a:gd name="connsiteY8" fmla="*/ 352728 h 401254"/>
                <a:gd name="connsiteX9" fmla="*/ 60357 w 1141956"/>
                <a:gd name="connsiteY9" fmla="*/ 238428 h 401254"/>
                <a:gd name="connsiteX10" fmla="*/ 32 w 1141956"/>
                <a:gd name="connsiteY10" fmla="*/ 13003 h 401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1956" h="401254">
                  <a:moveTo>
                    <a:pt x="32" y="13003"/>
                  </a:moveTo>
                  <a:cubicBezTo>
                    <a:pt x="561" y="-17160"/>
                    <a:pt x="27020" y="8240"/>
                    <a:pt x="63532" y="57453"/>
                  </a:cubicBezTo>
                  <a:cubicBezTo>
                    <a:pt x="100045" y="106666"/>
                    <a:pt x="215932" y="294520"/>
                    <a:pt x="219107" y="308278"/>
                  </a:cubicBezTo>
                  <a:cubicBezTo>
                    <a:pt x="222282" y="322036"/>
                    <a:pt x="81524" y="143707"/>
                    <a:pt x="82582" y="140003"/>
                  </a:cubicBezTo>
                  <a:cubicBezTo>
                    <a:pt x="83640" y="136299"/>
                    <a:pt x="99515" y="243191"/>
                    <a:pt x="225457" y="286053"/>
                  </a:cubicBezTo>
                  <a:cubicBezTo>
                    <a:pt x="351399" y="328915"/>
                    <a:pt x="776849" y="381832"/>
                    <a:pt x="838232" y="397178"/>
                  </a:cubicBezTo>
                  <a:cubicBezTo>
                    <a:pt x="899615" y="412524"/>
                    <a:pt x="543486" y="379715"/>
                    <a:pt x="593757" y="378128"/>
                  </a:cubicBezTo>
                  <a:cubicBezTo>
                    <a:pt x="644028" y="376541"/>
                    <a:pt x="1179545" y="391886"/>
                    <a:pt x="1139857" y="387653"/>
                  </a:cubicBezTo>
                  <a:cubicBezTo>
                    <a:pt x="1100169" y="383420"/>
                    <a:pt x="535549" y="377599"/>
                    <a:pt x="355632" y="352728"/>
                  </a:cubicBezTo>
                  <a:cubicBezTo>
                    <a:pt x="175715" y="327857"/>
                    <a:pt x="115919" y="292932"/>
                    <a:pt x="60357" y="238428"/>
                  </a:cubicBezTo>
                  <a:cubicBezTo>
                    <a:pt x="4795" y="183924"/>
                    <a:pt x="-497" y="43166"/>
                    <a:pt x="32" y="13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65B2E2AE-CB15-A586-DCEA-0C781176E17B}"/>
                </a:ext>
              </a:extLst>
            </p:cNvPr>
            <p:cNvSpPr/>
            <p:nvPr/>
          </p:nvSpPr>
          <p:spPr>
            <a:xfrm>
              <a:off x="5257360" y="4889198"/>
              <a:ext cx="1464181" cy="579409"/>
            </a:xfrm>
            <a:custGeom>
              <a:avLst/>
              <a:gdLst>
                <a:gd name="connsiteX0" fmla="*/ 440 w 1464181"/>
                <a:gd name="connsiteY0" fmla="*/ 155877 h 579409"/>
                <a:gd name="connsiteX1" fmla="*/ 178240 w 1464181"/>
                <a:gd name="connsiteY1" fmla="*/ 384477 h 579409"/>
                <a:gd name="connsiteX2" fmla="*/ 479865 w 1464181"/>
                <a:gd name="connsiteY2" fmla="*/ 486077 h 579409"/>
                <a:gd name="connsiteX3" fmla="*/ 419540 w 1464181"/>
                <a:gd name="connsiteY3" fmla="*/ 479727 h 579409"/>
                <a:gd name="connsiteX4" fmla="*/ 1051365 w 1464181"/>
                <a:gd name="connsiteY4" fmla="*/ 495602 h 579409"/>
                <a:gd name="connsiteX5" fmla="*/ 902140 w 1464181"/>
                <a:gd name="connsiteY5" fmla="*/ 511477 h 579409"/>
                <a:gd name="connsiteX6" fmla="*/ 1222815 w 1464181"/>
                <a:gd name="connsiteY6" fmla="*/ 435277 h 579409"/>
                <a:gd name="connsiteX7" fmla="*/ 1314890 w 1464181"/>
                <a:gd name="connsiteY7" fmla="*/ 343202 h 579409"/>
                <a:gd name="connsiteX8" fmla="*/ 1464115 w 1464181"/>
                <a:gd name="connsiteY8" fmla="*/ 302 h 579409"/>
                <a:gd name="connsiteX9" fmla="*/ 1295840 w 1464181"/>
                <a:gd name="connsiteY9" fmla="*/ 286052 h 579409"/>
                <a:gd name="connsiteX10" fmla="*/ 1032315 w 1464181"/>
                <a:gd name="connsiteY10" fmla="*/ 463852 h 579409"/>
                <a:gd name="connsiteX11" fmla="*/ 654490 w 1464181"/>
                <a:gd name="connsiteY11" fmla="*/ 578152 h 579409"/>
                <a:gd name="connsiteX12" fmla="*/ 635440 w 1464181"/>
                <a:gd name="connsiteY12" fmla="*/ 521002 h 579409"/>
                <a:gd name="connsiteX13" fmla="*/ 232215 w 1464181"/>
                <a:gd name="connsiteY13" fmla="*/ 460677 h 579409"/>
                <a:gd name="connsiteX14" fmla="*/ 130615 w 1464181"/>
                <a:gd name="connsiteY14" fmla="*/ 317802 h 579409"/>
                <a:gd name="connsiteX15" fmla="*/ 440 w 1464181"/>
                <a:gd name="connsiteY15" fmla="*/ 155877 h 57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4181" h="579409">
                  <a:moveTo>
                    <a:pt x="440" y="155877"/>
                  </a:moveTo>
                  <a:cubicBezTo>
                    <a:pt x="8378" y="166990"/>
                    <a:pt x="98336" y="329444"/>
                    <a:pt x="178240" y="384477"/>
                  </a:cubicBezTo>
                  <a:cubicBezTo>
                    <a:pt x="258144" y="439510"/>
                    <a:pt x="439648" y="470202"/>
                    <a:pt x="479865" y="486077"/>
                  </a:cubicBezTo>
                  <a:cubicBezTo>
                    <a:pt x="520082" y="501952"/>
                    <a:pt x="419540" y="479727"/>
                    <a:pt x="419540" y="479727"/>
                  </a:cubicBezTo>
                  <a:lnTo>
                    <a:pt x="1051365" y="495602"/>
                  </a:lnTo>
                  <a:cubicBezTo>
                    <a:pt x="1131798" y="500894"/>
                    <a:pt x="873565" y="521531"/>
                    <a:pt x="902140" y="511477"/>
                  </a:cubicBezTo>
                  <a:cubicBezTo>
                    <a:pt x="930715" y="501423"/>
                    <a:pt x="1154023" y="463323"/>
                    <a:pt x="1222815" y="435277"/>
                  </a:cubicBezTo>
                  <a:cubicBezTo>
                    <a:pt x="1291607" y="407231"/>
                    <a:pt x="1274673" y="415698"/>
                    <a:pt x="1314890" y="343202"/>
                  </a:cubicBezTo>
                  <a:cubicBezTo>
                    <a:pt x="1355107" y="270706"/>
                    <a:pt x="1467290" y="9827"/>
                    <a:pt x="1464115" y="302"/>
                  </a:cubicBezTo>
                  <a:cubicBezTo>
                    <a:pt x="1460940" y="-9223"/>
                    <a:pt x="1367807" y="208794"/>
                    <a:pt x="1295840" y="286052"/>
                  </a:cubicBezTo>
                  <a:cubicBezTo>
                    <a:pt x="1223873" y="363310"/>
                    <a:pt x="1139207" y="415169"/>
                    <a:pt x="1032315" y="463852"/>
                  </a:cubicBezTo>
                  <a:cubicBezTo>
                    <a:pt x="925423" y="512535"/>
                    <a:pt x="720636" y="568627"/>
                    <a:pt x="654490" y="578152"/>
                  </a:cubicBezTo>
                  <a:cubicBezTo>
                    <a:pt x="588344" y="587677"/>
                    <a:pt x="705819" y="540581"/>
                    <a:pt x="635440" y="521002"/>
                  </a:cubicBezTo>
                  <a:cubicBezTo>
                    <a:pt x="565061" y="501423"/>
                    <a:pt x="316352" y="494544"/>
                    <a:pt x="232215" y="460677"/>
                  </a:cubicBezTo>
                  <a:cubicBezTo>
                    <a:pt x="148078" y="426810"/>
                    <a:pt x="167127" y="363839"/>
                    <a:pt x="130615" y="317802"/>
                  </a:cubicBezTo>
                  <a:cubicBezTo>
                    <a:pt x="94103" y="271765"/>
                    <a:pt x="-7498" y="144764"/>
                    <a:pt x="440" y="15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4B484D49-6930-6DB9-A5AE-46FCA965AFC2}"/>
                </a:ext>
              </a:extLst>
            </p:cNvPr>
            <p:cNvSpPr/>
            <p:nvPr/>
          </p:nvSpPr>
          <p:spPr>
            <a:xfrm>
              <a:off x="6236809" y="4229019"/>
              <a:ext cx="831100" cy="158831"/>
            </a:xfrm>
            <a:custGeom>
              <a:avLst/>
              <a:gdLst>
                <a:gd name="connsiteX0" fmla="*/ 27466 w 831100"/>
                <a:gd name="connsiteY0" fmla="*/ 3256 h 158831"/>
                <a:gd name="connsiteX1" fmla="*/ 138591 w 831100"/>
                <a:gd name="connsiteY1" fmla="*/ 38181 h 158831"/>
                <a:gd name="connsiteX2" fmla="*/ 700566 w 831100"/>
                <a:gd name="connsiteY2" fmla="*/ 95331 h 158831"/>
                <a:gd name="connsiteX3" fmla="*/ 754541 w 831100"/>
                <a:gd name="connsiteY3" fmla="*/ 136606 h 158831"/>
                <a:gd name="connsiteX4" fmla="*/ 830741 w 831100"/>
                <a:gd name="connsiteY4" fmla="*/ 158831 h 158831"/>
                <a:gd name="connsiteX5" fmla="*/ 776766 w 831100"/>
                <a:gd name="connsiteY5" fmla="*/ 136606 h 158831"/>
                <a:gd name="connsiteX6" fmla="*/ 637066 w 831100"/>
                <a:gd name="connsiteY6" fmla="*/ 149306 h 158831"/>
                <a:gd name="connsiteX7" fmla="*/ 808516 w 831100"/>
                <a:gd name="connsiteY7" fmla="*/ 139781 h 158831"/>
                <a:gd name="connsiteX8" fmla="*/ 751366 w 831100"/>
                <a:gd name="connsiteY8" fmla="*/ 139781 h 158831"/>
                <a:gd name="connsiteX9" fmla="*/ 548166 w 831100"/>
                <a:gd name="connsiteY9" fmla="*/ 120731 h 158831"/>
                <a:gd name="connsiteX10" fmla="*/ 27466 w 831100"/>
                <a:gd name="connsiteY10" fmla="*/ 3256 h 15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1100" h="158831">
                  <a:moveTo>
                    <a:pt x="27466" y="3256"/>
                  </a:moveTo>
                  <a:cubicBezTo>
                    <a:pt x="-40796" y="-10502"/>
                    <a:pt x="26408" y="22835"/>
                    <a:pt x="138591" y="38181"/>
                  </a:cubicBezTo>
                  <a:cubicBezTo>
                    <a:pt x="250774" y="53527"/>
                    <a:pt x="597908" y="78927"/>
                    <a:pt x="700566" y="95331"/>
                  </a:cubicBezTo>
                  <a:cubicBezTo>
                    <a:pt x="803224" y="111735"/>
                    <a:pt x="732845" y="126023"/>
                    <a:pt x="754541" y="136606"/>
                  </a:cubicBezTo>
                  <a:cubicBezTo>
                    <a:pt x="776237" y="147189"/>
                    <a:pt x="827037" y="158831"/>
                    <a:pt x="830741" y="158831"/>
                  </a:cubicBezTo>
                  <a:cubicBezTo>
                    <a:pt x="834445" y="158831"/>
                    <a:pt x="809045" y="138193"/>
                    <a:pt x="776766" y="136606"/>
                  </a:cubicBezTo>
                  <a:cubicBezTo>
                    <a:pt x="744487" y="135019"/>
                    <a:pt x="631774" y="148777"/>
                    <a:pt x="637066" y="149306"/>
                  </a:cubicBezTo>
                  <a:cubicBezTo>
                    <a:pt x="642358" y="149835"/>
                    <a:pt x="789466" y="141368"/>
                    <a:pt x="808516" y="139781"/>
                  </a:cubicBezTo>
                  <a:cubicBezTo>
                    <a:pt x="827566" y="138194"/>
                    <a:pt x="794758" y="142956"/>
                    <a:pt x="751366" y="139781"/>
                  </a:cubicBezTo>
                  <a:cubicBezTo>
                    <a:pt x="707974" y="136606"/>
                    <a:pt x="665112" y="139252"/>
                    <a:pt x="548166" y="120731"/>
                  </a:cubicBezTo>
                  <a:cubicBezTo>
                    <a:pt x="431220" y="102210"/>
                    <a:pt x="95728" y="17014"/>
                    <a:pt x="27466" y="3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1B857B79-27A6-09B7-3CBB-434405F0DE26}"/>
                </a:ext>
              </a:extLst>
            </p:cNvPr>
            <p:cNvSpPr/>
            <p:nvPr/>
          </p:nvSpPr>
          <p:spPr>
            <a:xfrm>
              <a:off x="6743681" y="4330670"/>
              <a:ext cx="609689" cy="232548"/>
            </a:xfrm>
            <a:custGeom>
              <a:avLst/>
              <a:gdLst>
                <a:gd name="connsiteX0" fmla="*/ 19 w 609689"/>
                <a:gd name="connsiteY0" fmla="*/ 139730 h 232548"/>
                <a:gd name="connsiteX1" fmla="*/ 222269 w 609689"/>
                <a:gd name="connsiteY1" fmla="*/ 85755 h 232548"/>
                <a:gd name="connsiteX2" fmla="*/ 342919 w 609689"/>
                <a:gd name="connsiteY2" fmla="*/ 30 h 232548"/>
                <a:gd name="connsiteX3" fmla="*/ 279419 w 609689"/>
                <a:gd name="connsiteY3" fmla="*/ 76230 h 232548"/>
                <a:gd name="connsiteX4" fmla="*/ 415944 w 609689"/>
                <a:gd name="connsiteY4" fmla="*/ 95280 h 232548"/>
                <a:gd name="connsiteX5" fmla="*/ 346094 w 609689"/>
                <a:gd name="connsiteY5" fmla="*/ 79405 h 232548"/>
                <a:gd name="connsiteX6" fmla="*/ 555644 w 609689"/>
                <a:gd name="connsiteY6" fmla="*/ 82580 h 232548"/>
                <a:gd name="connsiteX7" fmla="*/ 460394 w 609689"/>
                <a:gd name="connsiteY7" fmla="*/ 6380 h 232548"/>
                <a:gd name="connsiteX8" fmla="*/ 609619 w 609689"/>
                <a:gd name="connsiteY8" fmla="*/ 69880 h 232548"/>
                <a:gd name="connsiteX9" fmla="*/ 438169 w 609689"/>
                <a:gd name="connsiteY9" fmla="*/ 73055 h 232548"/>
                <a:gd name="connsiteX10" fmla="*/ 330219 w 609689"/>
                <a:gd name="connsiteY10" fmla="*/ 130205 h 232548"/>
                <a:gd name="connsiteX11" fmla="*/ 257194 w 609689"/>
                <a:gd name="connsiteY11" fmla="*/ 231805 h 232548"/>
                <a:gd name="connsiteX12" fmla="*/ 342919 w 609689"/>
                <a:gd name="connsiteY12" fmla="*/ 73055 h 232548"/>
                <a:gd name="connsiteX13" fmla="*/ 149244 w 609689"/>
                <a:gd name="connsiteY13" fmla="*/ 73055 h 232548"/>
                <a:gd name="connsiteX14" fmla="*/ 234969 w 609689"/>
                <a:gd name="connsiteY14" fmla="*/ 76230 h 232548"/>
                <a:gd name="connsiteX15" fmla="*/ 19 w 609689"/>
                <a:gd name="connsiteY15" fmla="*/ 139730 h 2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9689" h="232548">
                  <a:moveTo>
                    <a:pt x="19" y="139730"/>
                  </a:moveTo>
                  <a:cubicBezTo>
                    <a:pt x="-2098" y="141318"/>
                    <a:pt x="165119" y="109038"/>
                    <a:pt x="222269" y="85755"/>
                  </a:cubicBezTo>
                  <a:cubicBezTo>
                    <a:pt x="279419" y="62472"/>
                    <a:pt x="333394" y="1617"/>
                    <a:pt x="342919" y="30"/>
                  </a:cubicBezTo>
                  <a:cubicBezTo>
                    <a:pt x="352444" y="-1558"/>
                    <a:pt x="267248" y="60355"/>
                    <a:pt x="279419" y="76230"/>
                  </a:cubicBezTo>
                  <a:cubicBezTo>
                    <a:pt x="291590" y="92105"/>
                    <a:pt x="404832" y="94751"/>
                    <a:pt x="415944" y="95280"/>
                  </a:cubicBezTo>
                  <a:cubicBezTo>
                    <a:pt x="427056" y="95809"/>
                    <a:pt x="322811" y="81522"/>
                    <a:pt x="346094" y="79405"/>
                  </a:cubicBezTo>
                  <a:cubicBezTo>
                    <a:pt x="369377" y="77288"/>
                    <a:pt x="536594" y="94751"/>
                    <a:pt x="555644" y="82580"/>
                  </a:cubicBezTo>
                  <a:cubicBezTo>
                    <a:pt x="574694" y="70409"/>
                    <a:pt x="451398" y="8497"/>
                    <a:pt x="460394" y="6380"/>
                  </a:cubicBezTo>
                  <a:cubicBezTo>
                    <a:pt x="469390" y="4263"/>
                    <a:pt x="613323" y="58768"/>
                    <a:pt x="609619" y="69880"/>
                  </a:cubicBezTo>
                  <a:cubicBezTo>
                    <a:pt x="605915" y="80992"/>
                    <a:pt x="484736" y="63001"/>
                    <a:pt x="438169" y="73055"/>
                  </a:cubicBezTo>
                  <a:cubicBezTo>
                    <a:pt x="391602" y="83109"/>
                    <a:pt x="360381" y="103747"/>
                    <a:pt x="330219" y="130205"/>
                  </a:cubicBezTo>
                  <a:cubicBezTo>
                    <a:pt x="300057" y="156663"/>
                    <a:pt x="255077" y="241330"/>
                    <a:pt x="257194" y="231805"/>
                  </a:cubicBezTo>
                  <a:cubicBezTo>
                    <a:pt x="259311" y="222280"/>
                    <a:pt x="360911" y="99513"/>
                    <a:pt x="342919" y="73055"/>
                  </a:cubicBezTo>
                  <a:cubicBezTo>
                    <a:pt x="324927" y="46597"/>
                    <a:pt x="167236" y="72526"/>
                    <a:pt x="149244" y="73055"/>
                  </a:cubicBezTo>
                  <a:cubicBezTo>
                    <a:pt x="131252" y="73584"/>
                    <a:pt x="259840" y="63001"/>
                    <a:pt x="234969" y="76230"/>
                  </a:cubicBezTo>
                  <a:cubicBezTo>
                    <a:pt x="210098" y="89459"/>
                    <a:pt x="2136" y="138142"/>
                    <a:pt x="19" y="139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D27229E9-13FF-9812-631B-029C79DD7A85}"/>
                </a:ext>
              </a:extLst>
            </p:cNvPr>
            <p:cNvSpPr/>
            <p:nvPr/>
          </p:nvSpPr>
          <p:spPr>
            <a:xfrm>
              <a:off x="6645766" y="4279891"/>
              <a:ext cx="736110" cy="374661"/>
            </a:xfrm>
            <a:custGeom>
              <a:avLst/>
              <a:gdLst>
                <a:gd name="connsiteX0" fmla="*/ 18559 w 736110"/>
                <a:gd name="connsiteY0" fmla="*/ 206384 h 374661"/>
                <a:gd name="connsiteX1" fmla="*/ 88409 w 736110"/>
                <a:gd name="connsiteY1" fmla="*/ 209559 h 374661"/>
                <a:gd name="connsiteX2" fmla="*/ 351934 w 736110"/>
                <a:gd name="connsiteY2" fmla="*/ 136534 h 374661"/>
                <a:gd name="connsiteX3" fmla="*/ 431309 w 736110"/>
                <a:gd name="connsiteY3" fmla="*/ 203209 h 374661"/>
                <a:gd name="connsiteX4" fmla="*/ 209059 w 736110"/>
                <a:gd name="connsiteY4" fmla="*/ 254009 h 374661"/>
                <a:gd name="connsiteX5" fmla="*/ 139209 w 736110"/>
                <a:gd name="connsiteY5" fmla="*/ 374659 h 374661"/>
                <a:gd name="connsiteX6" fmla="*/ 326534 w 736110"/>
                <a:gd name="connsiteY6" fmla="*/ 250834 h 374661"/>
                <a:gd name="connsiteX7" fmla="*/ 485284 w 736110"/>
                <a:gd name="connsiteY7" fmla="*/ 209559 h 374661"/>
                <a:gd name="connsiteX8" fmla="*/ 736109 w 736110"/>
                <a:gd name="connsiteY8" fmla="*/ 200034 h 374661"/>
                <a:gd name="connsiteX9" fmla="*/ 488459 w 736110"/>
                <a:gd name="connsiteY9" fmla="*/ 190509 h 374661"/>
                <a:gd name="connsiteX10" fmla="*/ 383684 w 736110"/>
                <a:gd name="connsiteY10" fmla="*/ 107959 h 374661"/>
                <a:gd name="connsiteX11" fmla="*/ 47134 w 736110"/>
                <a:gd name="connsiteY11" fmla="*/ 9 h 374661"/>
                <a:gd name="connsiteX12" fmla="*/ 361459 w 736110"/>
                <a:gd name="connsiteY12" fmla="*/ 101609 h 374661"/>
                <a:gd name="connsiteX13" fmla="*/ 396384 w 736110"/>
                <a:gd name="connsiteY13" fmla="*/ 101609 h 374661"/>
                <a:gd name="connsiteX14" fmla="*/ 18559 w 736110"/>
                <a:gd name="connsiteY14" fmla="*/ 206384 h 37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6110" h="374661">
                  <a:moveTo>
                    <a:pt x="18559" y="206384"/>
                  </a:moveTo>
                  <a:cubicBezTo>
                    <a:pt x="-32770" y="224376"/>
                    <a:pt x="32847" y="221201"/>
                    <a:pt x="88409" y="209559"/>
                  </a:cubicBezTo>
                  <a:cubicBezTo>
                    <a:pt x="143971" y="197917"/>
                    <a:pt x="294784" y="137592"/>
                    <a:pt x="351934" y="136534"/>
                  </a:cubicBezTo>
                  <a:cubicBezTo>
                    <a:pt x="409084" y="135476"/>
                    <a:pt x="455121" y="183630"/>
                    <a:pt x="431309" y="203209"/>
                  </a:cubicBezTo>
                  <a:cubicBezTo>
                    <a:pt x="407497" y="222788"/>
                    <a:pt x="257742" y="225434"/>
                    <a:pt x="209059" y="254009"/>
                  </a:cubicBezTo>
                  <a:cubicBezTo>
                    <a:pt x="160376" y="282584"/>
                    <a:pt x="119630" y="375188"/>
                    <a:pt x="139209" y="374659"/>
                  </a:cubicBezTo>
                  <a:cubicBezTo>
                    <a:pt x="158788" y="374130"/>
                    <a:pt x="268855" y="278351"/>
                    <a:pt x="326534" y="250834"/>
                  </a:cubicBezTo>
                  <a:cubicBezTo>
                    <a:pt x="384213" y="223317"/>
                    <a:pt x="417021" y="218026"/>
                    <a:pt x="485284" y="209559"/>
                  </a:cubicBezTo>
                  <a:cubicBezTo>
                    <a:pt x="553547" y="201092"/>
                    <a:pt x="735580" y="203209"/>
                    <a:pt x="736109" y="200034"/>
                  </a:cubicBezTo>
                  <a:cubicBezTo>
                    <a:pt x="736638" y="196859"/>
                    <a:pt x="547197" y="205855"/>
                    <a:pt x="488459" y="190509"/>
                  </a:cubicBezTo>
                  <a:cubicBezTo>
                    <a:pt x="429722" y="175163"/>
                    <a:pt x="457238" y="139709"/>
                    <a:pt x="383684" y="107959"/>
                  </a:cubicBezTo>
                  <a:cubicBezTo>
                    <a:pt x="310130" y="76209"/>
                    <a:pt x="50838" y="1067"/>
                    <a:pt x="47134" y="9"/>
                  </a:cubicBezTo>
                  <a:cubicBezTo>
                    <a:pt x="43430" y="-1049"/>
                    <a:pt x="303251" y="84676"/>
                    <a:pt x="361459" y="101609"/>
                  </a:cubicBezTo>
                  <a:cubicBezTo>
                    <a:pt x="419667" y="118542"/>
                    <a:pt x="447713" y="84147"/>
                    <a:pt x="396384" y="101609"/>
                  </a:cubicBezTo>
                  <a:cubicBezTo>
                    <a:pt x="345055" y="119071"/>
                    <a:pt x="69888" y="188392"/>
                    <a:pt x="18559" y="206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88D83F96-5854-6374-3E5D-2F653E619A61}"/>
                </a:ext>
              </a:extLst>
            </p:cNvPr>
            <p:cNvSpPr/>
            <p:nvPr/>
          </p:nvSpPr>
          <p:spPr>
            <a:xfrm>
              <a:off x="6739712" y="4320529"/>
              <a:ext cx="400875" cy="169091"/>
            </a:xfrm>
            <a:custGeom>
              <a:avLst/>
              <a:gdLst>
                <a:gd name="connsiteX0" fmla="*/ 813 w 400875"/>
                <a:gd name="connsiteY0" fmla="*/ 646 h 169091"/>
                <a:gd name="connsiteX1" fmla="*/ 115113 w 400875"/>
                <a:gd name="connsiteY1" fmla="*/ 57796 h 169091"/>
                <a:gd name="connsiteX2" fmla="*/ 54788 w 400875"/>
                <a:gd name="connsiteY2" fmla="*/ 168921 h 169091"/>
                <a:gd name="connsiteX3" fmla="*/ 194488 w 400875"/>
                <a:gd name="connsiteY3" fmla="*/ 83196 h 169091"/>
                <a:gd name="connsiteX4" fmla="*/ 400863 w 400875"/>
                <a:gd name="connsiteY4" fmla="*/ 83196 h 169091"/>
                <a:gd name="connsiteX5" fmla="*/ 184963 w 400875"/>
                <a:gd name="connsiteY5" fmla="*/ 29221 h 169091"/>
                <a:gd name="connsiteX6" fmla="*/ 813 w 400875"/>
                <a:gd name="connsiteY6" fmla="*/ 646 h 16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875" h="169091">
                  <a:moveTo>
                    <a:pt x="813" y="646"/>
                  </a:moveTo>
                  <a:cubicBezTo>
                    <a:pt x="-10829" y="5408"/>
                    <a:pt x="106117" y="29750"/>
                    <a:pt x="115113" y="57796"/>
                  </a:cubicBezTo>
                  <a:cubicBezTo>
                    <a:pt x="124109" y="85842"/>
                    <a:pt x="41559" y="164688"/>
                    <a:pt x="54788" y="168921"/>
                  </a:cubicBezTo>
                  <a:cubicBezTo>
                    <a:pt x="68017" y="173154"/>
                    <a:pt x="136809" y="97483"/>
                    <a:pt x="194488" y="83196"/>
                  </a:cubicBezTo>
                  <a:cubicBezTo>
                    <a:pt x="252167" y="68909"/>
                    <a:pt x="402450" y="92192"/>
                    <a:pt x="400863" y="83196"/>
                  </a:cubicBezTo>
                  <a:cubicBezTo>
                    <a:pt x="399276" y="74200"/>
                    <a:pt x="248992" y="39804"/>
                    <a:pt x="184963" y="29221"/>
                  </a:cubicBezTo>
                  <a:cubicBezTo>
                    <a:pt x="120934" y="18638"/>
                    <a:pt x="12455" y="-4116"/>
                    <a:pt x="813" y="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6F69D24A-4D91-EFF2-3D5C-09A7255208E3}"/>
                </a:ext>
              </a:extLst>
            </p:cNvPr>
            <p:cNvSpPr/>
            <p:nvPr/>
          </p:nvSpPr>
          <p:spPr>
            <a:xfrm>
              <a:off x="6719565" y="4324343"/>
              <a:ext cx="350312" cy="250890"/>
            </a:xfrm>
            <a:custGeom>
              <a:avLst/>
              <a:gdLst>
                <a:gd name="connsiteX0" fmla="*/ 30485 w 350312"/>
                <a:gd name="connsiteY0" fmla="*/ 241307 h 250890"/>
                <a:gd name="connsiteX1" fmla="*/ 87635 w 350312"/>
                <a:gd name="connsiteY1" fmla="*/ 231782 h 250890"/>
                <a:gd name="connsiteX2" fmla="*/ 227335 w 350312"/>
                <a:gd name="connsiteY2" fmla="*/ 142882 h 250890"/>
                <a:gd name="connsiteX3" fmla="*/ 205110 w 350312"/>
                <a:gd name="connsiteY3" fmla="*/ 250832 h 250890"/>
                <a:gd name="connsiteX4" fmla="*/ 341635 w 350312"/>
                <a:gd name="connsiteY4" fmla="*/ 155582 h 250890"/>
                <a:gd name="connsiteX5" fmla="*/ 332110 w 350312"/>
                <a:gd name="connsiteY5" fmla="*/ 7 h 250890"/>
                <a:gd name="connsiteX6" fmla="*/ 297185 w 350312"/>
                <a:gd name="connsiteY6" fmla="*/ 161932 h 250890"/>
                <a:gd name="connsiteX7" fmla="*/ 74935 w 350312"/>
                <a:gd name="connsiteY7" fmla="*/ 82557 h 250890"/>
                <a:gd name="connsiteX8" fmla="*/ 14610 w 350312"/>
                <a:gd name="connsiteY8" fmla="*/ 111132 h 250890"/>
                <a:gd name="connsiteX9" fmla="*/ 322585 w 350312"/>
                <a:gd name="connsiteY9" fmla="*/ 95257 h 250890"/>
                <a:gd name="connsiteX10" fmla="*/ 173360 w 350312"/>
                <a:gd name="connsiteY10" fmla="*/ 215907 h 250890"/>
                <a:gd name="connsiteX11" fmla="*/ 30485 w 350312"/>
                <a:gd name="connsiteY11" fmla="*/ 241307 h 25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0312" h="250890">
                  <a:moveTo>
                    <a:pt x="30485" y="241307"/>
                  </a:moveTo>
                  <a:cubicBezTo>
                    <a:pt x="16198" y="243953"/>
                    <a:pt x="54827" y="248186"/>
                    <a:pt x="87635" y="231782"/>
                  </a:cubicBezTo>
                  <a:cubicBezTo>
                    <a:pt x="120443" y="215378"/>
                    <a:pt x="207756" y="139707"/>
                    <a:pt x="227335" y="142882"/>
                  </a:cubicBezTo>
                  <a:cubicBezTo>
                    <a:pt x="246914" y="146057"/>
                    <a:pt x="186060" y="248715"/>
                    <a:pt x="205110" y="250832"/>
                  </a:cubicBezTo>
                  <a:cubicBezTo>
                    <a:pt x="224160" y="252949"/>
                    <a:pt x="320468" y="197386"/>
                    <a:pt x="341635" y="155582"/>
                  </a:cubicBezTo>
                  <a:cubicBezTo>
                    <a:pt x="362802" y="113778"/>
                    <a:pt x="339518" y="-1051"/>
                    <a:pt x="332110" y="7"/>
                  </a:cubicBezTo>
                  <a:cubicBezTo>
                    <a:pt x="324702" y="1065"/>
                    <a:pt x="340047" y="148174"/>
                    <a:pt x="297185" y="161932"/>
                  </a:cubicBezTo>
                  <a:cubicBezTo>
                    <a:pt x="254323" y="175690"/>
                    <a:pt x="122031" y="91024"/>
                    <a:pt x="74935" y="82557"/>
                  </a:cubicBezTo>
                  <a:cubicBezTo>
                    <a:pt x="27839" y="74090"/>
                    <a:pt x="-26665" y="109015"/>
                    <a:pt x="14610" y="111132"/>
                  </a:cubicBezTo>
                  <a:cubicBezTo>
                    <a:pt x="55885" y="113249"/>
                    <a:pt x="296127" y="77794"/>
                    <a:pt x="322585" y="95257"/>
                  </a:cubicBezTo>
                  <a:cubicBezTo>
                    <a:pt x="349043" y="112720"/>
                    <a:pt x="225218" y="187332"/>
                    <a:pt x="173360" y="215907"/>
                  </a:cubicBezTo>
                  <a:cubicBezTo>
                    <a:pt x="121502" y="244482"/>
                    <a:pt x="44772" y="238661"/>
                    <a:pt x="30485" y="241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F62DF0FC-F9EF-CD72-E579-2046F4E1103A}"/>
                </a:ext>
              </a:extLst>
            </p:cNvPr>
            <p:cNvSpPr/>
            <p:nvPr/>
          </p:nvSpPr>
          <p:spPr>
            <a:xfrm>
              <a:off x="6467280" y="4331041"/>
              <a:ext cx="324412" cy="1073009"/>
            </a:xfrm>
            <a:custGeom>
              <a:avLst/>
              <a:gdLst>
                <a:gd name="connsiteX0" fmla="*/ 304995 w 324412"/>
                <a:gd name="connsiteY0" fmla="*/ 34584 h 1073009"/>
                <a:gd name="connsiteX1" fmla="*/ 324045 w 324412"/>
                <a:gd name="connsiteY1" fmla="*/ 101259 h 1073009"/>
                <a:gd name="connsiteX2" fmla="*/ 289120 w 324412"/>
                <a:gd name="connsiteY2" fmla="*/ 590209 h 1073009"/>
                <a:gd name="connsiteX3" fmla="*/ 168470 w 324412"/>
                <a:gd name="connsiteY3" fmla="*/ 875959 h 1073009"/>
                <a:gd name="connsiteX4" fmla="*/ 195 w 324412"/>
                <a:gd name="connsiteY4" fmla="*/ 1072809 h 1073009"/>
                <a:gd name="connsiteX5" fmla="*/ 203395 w 324412"/>
                <a:gd name="connsiteY5" fmla="*/ 841034 h 1073009"/>
                <a:gd name="connsiteX6" fmla="*/ 285945 w 324412"/>
                <a:gd name="connsiteY6" fmla="*/ 475909 h 1073009"/>
                <a:gd name="connsiteX7" fmla="*/ 266895 w 324412"/>
                <a:gd name="connsiteY7" fmla="*/ 523534 h 1073009"/>
                <a:gd name="connsiteX8" fmla="*/ 304995 w 324412"/>
                <a:gd name="connsiteY8" fmla="*/ 34584 h 107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12" h="1073009">
                  <a:moveTo>
                    <a:pt x="304995" y="34584"/>
                  </a:moveTo>
                  <a:cubicBezTo>
                    <a:pt x="314520" y="-35795"/>
                    <a:pt x="326691" y="8655"/>
                    <a:pt x="324045" y="101259"/>
                  </a:cubicBezTo>
                  <a:cubicBezTo>
                    <a:pt x="321399" y="193863"/>
                    <a:pt x="315049" y="461092"/>
                    <a:pt x="289120" y="590209"/>
                  </a:cubicBezTo>
                  <a:cubicBezTo>
                    <a:pt x="263191" y="719326"/>
                    <a:pt x="216624" y="795526"/>
                    <a:pt x="168470" y="875959"/>
                  </a:cubicBezTo>
                  <a:cubicBezTo>
                    <a:pt x="120316" y="956392"/>
                    <a:pt x="-5626" y="1078630"/>
                    <a:pt x="195" y="1072809"/>
                  </a:cubicBezTo>
                  <a:cubicBezTo>
                    <a:pt x="6016" y="1066988"/>
                    <a:pt x="155770" y="940517"/>
                    <a:pt x="203395" y="841034"/>
                  </a:cubicBezTo>
                  <a:cubicBezTo>
                    <a:pt x="251020" y="741551"/>
                    <a:pt x="275362" y="528826"/>
                    <a:pt x="285945" y="475909"/>
                  </a:cubicBezTo>
                  <a:cubicBezTo>
                    <a:pt x="296528" y="422992"/>
                    <a:pt x="260016" y="592855"/>
                    <a:pt x="266895" y="523534"/>
                  </a:cubicBezTo>
                  <a:cubicBezTo>
                    <a:pt x="273774" y="454213"/>
                    <a:pt x="295470" y="104963"/>
                    <a:pt x="304995" y="34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F301C60C-3CBD-F795-C750-249C61038771}"/>
                </a:ext>
              </a:extLst>
            </p:cNvPr>
            <p:cNvSpPr/>
            <p:nvPr/>
          </p:nvSpPr>
          <p:spPr>
            <a:xfrm>
              <a:off x="5193521" y="4357053"/>
              <a:ext cx="1313448" cy="202470"/>
            </a:xfrm>
            <a:custGeom>
              <a:avLst/>
              <a:gdLst>
                <a:gd name="connsiteX0" fmla="*/ 54754 w 1313448"/>
                <a:gd name="connsiteY0" fmla="*/ 148272 h 202470"/>
                <a:gd name="connsiteX1" fmla="*/ 721504 w 1313448"/>
                <a:gd name="connsiteY1" fmla="*/ 53022 h 202470"/>
                <a:gd name="connsiteX2" fmla="*/ 1115204 w 1313448"/>
                <a:gd name="connsiteY2" fmla="*/ 113347 h 202470"/>
                <a:gd name="connsiteX3" fmla="*/ 978679 w 1313448"/>
                <a:gd name="connsiteY3" fmla="*/ 62547 h 202470"/>
                <a:gd name="connsiteX4" fmla="*/ 1312054 w 1313448"/>
                <a:gd name="connsiteY4" fmla="*/ 202247 h 202470"/>
                <a:gd name="connsiteX5" fmla="*/ 1061229 w 1313448"/>
                <a:gd name="connsiteY5" fmla="*/ 24447 h 202470"/>
                <a:gd name="connsiteX6" fmla="*/ 254779 w 1313448"/>
                <a:gd name="connsiteY6" fmla="*/ 2222 h 202470"/>
                <a:gd name="connsiteX7" fmla="*/ 1019954 w 1313448"/>
                <a:gd name="connsiteY7" fmla="*/ 2222 h 202470"/>
                <a:gd name="connsiteX8" fmla="*/ 629429 w 1313448"/>
                <a:gd name="connsiteY8" fmla="*/ 14922 h 202470"/>
                <a:gd name="connsiteX9" fmla="*/ 779 w 1313448"/>
                <a:gd name="connsiteY9" fmla="*/ 119697 h 202470"/>
                <a:gd name="connsiteX10" fmla="*/ 765954 w 1313448"/>
                <a:gd name="connsiteY10" fmla="*/ 27622 h 202470"/>
                <a:gd name="connsiteX11" fmla="*/ 54754 w 1313448"/>
                <a:gd name="connsiteY11" fmla="*/ 148272 h 20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13448" h="202470">
                  <a:moveTo>
                    <a:pt x="54754" y="148272"/>
                  </a:moveTo>
                  <a:cubicBezTo>
                    <a:pt x="47346" y="152505"/>
                    <a:pt x="544762" y="58843"/>
                    <a:pt x="721504" y="53022"/>
                  </a:cubicBezTo>
                  <a:cubicBezTo>
                    <a:pt x="898246" y="47201"/>
                    <a:pt x="1072342" y="111760"/>
                    <a:pt x="1115204" y="113347"/>
                  </a:cubicBezTo>
                  <a:cubicBezTo>
                    <a:pt x="1158066" y="114934"/>
                    <a:pt x="945871" y="47730"/>
                    <a:pt x="978679" y="62547"/>
                  </a:cubicBezTo>
                  <a:cubicBezTo>
                    <a:pt x="1011487" y="77364"/>
                    <a:pt x="1298296" y="208597"/>
                    <a:pt x="1312054" y="202247"/>
                  </a:cubicBezTo>
                  <a:cubicBezTo>
                    <a:pt x="1325812" y="195897"/>
                    <a:pt x="1237441" y="57784"/>
                    <a:pt x="1061229" y="24447"/>
                  </a:cubicBezTo>
                  <a:cubicBezTo>
                    <a:pt x="885017" y="-8890"/>
                    <a:pt x="261658" y="5926"/>
                    <a:pt x="254779" y="2222"/>
                  </a:cubicBezTo>
                  <a:cubicBezTo>
                    <a:pt x="247900" y="-1482"/>
                    <a:pt x="957512" y="105"/>
                    <a:pt x="1019954" y="2222"/>
                  </a:cubicBezTo>
                  <a:lnTo>
                    <a:pt x="629429" y="14922"/>
                  </a:lnTo>
                  <a:cubicBezTo>
                    <a:pt x="459567" y="34501"/>
                    <a:pt x="-21975" y="117580"/>
                    <a:pt x="779" y="119697"/>
                  </a:cubicBezTo>
                  <a:cubicBezTo>
                    <a:pt x="23533" y="121814"/>
                    <a:pt x="751667" y="20214"/>
                    <a:pt x="765954" y="27622"/>
                  </a:cubicBezTo>
                  <a:cubicBezTo>
                    <a:pt x="780241" y="35030"/>
                    <a:pt x="62162" y="144039"/>
                    <a:pt x="54754" y="148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828F1F89-621B-25F8-848B-7D020A03B749}"/>
                </a:ext>
              </a:extLst>
            </p:cNvPr>
            <p:cNvSpPr/>
            <p:nvPr/>
          </p:nvSpPr>
          <p:spPr>
            <a:xfrm>
              <a:off x="2969137" y="4196964"/>
              <a:ext cx="1371539" cy="309678"/>
            </a:xfrm>
            <a:custGeom>
              <a:avLst/>
              <a:gdLst>
                <a:gd name="connsiteX0" fmla="*/ 12188 w 1371539"/>
                <a:gd name="connsiteY0" fmla="*/ 67061 h 309678"/>
                <a:gd name="connsiteX1" fmla="*/ 132838 w 1371539"/>
                <a:gd name="connsiteY1" fmla="*/ 73411 h 309678"/>
                <a:gd name="connsiteX2" fmla="*/ 853563 w 1371539"/>
                <a:gd name="connsiteY2" fmla="*/ 57536 h 309678"/>
                <a:gd name="connsiteX3" fmla="*/ 821813 w 1371539"/>
                <a:gd name="connsiteY3" fmla="*/ 41661 h 309678"/>
                <a:gd name="connsiteX4" fmla="*/ 1310763 w 1371539"/>
                <a:gd name="connsiteY4" fmla="*/ 165486 h 309678"/>
                <a:gd name="connsiteX5" fmla="*/ 1282188 w 1371539"/>
                <a:gd name="connsiteY5" fmla="*/ 175011 h 309678"/>
                <a:gd name="connsiteX6" fmla="*/ 1361563 w 1371539"/>
                <a:gd name="connsiteY6" fmla="*/ 257561 h 309678"/>
                <a:gd name="connsiteX7" fmla="*/ 1018663 w 1371539"/>
                <a:gd name="connsiteY7" fmla="*/ 121036 h 309678"/>
                <a:gd name="connsiteX8" fmla="*/ 701163 w 1371539"/>
                <a:gd name="connsiteY8" fmla="*/ 105161 h 309678"/>
                <a:gd name="connsiteX9" fmla="*/ 313813 w 1371539"/>
                <a:gd name="connsiteY9" fmla="*/ 175011 h 309678"/>
                <a:gd name="connsiteX10" fmla="*/ 34413 w 1371539"/>
                <a:gd name="connsiteY10" fmla="*/ 308361 h 309678"/>
                <a:gd name="connsiteX11" fmla="*/ 605913 w 1371539"/>
                <a:gd name="connsiteY11" fmla="*/ 86111 h 309678"/>
                <a:gd name="connsiteX12" fmla="*/ 932938 w 1371539"/>
                <a:gd name="connsiteY12" fmla="*/ 32136 h 309678"/>
                <a:gd name="connsiteX13" fmla="*/ 647188 w 1371539"/>
                <a:gd name="connsiteY13" fmla="*/ 41661 h 309678"/>
                <a:gd name="connsiteX14" fmla="*/ 412238 w 1371539"/>
                <a:gd name="connsiteY14" fmla="*/ 386 h 309678"/>
                <a:gd name="connsiteX15" fmla="*/ 485263 w 1371539"/>
                <a:gd name="connsiteY15" fmla="*/ 70236 h 309678"/>
                <a:gd name="connsiteX16" fmla="*/ 291588 w 1371539"/>
                <a:gd name="connsiteY16" fmla="*/ 67061 h 309678"/>
                <a:gd name="connsiteX17" fmla="*/ 12188 w 1371539"/>
                <a:gd name="connsiteY17" fmla="*/ 67061 h 30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71539" h="309678">
                  <a:moveTo>
                    <a:pt x="12188" y="67061"/>
                  </a:moveTo>
                  <a:cubicBezTo>
                    <a:pt x="-14270" y="68119"/>
                    <a:pt x="-7391" y="74998"/>
                    <a:pt x="132838" y="73411"/>
                  </a:cubicBezTo>
                  <a:cubicBezTo>
                    <a:pt x="273067" y="71824"/>
                    <a:pt x="738734" y="62828"/>
                    <a:pt x="853563" y="57536"/>
                  </a:cubicBezTo>
                  <a:cubicBezTo>
                    <a:pt x="968392" y="52244"/>
                    <a:pt x="745613" y="23669"/>
                    <a:pt x="821813" y="41661"/>
                  </a:cubicBezTo>
                  <a:cubicBezTo>
                    <a:pt x="898013" y="59653"/>
                    <a:pt x="1234034" y="143261"/>
                    <a:pt x="1310763" y="165486"/>
                  </a:cubicBezTo>
                  <a:cubicBezTo>
                    <a:pt x="1387492" y="187711"/>
                    <a:pt x="1273721" y="159665"/>
                    <a:pt x="1282188" y="175011"/>
                  </a:cubicBezTo>
                  <a:cubicBezTo>
                    <a:pt x="1290655" y="190357"/>
                    <a:pt x="1405484" y="266557"/>
                    <a:pt x="1361563" y="257561"/>
                  </a:cubicBezTo>
                  <a:cubicBezTo>
                    <a:pt x="1317642" y="248565"/>
                    <a:pt x="1128730" y="146436"/>
                    <a:pt x="1018663" y="121036"/>
                  </a:cubicBezTo>
                  <a:cubicBezTo>
                    <a:pt x="908596" y="95636"/>
                    <a:pt x="818638" y="96165"/>
                    <a:pt x="701163" y="105161"/>
                  </a:cubicBezTo>
                  <a:cubicBezTo>
                    <a:pt x="583688" y="114157"/>
                    <a:pt x="424938" y="141144"/>
                    <a:pt x="313813" y="175011"/>
                  </a:cubicBezTo>
                  <a:cubicBezTo>
                    <a:pt x="202688" y="208878"/>
                    <a:pt x="-14270" y="323178"/>
                    <a:pt x="34413" y="308361"/>
                  </a:cubicBezTo>
                  <a:cubicBezTo>
                    <a:pt x="83096" y="293544"/>
                    <a:pt x="456159" y="132149"/>
                    <a:pt x="605913" y="86111"/>
                  </a:cubicBezTo>
                  <a:cubicBezTo>
                    <a:pt x="755667" y="40073"/>
                    <a:pt x="926059" y="39544"/>
                    <a:pt x="932938" y="32136"/>
                  </a:cubicBezTo>
                  <a:cubicBezTo>
                    <a:pt x="939817" y="24728"/>
                    <a:pt x="733971" y="46953"/>
                    <a:pt x="647188" y="41661"/>
                  </a:cubicBezTo>
                  <a:cubicBezTo>
                    <a:pt x="560405" y="36369"/>
                    <a:pt x="439225" y="-4376"/>
                    <a:pt x="412238" y="386"/>
                  </a:cubicBezTo>
                  <a:cubicBezTo>
                    <a:pt x="385251" y="5148"/>
                    <a:pt x="505371" y="59124"/>
                    <a:pt x="485263" y="70236"/>
                  </a:cubicBezTo>
                  <a:cubicBezTo>
                    <a:pt x="465155" y="81348"/>
                    <a:pt x="368317" y="66532"/>
                    <a:pt x="291588" y="67061"/>
                  </a:cubicBezTo>
                  <a:lnTo>
                    <a:pt x="12188" y="6706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5FFB4AAE-18F1-083D-69C4-ADF3E9C7A78E}"/>
                </a:ext>
              </a:extLst>
            </p:cNvPr>
            <p:cNvSpPr/>
            <p:nvPr/>
          </p:nvSpPr>
          <p:spPr>
            <a:xfrm>
              <a:off x="6321148" y="6134011"/>
              <a:ext cx="550650" cy="933958"/>
            </a:xfrm>
            <a:custGeom>
              <a:avLst/>
              <a:gdLst>
                <a:gd name="connsiteX0" fmla="*/ 425727 w 550650"/>
                <a:gd name="connsiteY0" fmla="*/ 89 h 933958"/>
                <a:gd name="connsiteX1" fmla="*/ 467002 w 550650"/>
                <a:gd name="connsiteY1" fmla="*/ 247739 h 933958"/>
                <a:gd name="connsiteX2" fmla="*/ 298727 w 550650"/>
                <a:gd name="connsiteY2" fmla="*/ 314414 h 933958"/>
                <a:gd name="connsiteX3" fmla="*/ 277 w 550650"/>
                <a:gd name="connsiteY3" fmla="*/ 311239 h 933958"/>
                <a:gd name="connsiteX4" fmla="*/ 241577 w 550650"/>
                <a:gd name="connsiteY4" fmla="*/ 352514 h 933958"/>
                <a:gd name="connsiteX5" fmla="*/ 73302 w 550650"/>
                <a:gd name="connsiteY5" fmla="*/ 666839 h 933958"/>
                <a:gd name="connsiteX6" fmla="*/ 28852 w 550650"/>
                <a:gd name="connsiteY6" fmla="*/ 930364 h 933958"/>
                <a:gd name="connsiteX7" fmla="*/ 168552 w 550650"/>
                <a:gd name="connsiteY7" fmla="*/ 469989 h 933958"/>
                <a:gd name="connsiteX8" fmla="*/ 108227 w 550650"/>
                <a:gd name="connsiteY8" fmla="*/ 317589 h 933958"/>
                <a:gd name="connsiteX9" fmla="*/ 279677 w 550650"/>
                <a:gd name="connsiteY9" fmla="*/ 215989 h 933958"/>
                <a:gd name="connsiteX10" fmla="*/ 533677 w 550650"/>
                <a:gd name="connsiteY10" fmla="*/ 244564 h 933958"/>
                <a:gd name="connsiteX11" fmla="*/ 511452 w 550650"/>
                <a:gd name="connsiteY11" fmla="*/ 219164 h 933958"/>
                <a:gd name="connsiteX12" fmla="*/ 425727 w 550650"/>
                <a:gd name="connsiteY12" fmla="*/ 89 h 93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650" h="933958">
                  <a:moveTo>
                    <a:pt x="425727" y="89"/>
                  </a:moveTo>
                  <a:cubicBezTo>
                    <a:pt x="418319" y="4852"/>
                    <a:pt x="488169" y="195352"/>
                    <a:pt x="467002" y="247739"/>
                  </a:cubicBezTo>
                  <a:cubicBezTo>
                    <a:pt x="445835" y="300127"/>
                    <a:pt x="376514" y="303831"/>
                    <a:pt x="298727" y="314414"/>
                  </a:cubicBezTo>
                  <a:cubicBezTo>
                    <a:pt x="220940" y="324997"/>
                    <a:pt x="9802" y="304889"/>
                    <a:pt x="277" y="311239"/>
                  </a:cubicBezTo>
                  <a:cubicBezTo>
                    <a:pt x="-9248" y="317589"/>
                    <a:pt x="229406" y="293247"/>
                    <a:pt x="241577" y="352514"/>
                  </a:cubicBezTo>
                  <a:cubicBezTo>
                    <a:pt x="253748" y="411781"/>
                    <a:pt x="108756" y="570531"/>
                    <a:pt x="73302" y="666839"/>
                  </a:cubicBezTo>
                  <a:cubicBezTo>
                    <a:pt x="37848" y="763147"/>
                    <a:pt x="12977" y="963172"/>
                    <a:pt x="28852" y="930364"/>
                  </a:cubicBezTo>
                  <a:cubicBezTo>
                    <a:pt x="44727" y="897556"/>
                    <a:pt x="155323" y="572118"/>
                    <a:pt x="168552" y="469989"/>
                  </a:cubicBezTo>
                  <a:cubicBezTo>
                    <a:pt x="181781" y="367860"/>
                    <a:pt x="89706" y="359922"/>
                    <a:pt x="108227" y="317589"/>
                  </a:cubicBezTo>
                  <a:cubicBezTo>
                    <a:pt x="126748" y="275256"/>
                    <a:pt x="208769" y="228160"/>
                    <a:pt x="279677" y="215989"/>
                  </a:cubicBezTo>
                  <a:cubicBezTo>
                    <a:pt x="350585" y="203818"/>
                    <a:pt x="495048" y="244035"/>
                    <a:pt x="533677" y="244564"/>
                  </a:cubicBezTo>
                  <a:cubicBezTo>
                    <a:pt x="572306" y="245093"/>
                    <a:pt x="536323" y="256735"/>
                    <a:pt x="511452" y="219164"/>
                  </a:cubicBezTo>
                  <a:cubicBezTo>
                    <a:pt x="486581" y="181593"/>
                    <a:pt x="433135" y="-4674"/>
                    <a:pt x="425727" y="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BFA3A2C9-B606-485A-7728-958464005844}"/>
                </a:ext>
              </a:extLst>
            </p:cNvPr>
            <p:cNvSpPr/>
            <p:nvPr/>
          </p:nvSpPr>
          <p:spPr>
            <a:xfrm>
              <a:off x="6094202" y="6578229"/>
              <a:ext cx="561238" cy="1197222"/>
            </a:xfrm>
            <a:custGeom>
              <a:avLst/>
              <a:gdLst>
                <a:gd name="connsiteX0" fmla="*/ 560598 w 561238"/>
                <a:gd name="connsiteY0" fmla="*/ 3546 h 1197222"/>
                <a:gd name="connsiteX1" fmla="*/ 138323 w 561238"/>
                <a:gd name="connsiteY1" fmla="*/ 521071 h 1197222"/>
                <a:gd name="connsiteX2" fmla="*/ 27198 w 561238"/>
                <a:gd name="connsiteY2" fmla="*/ 921121 h 1197222"/>
                <a:gd name="connsiteX3" fmla="*/ 90698 w 561238"/>
                <a:gd name="connsiteY3" fmla="*/ 892546 h 1197222"/>
                <a:gd name="connsiteX4" fmla="*/ 1798 w 561238"/>
                <a:gd name="connsiteY4" fmla="*/ 1190996 h 1197222"/>
                <a:gd name="connsiteX5" fmla="*/ 189123 w 561238"/>
                <a:gd name="connsiteY5" fmla="*/ 571871 h 1197222"/>
                <a:gd name="connsiteX6" fmla="*/ 322473 w 561238"/>
                <a:gd name="connsiteY6" fmla="*/ 228971 h 1197222"/>
                <a:gd name="connsiteX7" fmla="*/ 236748 w 561238"/>
                <a:gd name="connsiteY7" fmla="*/ 289296 h 1197222"/>
                <a:gd name="connsiteX8" fmla="*/ 560598 w 561238"/>
                <a:gd name="connsiteY8" fmla="*/ 3546 h 1197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238" h="1197222">
                  <a:moveTo>
                    <a:pt x="560598" y="3546"/>
                  </a:moveTo>
                  <a:cubicBezTo>
                    <a:pt x="544194" y="42175"/>
                    <a:pt x="227223" y="368142"/>
                    <a:pt x="138323" y="521071"/>
                  </a:cubicBezTo>
                  <a:cubicBezTo>
                    <a:pt x="49423" y="674000"/>
                    <a:pt x="35135" y="859209"/>
                    <a:pt x="27198" y="921121"/>
                  </a:cubicBezTo>
                  <a:cubicBezTo>
                    <a:pt x="19261" y="983033"/>
                    <a:pt x="94931" y="847567"/>
                    <a:pt x="90698" y="892546"/>
                  </a:cubicBezTo>
                  <a:cubicBezTo>
                    <a:pt x="86465" y="937525"/>
                    <a:pt x="-14606" y="1244442"/>
                    <a:pt x="1798" y="1190996"/>
                  </a:cubicBezTo>
                  <a:cubicBezTo>
                    <a:pt x="18202" y="1137550"/>
                    <a:pt x="135677" y="732209"/>
                    <a:pt x="189123" y="571871"/>
                  </a:cubicBezTo>
                  <a:cubicBezTo>
                    <a:pt x="242569" y="411534"/>
                    <a:pt x="314536" y="276067"/>
                    <a:pt x="322473" y="228971"/>
                  </a:cubicBezTo>
                  <a:cubicBezTo>
                    <a:pt x="330410" y="181875"/>
                    <a:pt x="200235" y="324750"/>
                    <a:pt x="236748" y="289296"/>
                  </a:cubicBezTo>
                  <a:cubicBezTo>
                    <a:pt x="273260" y="253842"/>
                    <a:pt x="577002" y="-35083"/>
                    <a:pt x="560598" y="35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31B03097-268C-9CF8-ABF8-A00E4996519A}"/>
                </a:ext>
              </a:extLst>
            </p:cNvPr>
            <p:cNvSpPr/>
            <p:nvPr/>
          </p:nvSpPr>
          <p:spPr>
            <a:xfrm>
              <a:off x="2805148" y="5772531"/>
              <a:ext cx="538364" cy="1345956"/>
            </a:xfrm>
            <a:custGeom>
              <a:avLst/>
              <a:gdLst>
                <a:gd name="connsiteX0" fmla="*/ 39652 w 538364"/>
                <a:gd name="connsiteY0" fmla="*/ 34544 h 1345956"/>
                <a:gd name="connsiteX1" fmla="*/ 55527 w 538364"/>
                <a:gd name="connsiteY1" fmla="*/ 82169 h 1345956"/>
                <a:gd name="connsiteX2" fmla="*/ 52352 w 538364"/>
                <a:gd name="connsiteY2" fmla="*/ 472694 h 1345956"/>
                <a:gd name="connsiteX3" fmla="*/ 188877 w 538364"/>
                <a:gd name="connsiteY3" fmla="*/ 774319 h 1345956"/>
                <a:gd name="connsiteX4" fmla="*/ 198402 w 538364"/>
                <a:gd name="connsiteY4" fmla="*/ 828294 h 1345956"/>
                <a:gd name="connsiteX5" fmla="*/ 319052 w 538364"/>
                <a:gd name="connsiteY5" fmla="*/ 1333119 h 1345956"/>
                <a:gd name="connsiteX6" fmla="*/ 341277 w 538364"/>
                <a:gd name="connsiteY6" fmla="*/ 1158494 h 1345956"/>
                <a:gd name="connsiteX7" fmla="*/ 538127 w 538364"/>
                <a:gd name="connsiteY7" fmla="*/ 758444 h 1345956"/>
                <a:gd name="connsiteX8" fmla="*/ 296827 w 538364"/>
                <a:gd name="connsiteY8" fmla="*/ 1085469 h 1345956"/>
                <a:gd name="connsiteX9" fmla="*/ 185702 w 538364"/>
                <a:gd name="connsiteY9" fmla="*/ 771144 h 1345956"/>
                <a:gd name="connsiteX10" fmla="*/ 4727 w 538364"/>
                <a:gd name="connsiteY10" fmla="*/ 475869 h 1345956"/>
                <a:gd name="connsiteX11" fmla="*/ 52352 w 538364"/>
                <a:gd name="connsiteY11" fmla="*/ 494919 h 1345956"/>
                <a:gd name="connsiteX12" fmla="*/ 39652 w 538364"/>
                <a:gd name="connsiteY12" fmla="*/ 34544 h 134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8364" h="1345956">
                  <a:moveTo>
                    <a:pt x="39652" y="34544"/>
                  </a:moveTo>
                  <a:cubicBezTo>
                    <a:pt x="40181" y="-34248"/>
                    <a:pt x="53410" y="9144"/>
                    <a:pt x="55527" y="82169"/>
                  </a:cubicBezTo>
                  <a:cubicBezTo>
                    <a:pt x="57644" y="155194"/>
                    <a:pt x="30127" y="357336"/>
                    <a:pt x="52352" y="472694"/>
                  </a:cubicBezTo>
                  <a:cubicBezTo>
                    <a:pt x="74577" y="588052"/>
                    <a:pt x="164535" y="715052"/>
                    <a:pt x="188877" y="774319"/>
                  </a:cubicBezTo>
                  <a:cubicBezTo>
                    <a:pt x="213219" y="833586"/>
                    <a:pt x="176706" y="735161"/>
                    <a:pt x="198402" y="828294"/>
                  </a:cubicBezTo>
                  <a:cubicBezTo>
                    <a:pt x="220098" y="921427"/>
                    <a:pt x="295240" y="1278086"/>
                    <a:pt x="319052" y="1333119"/>
                  </a:cubicBezTo>
                  <a:cubicBezTo>
                    <a:pt x="342865" y="1388152"/>
                    <a:pt x="304765" y="1254273"/>
                    <a:pt x="341277" y="1158494"/>
                  </a:cubicBezTo>
                  <a:cubicBezTo>
                    <a:pt x="377789" y="1062715"/>
                    <a:pt x="545535" y="770615"/>
                    <a:pt x="538127" y="758444"/>
                  </a:cubicBezTo>
                  <a:cubicBezTo>
                    <a:pt x="530719" y="746273"/>
                    <a:pt x="355564" y="1083352"/>
                    <a:pt x="296827" y="1085469"/>
                  </a:cubicBezTo>
                  <a:cubicBezTo>
                    <a:pt x="238090" y="1087586"/>
                    <a:pt x="234385" y="872744"/>
                    <a:pt x="185702" y="771144"/>
                  </a:cubicBezTo>
                  <a:cubicBezTo>
                    <a:pt x="137019" y="669544"/>
                    <a:pt x="26952" y="521906"/>
                    <a:pt x="4727" y="475869"/>
                  </a:cubicBezTo>
                  <a:cubicBezTo>
                    <a:pt x="-17498" y="429832"/>
                    <a:pt x="45473" y="562123"/>
                    <a:pt x="52352" y="494919"/>
                  </a:cubicBezTo>
                  <a:cubicBezTo>
                    <a:pt x="59231" y="427715"/>
                    <a:pt x="39123" y="103336"/>
                    <a:pt x="39652" y="34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3908FD3C-7B58-1790-7AF4-1384273C0DE9}"/>
                </a:ext>
              </a:extLst>
            </p:cNvPr>
            <p:cNvSpPr/>
            <p:nvPr/>
          </p:nvSpPr>
          <p:spPr>
            <a:xfrm>
              <a:off x="3501496" y="6203544"/>
              <a:ext cx="821444" cy="492762"/>
            </a:xfrm>
            <a:custGeom>
              <a:avLst/>
              <a:gdLst>
                <a:gd name="connsiteX0" fmla="*/ 819679 w 821444"/>
                <a:gd name="connsiteY0" fmla="*/ 121056 h 492762"/>
                <a:gd name="connsiteX1" fmla="*/ 359304 w 821444"/>
                <a:gd name="connsiteY1" fmla="*/ 314731 h 492762"/>
                <a:gd name="connsiteX2" fmla="*/ 384704 w 821444"/>
                <a:gd name="connsiteY2" fmla="*/ 216306 h 492762"/>
                <a:gd name="connsiteX3" fmla="*/ 529 w 821444"/>
                <a:gd name="connsiteY3" fmla="*/ 492531 h 492762"/>
                <a:gd name="connsiteX4" fmla="*/ 302154 w 821444"/>
                <a:gd name="connsiteY4" fmla="*/ 162331 h 492762"/>
                <a:gd name="connsiteX5" fmla="*/ 343429 w 821444"/>
                <a:gd name="connsiteY5" fmla="*/ 406 h 492762"/>
                <a:gd name="connsiteX6" fmla="*/ 473604 w 821444"/>
                <a:gd name="connsiteY6" fmla="*/ 121056 h 492762"/>
                <a:gd name="connsiteX7" fmla="*/ 225954 w 821444"/>
                <a:gd name="connsiteY7" fmla="*/ 273456 h 492762"/>
                <a:gd name="connsiteX8" fmla="*/ 492654 w 821444"/>
                <a:gd name="connsiteY8" fmla="*/ 152806 h 492762"/>
                <a:gd name="connsiteX9" fmla="*/ 165629 w 821444"/>
                <a:gd name="connsiteY9" fmla="*/ 206781 h 492762"/>
                <a:gd name="connsiteX10" fmla="*/ 819679 w 821444"/>
                <a:gd name="connsiteY10" fmla="*/ 121056 h 49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1444" h="492762">
                  <a:moveTo>
                    <a:pt x="819679" y="121056"/>
                  </a:moveTo>
                  <a:cubicBezTo>
                    <a:pt x="851958" y="139048"/>
                    <a:pt x="431800" y="298856"/>
                    <a:pt x="359304" y="314731"/>
                  </a:cubicBezTo>
                  <a:cubicBezTo>
                    <a:pt x="286808" y="330606"/>
                    <a:pt x="444500" y="186673"/>
                    <a:pt x="384704" y="216306"/>
                  </a:cubicBezTo>
                  <a:cubicBezTo>
                    <a:pt x="324908" y="245939"/>
                    <a:pt x="14287" y="501527"/>
                    <a:pt x="529" y="492531"/>
                  </a:cubicBezTo>
                  <a:cubicBezTo>
                    <a:pt x="-13229" y="483535"/>
                    <a:pt x="245004" y="244352"/>
                    <a:pt x="302154" y="162331"/>
                  </a:cubicBezTo>
                  <a:cubicBezTo>
                    <a:pt x="359304" y="80310"/>
                    <a:pt x="314854" y="7285"/>
                    <a:pt x="343429" y="406"/>
                  </a:cubicBezTo>
                  <a:cubicBezTo>
                    <a:pt x="372004" y="-6473"/>
                    <a:pt x="493183" y="75548"/>
                    <a:pt x="473604" y="121056"/>
                  </a:cubicBezTo>
                  <a:cubicBezTo>
                    <a:pt x="454025" y="166564"/>
                    <a:pt x="222779" y="268164"/>
                    <a:pt x="225954" y="273456"/>
                  </a:cubicBezTo>
                  <a:cubicBezTo>
                    <a:pt x="229129" y="278748"/>
                    <a:pt x="502708" y="163918"/>
                    <a:pt x="492654" y="152806"/>
                  </a:cubicBezTo>
                  <a:cubicBezTo>
                    <a:pt x="482600" y="141694"/>
                    <a:pt x="115358" y="212073"/>
                    <a:pt x="165629" y="206781"/>
                  </a:cubicBezTo>
                  <a:cubicBezTo>
                    <a:pt x="215900" y="201489"/>
                    <a:pt x="787400" y="103064"/>
                    <a:pt x="819679" y="121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60FC7773-D6AB-BD55-55CF-A8230A54AD26}"/>
                </a:ext>
              </a:extLst>
            </p:cNvPr>
            <p:cNvSpPr/>
            <p:nvPr/>
          </p:nvSpPr>
          <p:spPr>
            <a:xfrm>
              <a:off x="4913457" y="6146788"/>
              <a:ext cx="1125458" cy="577892"/>
            </a:xfrm>
            <a:custGeom>
              <a:avLst/>
              <a:gdLst>
                <a:gd name="connsiteX0" fmla="*/ 553893 w 1125458"/>
                <a:gd name="connsiteY0" fmla="*/ 184162 h 577892"/>
                <a:gd name="connsiteX1" fmla="*/ 620568 w 1125458"/>
                <a:gd name="connsiteY1" fmla="*/ 225437 h 577892"/>
                <a:gd name="connsiteX2" fmla="*/ 826943 w 1125458"/>
                <a:gd name="connsiteY2" fmla="*/ 330212 h 577892"/>
                <a:gd name="connsiteX3" fmla="*/ 626918 w 1125458"/>
                <a:gd name="connsiteY3" fmla="*/ 479437 h 577892"/>
                <a:gd name="connsiteX4" fmla="*/ 728518 w 1125458"/>
                <a:gd name="connsiteY4" fmla="*/ 463562 h 577892"/>
                <a:gd name="connsiteX5" fmla="*/ 144318 w 1125458"/>
                <a:gd name="connsiteY5" fmla="*/ 425462 h 577892"/>
                <a:gd name="connsiteX6" fmla="*/ 26843 w 1125458"/>
                <a:gd name="connsiteY6" fmla="*/ 514362 h 577892"/>
                <a:gd name="connsiteX7" fmla="*/ 550718 w 1125458"/>
                <a:gd name="connsiteY7" fmla="*/ 441337 h 577892"/>
                <a:gd name="connsiteX8" fmla="*/ 792018 w 1125458"/>
                <a:gd name="connsiteY8" fmla="*/ 415937 h 577892"/>
                <a:gd name="connsiteX9" fmla="*/ 934893 w 1125458"/>
                <a:gd name="connsiteY9" fmla="*/ 381012 h 577892"/>
                <a:gd name="connsiteX10" fmla="*/ 1125393 w 1125458"/>
                <a:gd name="connsiteY10" fmla="*/ 577862 h 577892"/>
                <a:gd name="connsiteX11" fmla="*/ 953943 w 1125458"/>
                <a:gd name="connsiteY11" fmla="*/ 365137 h 577892"/>
                <a:gd name="connsiteX12" fmla="*/ 753918 w 1125458"/>
                <a:gd name="connsiteY12" fmla="*/ 12 h 577892"/>
                <a:gd name="connsiteX13" fmla="*/ 950768 w 1125458"/>
                <a:gd name="connsiteY13" fmla="*/ 377837 h 577892"/>
                <a:gd name="connsiteX14" fmla="*/ 684068 w 1125458"/>
                <a:gd name="connsiteY14" fmla="*/ 260362 h 577892"/>
                <a:gd name="connsiteX15" fmla="*/ 553893 w 1125458"/>
                <a:gd name="connsiteY15" fmla="*/ 184162 h 5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5458" h="577892">
                  <a:moveTo>
                    <a:pt x="553893" y="184162"/>
                  </a:moveTo>
                  <a:cubicBezTo>
                    <a:pt x="543310" y="178341"/>
                    <a:pt x="575060" y="201095"/>
                    <a:pt x="620568" y="225437"/>
                  </a:cubicBezTo>
                  <a:cubicBezTo>
                    <a:pt x="666076" y="249779"/>
                    <a:pt x="825885" y="287879"/>
                    <a:pt x="826943" y="330212"/>
                  </a:cubicBezTo>
                  <a:cubicBezTo>
                    <a:pt x="828001" y="372545"/>
                    <a:pt x="643322" y="457212"/>
                    <a:pt x="626918" y="479437"/>
                  </a:cubicBezTo>
                  <a:cubicBezTo>
                    <a:pt x="610514" y="501662"/>
                    <a:pt x="808951" y="472558"/>
                    <a:pt x="728518" y="463562"/>
                  </a:cubicBezTo>
                  <a:cubicBezTo>
                    <a:pt x="648085" y="454566"/>
                    <a:pt x="261264" y="416995"/>
                    <a:pt x="144318" y="425462"/>
                  </a:cubicBezTo>
                  <a:cubicBezTo>
                    <a:pt x="27372" y="433929"/>
                    <a:pt x="-40890" y="511716"/>
                    <a:pt x="26843" y="514362"/>
                  </a:cubicBezTo>
                  <a:cubicBezTo>
                    <a:pt x="94576" y="517008"/>
                    <a:pt x="423189" y="457741"/>
                    <a:pt x="550718" y="441337"/>
                  </a:cubicBezTo>
                  <a:cubicBezTo>
                    <a:pt x="678247" y="424933"/>
                    <a:pt x="727989" y="425991"/>
                    <a:pt x="792018" y="415937"/>
                  </a:cubicBezTo>
                  <a:cubicBezTo>
                    <a:pt x="856047" y="405883"/>
                    <a:pt x="879331" y="354025"/>
                    <a:pt x="934893" y="381012"/>
                  </a:cubicBezTo>
                  <a:cubicBezTo>
                    <a:pt x="990455" y="407999"/>
                    <a:pt x="1122218" y="580508"/>
                    <a:pt x="1125393" y="577862"/>
                  </a:cubicBezTo>
                  <a:cubicBezTo>
                    <a:pt x="1128568" y="575216"/>
                    <a:pt x="1015855" y="461445"/>
                    <a:pt x="953943" y="365137"/>
                  </a:cubicBezTo>
                  <a:cubicBezTo>
                    <a:pt x="892031" y="268829"/>
                    <a:pt x="754447" y="-2105"/>
                    <a:pt x="753918" y="12"/>
                  </a:cubicBezTo>
                  <a:cubicBezTo>
                    <a:pt x="753389" y="2129"/>
                    <a:pt x="962410" y="334445"/>
                    <a:pt x="950768" y="377837"/>
                  </a:cubicBezTo>
                  <a:cubicBezTo>
                    <a:pt x="939126" y="421229"/>
                    <a:pt x="750743" y="290524"/>
                    <a:pt x="684068" y="260362"/>
                  </a:cubicBezTo>
                  <a:cubicBezTo>
                    <a:pt x="617393" y="230200"/>
                    <a:pt x="564476" y="189983"/>
                    <a:pt x="553893" y="184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5AD797A6-13EA-B1EC-0D07-75E8D6505D5C}"/>
                </a:ext>
              </a:extLst>
            </p:cNvPr>
            <p:cNvSpPr/>
            <p:nvPr/>
          </p:nvSpPr>
          <p:spPr>
            <a:xfrm>
              <a:off x="4774691" y="6967589"/>
              <a:ext cx="1294326" cy="1320215"/>
            </a:xfrm>
            <a:custGeom>
              <a:avLst/>
              <a:gdLst>
                <a:gd name="connsiteX0" fmla="*/ 1013334 w 1294326"/>
                <a:gd name="connsiteY0" fmla="*/ 239661 h 1320215"/>
                <a:gd name="connsiteX1" fmla="*/ 924434 w 1294326"/>
                <a:gd name="connsiteY1" fmla="*/ 290461 h 1320215"/>
                <a:gd name="connsiteX2" fmla="*/ 448184 w 1294326"/>
                <a:gd name="connsiteY2" fmla="*/ 760361 h 1320215"/>
                <a:gd name="connsiteX3" fmla="*/ 575184 w 1294326"/>
                <a:gd name="connsiteY3" fmla="*/ 782586 h 1320215"/>
                <a:gd name="connsiteX4" fmla="*/ 413259 w 1294326"/>
                <a:gd name="connsiteY4" fmla="*/ 1033411 h 1320215"/>
                <a:gd name="connsiteX5" fmla="*/ 495809 w 1294326"/>
                <a:gd name="connsiteY5" fmla="*/ 944511 h 1320215"/>
                <a:gd name="connsiteX6" fmla="*/ 509 w 1294326"/>
                <a:gd name="connsiteY6" fmla="*/ 1319161 h 1320215"/>
                <a:gd name="connsiteX7" fmla="*/ 394209 w 1294326"/>
                <a:gd name="connsiteY7" fmla="*/ 1065161 h 1320215"/>
                <a:gd name="connsiteX8" fmla="*/ 845059 w 1294326"/>
                <a:gd name="connsiteY8" fmla="*/ 766711 h 1320215"/>
                <a:gd name="connsiteX9" fmla="*/ 1292734 w 1294326"/>
                <a:gd name="connsiteY9" fmla="*/ 4711 h 1320215"/>
                <a:gd name="connsiteX10" fmla="*/ 972059 w 1294326"/>
                <a:gd name="connsiteY10" fmla="*/ 471436 h 1320215"/>
                <a:gd name="connsiteX11" fmla="*/ 406909 w 1294326"/>
                <a:gd name="connsiteY11" fmla="*/ 1008011 h 1320215"/>
                <a:gd name="connsiteX12" fmla="*/ 679959 w 1294326"/>
                <a:gd name="connsiteY12" fmla="*/ 595261 h 1320215"/>
                <a:gd name="connsiteX13" fmla="*/ 689484 w 1294326"/>
                <a:gd name="connsiteY13" fmla="*/ 423811 h 1320215"/>
                <a:gd name="connsiteX14" fmla="*/ 349759 w 1294326"/>
                <a:gd name="connsiteY14" fmla="*/ 620661 h 1320215"/>
                <a:gd name="connsiteX15" fmla="*/ 1013334 w 1294326"/>
                <a:gd name="connsiteY15" fmla="*/ 239661 h 132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94326" h="1320215">
                  <a:moveTo>
                    <a:pt x="1013334" y="239661"/>
                  </a:moveTo>
                  <a:cubicBezTo>
                    <a:pt x="1109113" y="184628"/>
                    <a:pt x="1018626" y="203678"/>
                    <a:pt x="924434" y="290461"/>
                  </a:cubicBezTo>
                  <a:cubicBezTo>
                    <a:pt x="830242" y="377244"/>
                    <a:pt x="506392" y="678340"/>
                    <a:pt x="448184" y="760361"/>
                  </a:cubicBezTo>
                  <a:cubicBezTo>
                    <a:pt x="389976" y="842382"/>
                    <a:pt x="581005" y="737078"/>
                    <a:pt x="575184" y="782586"/>
                  </a:cubicBezTo>
                  <a:cubicBezTo>
                    <a:pt x="569363" y="828094"/>
                    <a:pt x="426488" y="1006424"/>
                    <a:pt x="413259" y="1033411"/>
                  </a:cubicBezTo>
                  <a:cubicBezTo>
                    <a:pt x="400030" y="1060399"/>
                    <a:pt x="564601" y="896886"/>
                    <a:pt x="495809" y="944511"/>
                  </a:cubicBezTo>
                  <a:cubicBezTo>
                    <a:pt x="427017" y="992136"/>
                    <a:pt x="17442" y="1299053"/>
                    <a:pt x="509" y="1319161"/>
                  </a:cubicBezTo>
                  <a:cubicBezTo>
                    <a:pt x="-16424" y="1339269"/>
                    <a:pt x="394209" y="1065161"/>
                    <a:pt x="394209" y="1065161"/>
                  </a:cubicBezTo>
                  <a:cubicBezTo>
                    <a:pt x="534967" y="973086"/>
                    <a:pt x="695305" y="943453"/>
                    <a:pt x="845059" y="766711"/>
                  </a:cubicBezTo>
                  <a:cubicBezTo>
                    <a:pt x="994813" y="589969"/>
                    <a:pt x="1271567" y="53923"/>
                    <a:pt x="1292734" y="4711"/>
                  </a:cubicBezTo>
                  <a:cubicBezTo>
                    <a:pt x="1313901" y="-44501"/>
                    <a:pt x="1119697" y="304219"/>
                    <a:pt x="972059" y="471436"/>
                  </a:cubicBezTo>
                  <a:cubicBezTo>
                    <a:pt x="824421" y="638653"/>
                    <a:pt x="455592" y="987374"/>
                    <a:pt x="406909" y="1008011"/>
                  </a:cubicBezTo>
                  <a:cubicBezTo>
                    <a:pt x="358226" y="1028649"/>
                    <a:pt x="632863" y="692628"/>
                    <a:pt x="679959" y="595261"/>
                  </a:cubicBezTo>
                  <a:cubicBezTo>
                    <a:pt x="727055" y="497894"/>
                    <a:pt x="744517" y="419578"/>
                    <a:pt x="689484" y="423811"/>
                  </a:cubicBezTo>
                  <a:cubicBezTo>
                    <a:pt x="634451" y="428044"/>
                    <a:pt x="301605" y="649765"/>
                    <a:pt x="349759" y="620661"/>
                  </a:cubicBezTo>
                  <a:cubicBezTo>
                    <a:pt x="397913" y="591557"/>
                    <a:pt x="917555" y="294694"/>
                    <a:pt x="1013334" y="239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3B973233-E21C-4BDD-753D-AABFD7FC4536}"/>
                </a:ext>
              </a:extLst>
            </p:cNvPr>
            <p:cNvSpPr/>
            <p:nvPr/>
          </p:nvSpPr>
          <p:spPr>
            <a:xfrm>
              <a:off x="3587518" y="7101540"/>
              <a:ext cx="1613930" cy="1065702"/>
            </a:xfrm>
            <a:custGeom>
              <a:avLst/>
              <a:gdLst>
                <a:gd name="connsiteX0" fmla="*/ 232 w 1613930"/>
                <a:gd name="connsiteY0" fmla="*/ 16810 h 1065702"/>
                <a:gd name="connsiteX1" fmla="*/ 51032 w 1613930"/>
                <a:gd name="connsiteY1" fmla="*/ 70785 h 1065702"/>
                <a:gd name="connsiteX2" fmla="*/ 492357 w 1613930"/>
                <a:gd name="connsiteY2" fmla="*/ 540685 h 1065702"/>
                <a:gd name="connsiteX3" fmla="*/ 476482 w 1613930"/>
                <a:gd name="connsiteY3" fmla="*/ 607360 h 1065702"/>
                <a:gd name="connsiteX4" fmla="*/ 787632 w 1613930"/>
                <a:gd name="connsiteY4" fmla="*/ 613710 h 1065702"/>
                <a:gd name="connsiteX5" fmla="*/ 778107 w 1613930"/>
                <a:gd name="connsiteY5" fmla="*/ 699435 h 1065702"/>
                <a:gd name="connsiteX6" fmla="*/ 854307 w 1613930"/>
                <a:gd name="connsiteY6" fmla="*/ 724835 h 1065702"/>
                <a:gd name="connsiteX7" fmla="*/ 663807 w 1613930"/>
                <a:gd name="connsiteY7" fmla="*/ 988360 h 1065702"/>
                <a:gd name="connsiteX8" fmla="*/ 854307 w 1613930"/>
                <a:gd name="connsiteY8" fmla="*/ 931210 h 1065702"/>
                <a:gd name="connsiteX9" fmla="*/ 730482 w 1613930"/>
                <a:gd name="connsiteY9" fmla="*/ 1058210 h 1065702"/>
                <a:gd name="connsiteX10" fmla="*/ 1140057 w 1613930"/>
                <a:gd name="connsiteY10" fmla="*/ 670860 h 1065702"/>
                <a:gd name="connsiteX11" fmla="*/ 1613132 w 1613930"/>
                <a:gd name="connsiteY11" fmla="*/ 597835 h 1065702"/>
                <a:gd name="connsiteX12" fmla="*/ 1022582 w 1613930"/>
                <a:gd name="connsiteY12" fmla="*/ 674035 h 1065702"/>
                <a:gd name="connsiteX13" fmla="*/ 733657 w 1613930"/>
                <a:gd name="connsiteY13" fmla="*/ 400985 h 1065702"/>
                <a:gd name="connsiteX14" fmla="*/ 568557 w 1613930"/>
                <a:gd name="connsiteY14" fmla="*/ 350185 h 1065702"/>
                <a:gd name="connsiteX15" fmla="*/ 1098782 w 1613930"/>
                <a:gd name="connsiteY15" fmla="*/ 651810 h 1065702"/>
                <a:gd name="connsiteX16" fmla="*/ 606657 w 1613930"/>
                <a:gd name="connsiteY16" fmla="*/ 578785 h 1065702"/>
                <a:gd name="connsiteX17" fmla="*/ 209782 w 1613930"/>
                <a:gd name="connsiteY17" fmla="*/ 229535 h 1065702"/>
                <a:gd name="connsiteX18" fmla="*/ 324082 w 1613930"/>
                <a:gd name="connsiteY18" fmla="*/ 366060 h 1065702"/>
                <a:gd name="connsiteX19" fmla="*/ 76432 w 1613930"/>
                <a:gd name="connsiteY19" fmla="*/ 32685 h 1065702"/>
                <a:gd name="connsiteX20" fmla="*/ 232 w 1613930"/>
                <a:gd name="connsiteY20" fmla="*/ 16810 h 106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13930" h="1065702">
                  <a:moveTo>
                    <a:pt x="232" y="16810"/>
                  </a:moveTo>
                  <a:cubicBezTo>
                    <a:pt x="-4001" y="23160"/>
                    <a:pt x="51032" y="70785"/>
                    <a:pt x="51032" y="70785"/>
                  </a:cubicBezTo>
                  <a:cubicBezTo>
                    <a:pt x="133053" y="158098"/>
                    <a:pt x="421449" y="451256"/>
                    <a:pt x="492357" y="540685"/>
                  </a:cubicBezTo>
                  <a:cubicBezTo>
                    <a:pt x="563265" y="630114"/>
                    <a:pt x="427270" y="595189"/>
                    <a:pt x="476482" y="607360"/>
                  </a:cubicBezTo>
                  <a:cubicBezTo>
                    <a:pt x="525695" y="619531"/>
                    <a:pt x="737361" y="598364"/>
                    <a:pt x="787632" y="613710"/>
                  </a:cubicBezTo>
                  <a:cubicBezTo>
                    <a:pt x="837903" y="629056"/>
                    <a:pt x="766995" y="680914"/>
                    <a:pt x="778107" y="699435"/>
                  </a:cubicBezTo>
                  <a:cubicBezTo>
                    <a:pt x="789220" y="717956"/>
                    <a:pt x="873357" y="676681"/>
                    <a:pt x="854307" y="724835"/>
                  </a:cubicBezTo>
                  <a:cubicBezTo>
                    <a:pt x="835257" y="772989"/>
                    <a:pt x="663807" y="953964"/>
                    <a:pt x="663807" y="988360"/>
                  </a:cubicBezTo>
                  <a:cubicBezTo>
                    <a:pt x="663807" y="1022756"/>
                    <a:pt x="843195" y="919568"/>
                    <a:pt x="854307" y="931210"/>
                  </a:cubicBezTo>
                  <a:cubicBezTo>
                    <a:pt x="865420" y="942852"/>
                    <a:pt x="682857" y="1101602"/>
                    <a:pt x="730482" y="1058210"/>
                  </a:cubicBezTo>
                  <a:cubicBezTo>
                    <a:pt x="778107" y="1014818"/>
                    <a:pt x="992949" y="747589"/>
                    <a:pt x="1140057" y="670860"/>
                  </a:cubicBezTo>
                  <a:cubicBezTo>
                    <a:pt x="1287165" y="594131"/>
                    <a:pt x="1632711" y="597306"/>
                    <a:pt x="1613132" y="597835"/>
                  </a:cubicBezTo>
                  <a:cubicBezTo>
                    <a:pt x="1593553" y="598364"/>
                    <a:pt x="1169161" y="706843"/>
                    <a:pt x="1022582" y="674035"/>
                  </a:cubicBezTo>
                  <a:cubicBezTo>
                    <a:pt x="876003" y="641227"/>
                    <a:pt x="809328" y="454960"/>
                    <a:pt x="733657" y="400985"/>
                  </a:cubicBezTo>
                  <a:cubicBezTo>
                    <a:pt x="657986" y="347010"/>
                    <a:pt x="507703" y="308381"/>
                    <a:pt x="568557" y="350185"/>
                  </a:cubicBezTo>
                  <a:cubicBezTo>
                    <a:pt x="629411" y="391989"/>
                    <a:pt x="1092432" y="613710"/>
                    <a:pt x="1098782" y="651810"/>
                  </a:cubicBezTo>
                  <a:cubicBezTo>
                    <a:pt x="1105132" y="689910"/>
                    <a:pt x="754824" y="649164"/>
                    <a:pt x="606657" y="578785"/>
                  </a:cubicBezTo>
                  <a:cubicBezTo>
                    <a:pt x="458490" y="508406"/>
                    <a:pt x="256878" y="264989"/>
                    <a:pt x="209782" y="229535"/>
                  </a:cubicBezTo>
                  <a:cubicBezTo>
                    <a:pt x="162686" y="194081"/>
                    <a:pt x="346307" y="398868"/>
                    <a:pt x="324082" y="366060"/>
                  </a:cubicBezTo>
                  <a:cubicBezTo>
                    <a:pt x="301857" y="333252"/>
                    <a:pt x="130936" y="90893"/>
                    <a:pt x="76432" y="32685"/>
                  </a:cubicBezTo>
                  <a:cubicBezTo>
                    <a:pt x="21928" y="-25523"/>
                    <a:pt x="4465" y="10460"/>
                    <a:pt x="232" y="16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4AAA1B23-9F8F-B7D4-5B17-695B4529CDD8}"/>
                </a:ext>
              </a:extLst>
            </p:cNvPr>
            <p:cNvSpPr/>
            <p:nvPr/>
          </p:nvSpPr>
          <p:spPr>
            <a:xfrm>
              <a:off x="3208643" y="5275629"/>
              <a:ext cx="1044169" cy="722512"/>
            </a:xfrm>
            <a:custGeom>
              <a:avLst/>
              <a:gdLst>
                <a:gd name="connsiteX0" fmla="*/ 61607 w 1044169"/>
                <a:gd name="connsiteY0" fmla="*/ 115521 h 722512"/>
                <a:gd name="connsiteX1" fmla="*/ 814082 w 1044169"/>
                <a:gd name="connsiteY1" fmla="*/ 153621 h 722512"/>
                <a:gd name="connsiteX2" fmla="*/ 645807 w 1044169"/>
                <a:gd name="connsiteY2" fmla="*/ 290146 h 722512"/>
                <a:gd name="connsiteX3" fmla="*/ 664857 w 1044169"/>
                <a:gd name="connsiteY3" fmla="*/ 302846 h 722512"/>
                <a:gd name="connsiteX4" fmla="*/ 341007 w 1044169"/>
                <a:gd name="connsiteY4" fmla="*/ 458421 h 722512"/>
                <a:gd name="connsiteX5" fmla="*/ 17157 w 1044169"/>
                <a:gd name="connsiteY5" fmla="*/ 712421 h 722512"/>
                <a:gd name="connsiteX6" fmla="*/ 77482 w 1044169"/>
                <a:gd name="connsiteY6" fmla="*/ 642571 h 722512"/>
                <a:gd name="connsiteX7" fmla="*/ 153682 w 1044169"/>
                <a:gd name="connsiteY7" fmla="*/ 372696 h 722512"/>
                <a:gd name="connsiteX8" fmla="*/ 77482 w 1044169"/>
                <a:gd name="connsiteY8" fmla="*/ 579071 h 722512"/>
                <a:gd name="connsiteX9" fmla="*/ 575957 w 1044169"/>
                <a:gd name="connsiteY9" fmla="*/ 296496 h 722512"/>
                <a:gd name="connsiteX10" fmla="*/ 1042682 w 1044169"/>
                <a:gd name="connsiteY10" fmla="*/ 90121 h 722512"/>
                <a:gd name="connsiteX11" fmla="*/ 718832 w 1044169"/>
                <a:gd name="connsiteY11" fmla="*/ 191721 h 722512"/>
                <a:gd name="connsiteX12" fmla="*/ 569607 w 1044169"/>
                <a:gd name="connsiteY12" fmla="*/ 172671 h 722512"/>
                <a:gd name="connsiteX13" fmla="*/ 277507 w 1044169"/>
                <a:gd name="connsiteY13" fmla="*/ 347296 h 722512"/>
                <a:gd name="connsiteX14" fmla="*/ 534682 w 1044169"/>
                <a:gd name="connsiteY14" fmla="*/ 140921 h 722512"/>
                <a:gd name="connsiteX15" fmla="*/ 175907 w 1044169"/>
                <a:gd name="connsiteY15" fmla="*/ 58371 h 722512"/>
                <a:gd name="connsiteX16" fmla="*/ 1282 w 1044169"/>
                <a:gd name="connsiteY16" fmla="*/ 1221 h 722512"/>
                <a:gd name="connsiteX17" fmla="*/ 258457 w 1044169"/>
                <a:gd name="connsiteY17" fmla="*/ 112346 h 722512"/>
                <a:gd name="connsiteX18" fmla="*/ 61607 w 1044169"/>
                <a:gd name="connsiteY18" fmla="*/ 115521 h 72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44169" h="722512">
                  <a:moveTo>
                    <a:pt x="61607" y="115521"/>
                  </a:moveTo>
                  <a:cubicBezTo>
                    <a:pt x="154211" y="122400"/>
                    <a:pt x="716715" y="124517"/>
                    <a:pt x="814082" y="153621"/>
                  </a:cubicBezTo>
                  <a:cubicBezTo>
                    <a:pt x="911449" y="182725"/>
                    <a:pt x="670678" y="265275"/>
                    <a:pt x="645807" y="290146"/>
                  </a:cubicBezTo>
                  <a:cubicBezTo>
                    <a:pt x="620936" y="315017"/>
                    <a:pt x="715657" y="274800"/>
                    <a:pt x="664857" y="302846"/>
                  </a:cubicBezTo>
                  <a:cubicBezTo>
                    <a:pt x="614057" y="330892"/>
                    <a:pt x="448957" y="390159"/>
                    <a:pt x="341007" y="458421"/>
                  </a:cubicBezTo>
                  <a:cubicBezTo>
                    <a:pt x="233057" y="526684"/>
                    <a:pt x="61078" y="681729"/>
                    <a:pt x="17157" y="712421"/>
                  </a:cubicBezTo>
                  <a:cubicBezTo>
                    <a:pt x="-26764" y="743113"/>
                    <a:pt x="54728" y="699192"/>
                    <a:pt x="77482" y="642571"/>
                  </a:cubicBezTo>
                  <a:cubicBezTo>
                    <a:pt x="100236" y="585950"/>
                    <a:pt x="153682" y="383279"/>
                    <a:pt x="153682" y="372696"/>
                  </a:cubicBezTo>
                  <a:cubicBezTo>
                    <a:pt x="153682" y="362113"/>
                    <a:pt x="7103" y="591771"/>
                    <a:pt x="77482" y="579071"/>
                  </a:cubicBezTo>
                  <a:cubicBezTo>
                    <a:pt x="147861" y="566371"/>
                    <a:pt x="415090" y="377988"/>
                    <a:pt x="575957" y="296496"/>
                  </a:cubicBezTo>
                  <a:cubicBezTo>
                    <a:pt x="736824" y="215004"/>
                    <a:pt x="1018870" y="107583"/>
                    <a:pt x="1042682" y="90121"/>
                  </a:cubicBezTo>
                  <a:cubicBezTo>
                    <a:pt x="1066494" y="72659"/>
                    <a:pt x="797678" y="177963"/>
                    <a:pt x="718832" y="191721"/>
                  </a:cubicBezTo>
                  <a:cubicBezTo>
                    <a:pt x="639986" y="205479"/>
                    <a:pt x="643161" y="146742"/>
                    <a:pt x="569607" y="172671"/>
                  </a:cubicBezTo>
                  <a:cubicBezTo>
                    <a:pt x="496053" y="198600"/>
                    <a:pt x="283328" y="352588"/>
                    <a:pt x="277507" y="347296"/>
                  </a:cubicBezTo>
                  <a:cubicBezTo>
                    <a:pt x="271686" y="342004"/>
                    <a:pt x="551615" y="189075"/>
                    <a:pt x="534682" y="140921"/>
                  </a:cubicBezTo>
                  <a:cubicBezTo>
                    <a:pt x="517749" y="92767"/>
                    <a:pt x="264807" y="81654"/>
                    <a:pt x="175907" y="58371"/>
                  </a:cubicBezTo>
                  <a:cubicBezTo>
                    <a:pt x="87007" y="35088"/>
                    <a:pt x="-12476" y="-7775"/>
                    <a:pt x="1282" y="1221"/>
                  </a:cubicBezTo>
                  <a:cubicBezTo>
                    <a:pt x="15040" y="10217"/>
                    <a:pt x="247345" y="93825"/>
                    <a:pt x="258457" y="112346"/>
                  </a:cubicBezTo>
                  <a:cubicBezTo>
                    <a:pt x="269570" y="130867"/>
                    <a:pt x="-30997" y="108642"/>
                    <a:pt x="61607" y="115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AF34618-8D25-2BAC-4F95-E7CA34122269}"/>
                </a:ext>
              </a:extLst>
            </p:cNvPr>
            <p:cNvSpPr/>
            <p:nvPr/>
          </p:nvSpPr>
          <p:spPr>
            <a:xfrm>
              <a:off x="5425504" y="4901720"/>
              <a:ext cx="1470899" cy="918843"/>
            </a:xfrm>
            <a:custGeom>
              <a:avLst/>
              <a:gdLst>
                <a:gd name="connsiteX0" fmla="*/ 35496 w 1470899"/>
                <a:gd name="connsiteY0" fmla="*/ 613255 h 918843"/>
                <a:gd name="connsiteX1" fmla="*/ 108521 w 1470899"/>
                <a:gd name="connsiteY1" fmla="*/ 657705 h 918843"/>
                <a:gd name="connsiteX2" fmla="*/ 683196 w 1470899"/>
                <a:gd name="connsiteY2" fmla="*/ 829155 h 918843"/>
                <a:gd name="connsiteX3" fmla="*/ 867346 w 1470899"/>
                <a:gd name="connsiteY3" fmla="*/ 676755 h 918843"/>
                <a:gd name="connsiteX4" fmla="*/ 791146 w 1470899"/>
                <a:gd name="connsiteY4" fmla="*/ 819630 h 918843"/>
                <a:gd name="connsiteX5" fmla="*/ 1089596 w 1470899"/>
                <a:gd name="connsiteY5" fmla="*/ 562455 h 918843"/>
                <a:gd name="connsiteX6" fmla="*/ 1302321 w 1470899"/>
                <a:gd name="connsiteY6" fmla="*/ 371955 h 918843"/>
                <a:gd name="connsiteX7" fmla="*/ 1470596 w 1470899"/>
                <a:gd name="connsiteY7" fmla="*/ 480 h 918843"/>
                <a:gd name="connsiteX8" fmla="*/ 1261046 w 1470899"/>
                <a:gd name="connsiteY8" fmla="*/ 302105 h 918843"/>
                <a:gd name="connsiteX9" fmla="*/ 972121 w 1470899"/>
                <a:gd name="connsiteY9" fmla="*/ 664055 h 918843"/>
                <a:gd name="connsiteX10" fmla="*/ 1029271 w 1470899"/>
                <a:gd name="connsiteY10" fmla="*/ 918055 h 918843"/>
                <a:gd name="connsiteX11" fmla="*/ 835596 w 1470899"/>
                <a:gd name="connsiteY11" fmla="*/ 743430 h 918843"/>
                <a:gd name="connsiteX12" fmla="*/ 765746 w 1470899"/>
                <a:gd name="connsiteY12" fmla="*/ 733905 h 918843"/>
                <a:gd name="connsiteX13" fmla="*/ 800671 w 1470899"/>
                <a:gd name="connsiteY13" fmla="*/ 638655 h 918843"/>
                <a:gd name="connsiteX14" fmla="*/ 591121 w 1470899"/>
                <a:gd name="connsiteY14" fmla="*/ 791055 h 918843"/>
                <a:gd name="connsiteX15" fmla="*/ 454596 w 1470899"/>
                <a:gd name="connsiteY15" fmla="*/ 787880 h 918843"/>
                <a:gd name="connsiteX16" fmla="*/ 530796 w 1470899"/>
                <a:gd name="connsiteY16" fmla="*/ 876780 h 918843"/>
                <a:gd name="connsiteX17" fmla="*/ 375221 w 1470899"/>
                <a:gd name="connsiteY17" fmla="*/ 775180 h 918843"/>
                <a:gd name="connsiteX18" fmla="*/ 518096 w 1470899"/>
                <a:gd name="connsiteY18" fmla="*/ 787880 h 918843"/>
                <a:gd name="connsiteX19" fmla="*/ 35496 w 1470899"/>
                <a:gd name="connsiteY19" fmla="*/ 613255 h 91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70899" h="918843">
                  <a:moveTo>
                    <a:pt x="35496" y="613255"/>
                  </a:moveTo>
                  <a:cubicBezTo>
                    <a:pt x="-32767" y="591559"/>
                    <a:pt x="571" y="621722"/>
                    <a:pt x="108521" y="657705"/>
                  </a:cubicBezTo>
                  <a:cubicBezTo>
                    <a:pt x="216471" y="693688"/>
                    <a:pt x="556725" y="825980"/>
                    <a:pt x="683196" y="829155"/>
                  </a:cubicBezTo>
                  <a:cubicBezTo>
                    <a:pt x="809667" y="832330"/>
                    <a:pt x="849354" y="678343"/>
                    <a:pt x="867346" y="676755"/>
                  </a:cubicBezTo>
                  <a:cubicBezTo>
                    <a:pt x="885338" y="675168"/>
                    <a:pt x="754104" y="838680"/>
                    <a:pt x="791146" y="819630"/>
                  </a:cubicBezTo>
                  <a:cubicBezTo>
                    <a:pt x="828188" y="800580"/>
                    <a:pt x="1004400" y="637067"/>
                    <a:pt x="1089596" y="562455"/>
                  </a:cubicBezTo>
                  <a:cubicBezTo>
                    <a:pt x="1174792" y="487843"/>
                    <a:pt x="1238821" y="465618"/>
                    <a:pt x="1302321" y="371955"/>
                  </a:cubicBezTo>
                  <a:cubicBezTo>
                    <a:pt x="1365821" y="278292"/>
                    <a:pt x="1477475" y="12122"/>
                    <a:pt x="1470596" y="480"/>
                  </a:cubicBezTo>
                  <a:cubicBezTo>
                    <a:pt x="1463717" y="-11162"/>
                    <a:pt x="1344125" y="191509"/>
                    <a:pt x="1261046" y="302105"/>
                  </a:cubicBezTo>
                  <a:cubicBezTo>
                    <a:pt x="1177967" y="412701"/>
                    <a:pt x="1010750" y="561397"/>
                    <a:pt x="972121" y="664055"/>
                  </a:cubicBezTo>
                  <a:cubicBezTo>
                    <a:pt x="933492" y="766713"/>
                    <a:pt x="1052025" y="904826"/>
                    <a:pt x="1029271" y="918055"/>
                  </a:cubicBezTo>
                  <a:cubicBezTo>
                    <a:pt x="1006517" y="931284"/>
                    <a:pt x="879517" y="774122"/>
                    <a:pt x="835596" y="743430"/>
                  </a:cubicBezTo>
                  <a:cubicBezTo>
                    <a:pt x="791675" y="712738"/>
                    <a:pt x="771567" y="751367"/>
                    <a:pt x="765746" y="733905"/>
                  </a:cubicBezTo>
                  <a:cubicBezTo>
                    <a:pt x="759925" y="716443"/>
                    <a:pt x="829775" y="629130"/>
                    <a:pt x="800671" y="638655"/>
                  </a:cubicBezTo>
                  <a:cubicBezTo>
                    <a:pt x="771567" y="648180"/>
                    <a:pt x="648800" y="766184"/>
                    <a:pt x="591121" y="791055"/>
                  </a:cubicBezTo>
                  <a:cubicBezTo>
                    <a:pt x="533442" y="815926"/>
                    <a:pt x="464650" y="773593"/>
                    <a:pt x="454596" y="787880"/>
                  </a:cubicBezTo>
                  <a:cubicBezTo>
                    <a:pt x="444542" y="802167"/>
                    <a:pt x="544025" y="878897"/>
                    <a:pt x="530796" y="876780"/>
                  </a:cubicBezTo>
                  <a:cubicBezTo>
                    <a:pt x="517567" y="874663"/>
                    <a:pt x="377338" y="789997"/>
                    <a:pt x="375221" y="775180"/>
                  </a:cubicBezTo>
                  <a:cubicBezTo>
                    <a:pt x="373104" y="760363"/>
                    <a:pt x="572600" y="809047"/>
                    <a:pt x="518096" y="787880"/>
                  </a:cubicBezTo>
                  <a:cubicBezTo>
                    <a:pt x="463592" y="766713"/>
                    <a:pt x="103759" y="634951"/>
                    <a:pt x="35496" y="613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D30B4979-D9FB-C45B-DD04-6901705E7867}"/>
                </a:ext>
              </a:extLst>
            </p:cNvPr>
            <p:cNvSpPr/>
            <p:nvPr/>
          </p:nvSpPr>
          <p:spPr>
            <a:xfrm>
              <a:off x="6029224" y="6153790"/>
              <a:ext cx="661768" cy="254934"/>
            </a:xfrm>
            <a:custGeom>
              <a:avLst/>
              <a:gdLst>
                <a:gd name="connsiteX0" fmla="*/ 101 w 661768"/>
                <a:gd name="connsiteY0" fmla="*/ 97785 h 254934"/>
                <a:gd name="connsiteX1" fmla="*/ 95351 w 661768"/>
                <a:gd name="connsiteY1" fmla="*/ 135885 h 254934"/>
                <a:gd name="connsiteX2" fmla="*/ 289026 w 661768"/>
                <a:gd name="connsiteY2" fmla="*/ 189860 h 254934"/>
                <a:gd name="connsiteX3" fmla="*/ 190601 w 661768"/>
                <a:gd name="connsiteY3" fmla="*/ 247010 h 254934"/>
                <a:gd name="connsiteX4" fmla="*/ 657326 w 661768"/>
                <a:gd name="connsiteY4" fmla="*/ 2535 h 254934"/>
                <a:gd name="connsiteX5" fmla="*/ 416026 w 661768"/>
                <a:gd name="connsiteY5" fmla="*/ 116835 h 254934"/>
                <a:gd name="connsiteX6" fmla="*/ 250926 w 661768"/>
                <a:gd name="connsiteY6" fmla="*/ 72385 h 254934"/>
                <a:gd name="connsiteX7" fmla="*/ 336651 w 661768"/>
                <a:gd name="connsiteY7" fmla="*/ 148585 h 254934"/>
                <a:gd name="connsiteX8" fmla="*/ 82651 w 661768"/>
                <a:gd name="connsiteY8" fmla="*/ 139060 h 254934"/>
                <a:gd name="connsiteX9" fmla="*/ 101 w 661768"/>
                <a:gd name="connsiteY9" fmla="*/ 97785 h 25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768" h="254934">
                  <a:moveTo>
                    <a:pt x="101" y="97785"/>
                  </a:moveTo>
                  <a:cubicBezTo>
                    <a:pt x="2218" y="97256"/>
                    <a:pt x="47197" y="120539"/>
                    <a:pt x="95351" y="135885"/>
                  </a:cubicBezTo>
                  <a:cubicBezTo>
                    <a:pt x="143505" y="151231"/>
                    <a:pt x="273151" y="171339"/>
                    <a:pt x="289026" y="189860"/>
                  </a:cubicBezTo>
                  <a:cubicBezTo>
                    <a:pt x="304901" y="208381"/>
                    <a:pt x="129218" y="278231"/>
                    <a:pt x="190601" y="247010"/>
                  </a:cubicBezTo>
                  <a:cubicBezTo>
                    <a:pt x="251984" y="215789"/>
                    <a:pt x="619755" y="24231"/>
                    <a:pt x="657326" y="2535"/>
                  </a:cubicBezTo>
                  <a:cubicBezTo>
                    <a:pt x="694897" y="-19161"/>
                    <a:pt x="483759" y="105193"/>
                    <a:pt x="416026" y="116835"/>
                  </a:cubicBezTo>
                  <a:cubicBezTo>
                    <a:pt x="348293" y="128477"/>
                    <a:pt x="264155" y="67093"/>
                    <a:pt x="250926" y="72385"/>
                  </a:cubicBezTo>
                  <a:cubicBezTo>
                    <a:pt x="237697" y="77677"/>
                    <a:pt x="364697" y="137473"/>
                    <a:pt x="336651" y="148585"/>
                  </a:cubicBezTo>
                  <a:cubicBezTo>
                    <a:pt x="308605" y="159698"/>
                    <a:pt x="136097" y="144881"/>
                    <a:pt x="82651" y="139060"/>
                  </a:cubicBezTo>
                  <a:cubicBezTo>
                    <a:pt x="29205" y="133239"/>
                    <a:pt x="-2016" y="98314"/>
                    <a:pt x="101" y="97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22522D13-C8E3-5620-BF4F-337B4305701B}"/>
                </a:ext>
              </a:extLst>
            </p:cNvPr>
            <p:cNvSpPr/>
            <p:nvPr/>
          </p:nvSpPr>
          <p:spPr>
            <a:xfrm>
              <a:off x="3135812" y="5821528"/>
              <a:ext cx="646741" cy="1039672"/>
            </a:xfrm>
            <a:custGeom>
              <a:avLst/>
              <a:gdLst>
                <a:gd name="connsiteX0" fmla="*/ 645613 w 646741"/>
                <a:gd name="connsiteY0" fmla="*/ 61747 h 1039672"/>
                <a:gd name="connsiteX1" fmla="*/ 296363 w 646741"/>
                <a:gd name="connsiteY1" fmla="*/ 328447 h 1039672"/>
                <a:gd name="connsiteX2" fmla="*/ 118563 w 646741"/>
                <a:gd name="connsiteY2" fmla="*/ 522122 h 1039672"/>
                <a:gd name="connsiteX3" fmla="*/ 207463 w 646741"/>
                <a:gd name="connsiteY3" fmla="*/ 677697 h 1039672"/>
                <a:gd name="connsiteX4" fmla="*/ 20138 w 646741"/>
                <a:gd name="connsiteY4" fmla="*/ 776122 h 1039672"/>
                <a:gd name="connsiteX5" fmla="*/ 13788 w 646741"/>
                <a:gd name="connsiteY5" fmla="*/ 1039647 h 1039672"/>
                <a:gd name="connsiteX6" fmla="*/ 96338 w 646741"/>
                <a:gd name="connsiteY6" fmla="*/ 760247 h 1039672"/>
                <a:gd name="connsiteX7" fmla="*/ 61413 w 646741"/>
                <a:gd name="connsiteY7" fmla="*/ 579272 h 1039672"/>
                <a:gd name="connsiteX8" fmla="*/ 188413 w 646741"/>
                <a:gd name="connsiteY8" fmla="*/ 357022 h 1039672"/>
                <a:gd name="connsiteX9" fmla="*/ 134438 w 646741"/>
                <a:gd name="connsiteY9" fmla="*/ 455447 h 1039672"/>
                <a:gd name="connsiteX10" fmla="*/ 372563 w 646741"/>
                <a:gd name="connsiteY10" fmla="*/ 255422 h 1039672"/>
                <a:gd name="connsiteX11" fmla="*/ 521788 w 646741"/>
                <a:gd name="connsiteY11" fmla="*/ 1422 h 1039672"/>
                <a:gd name="connsiteX12" fmla="*/ 169363 w 646741"/>
                <a:gd name="connsiteY12" fmla="*/ 376072 h 1039672"/>
                <a:gd name="connsiteX13" fmla="*/ 645613 w 646741"/>
                <a:gd name="connsiteY13" fmla="*/ 61747 h 103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6741" h="1039672">
                  <a:moveTo>
                    <a:pt x="645613" y="61747"/>
                  </a:moveTo>
                  <a:cubicBezTo>
                    <a:pt x="666780" y="53809"/>
                    <a:pt x="384205" y="251718"/>
                    <a:pt x="296363" y="328447"/>
                  </a:cubicBezTo>
                  <a:cubicBezTo>
                    <a:pt x="208521" y="405176"/>
                    <a:pt x="133380" y="463914"/>
                    <a:pt x="118563" y="522122"/>
                  </a:cubicBezTo>
                  <a:cubicBezTo>
                    <a:pt x="103746" y="580330"/>
                    <a:pt x="223867" y="635364"/>
                    <a:pt x="207463" y="677697"/>
                  </a:cubicBezTo>
                  <a:cubicBezTo>
                    <a:pt x="191059" y="720030"/>
                    <a:pt x="52417" y="715797"/>
                    <a:pt x="20138" y="776122"/>
                  </a:cubicBezTo>
                  <a:cubicBezTo>
                    <a:pt x="-12141" y="836447"/>
                    <a:pt x="1088" y="1042293"/>
                    <a:pt x="13788" y="1039647"/>
                  </a:cubicBezTo>
                  <a:cubicBezTo>
                    <a:pt x="26488" y="1037001"/>
                    <a:pt x="88401" y="836976"/>
                    <a:pt x="96338" y="760247"/>
                  </a:cubicBezTo>
                  <a:cubicBezTo>
                    <a:pt x="104275" y="683518"/>
                    <a:pt x="46067" y="646476"/>
                    <a:pt x="61413" y="579272"/>
                  </a:cubicBezTo>
                  <a:cubicBezTo>
                    <a:pt x="76759" y="512068"/>
                    <a:pt x="176242" y="377659"/>
                    <a:pt x="188413" y="357022"/>
                  </a:cubicBezTo>
                  <a:cubicBezTo>
                    <a:pt x="200584" y="336385"/>
                    <a:pt x="103746" y="472380"/>
                    <a:pt x="134438" y="455447"/>
                  </a:cubicBezTo>
                  <a:cubicBezTo>
                    <a:pt x="165130" y="438514"/>
                    <a:pt x="308005" y="331093"/>
                    <a:pt x="372563" y="255422"/>
                  </a:cubicBezTo>
                  <a:cubicBezTo>
                    <a:pt x="437121" y="179751"/>
                    <a:pt x="555655" y="-18686"/>
                    <a:pt x="521788" y="1422"/>
                  </a:cubicBezTo>
                  <a:cubicBezTo>
                    <a:pt x="487921" y="21530"/>
                    <a:pt x="151371" y="361784"/>
                    <a:pt x="169363" y="376072"/>
                  </a:cubicBezTo>
                  <a:cubicBezTo>
                    <a:pt x="187355" y="390360"/>
                    <a:pt x="624446" y="69685"/>
                    <a:pt x="645613" y="61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E794B8CA-7DEA-BD01-D222-766F0375FF62}"/>
                </a:ext>
              </a:extLst>
            </p:cNvPr>
            <p:cNvSpPr/>
            <p:nvPr/>
          </p:nvSpPr>
          <p:spPr>
            <a:xfrm>
              <a:off x="3341194" y="6292782"/>
              <a:ext cx="302195" cy="689909"/>
            </a:xfrm>
            <a:custGeom>
              <a:avLst/>
              <a:gdLst>
                <a:gd name="connsiteX0" fmla="*/ 224331 w 302195"/>
                <a:gd name="connsiteY0" fmla="*/ 68 h 689909"/>
                <a:gd name="connsiteX1" fmla="*/ 287831 w 302195"/>
                <a:gd name="connsiteY1" fmla="*/ 130243 h 689909"/>
                <a:gd name="connsiteX2" fmla="*/ 71931 w 302195"/>
                <a:gd name="connsiteY2" fmla="*/ 333443 h 689909"/>
                <a:gd name="connsiteX3" fmla="*/ 2081 w 302195"/>
                <a:gd name="connsiteY3" fmla="*/ 565218 h 689909"/>
                <a:gd name="connsiteX4" fmla="*/ 21131 w 302195"/>
                <a:gd name="connsiteY4" fmla="*/ 682693 h 689909"/>
                <a:gd name="connsiteX5" fmla="*/ 49706 w 302195"/>
                <a:gd name="connsiteY5" fmla="*/ 362018 h 689909"/>
                <a:gd name="connsiteX6" fmla="*/ 75106 w 302195"/>
                <a:gd name="connsiteY6" fmla="*/ 158818 h 689909"/>
                <a:gd name="connsiteX7" fmla="*/ 141781 w 302195"/>
                <a:gd name="connsiteY7" fmla="*/ 247718 h 689909"/>
                <a:gd name="connsiteX8" fmla="*/ 300531 w 302195"/>
                <a:gd name="connsiteY8" fmla="*/ 114368 h 689909"/>
                <a:gd name="connsiteX9" fmla="*/ 224331 w 302195"/>
                <a:gd name="connsiteY9" fmla="*/ 68 h 68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195" h="689909">
                  <a:moveTo>
                    <a:pt x="224331" y="68"/>
                  </a:moveTo>
                  <a:cubicBezTo>
                    <a:pt x="222214" y="2714"/>
                    <a:pt x="313231" y="74681"/>
                    <a:pt x="287831" y="130243"/>
                  </a:cubicBezTo>
                  <a:cubicBezTo>
                    <a:pt x="262431" y="185806"/>
                    <a:pt x="119556" y="260947"/>
                    <a:pt x="71931" y="333443"/>
                  </a:cubicBezTo>
                  <a:cubicBezTo>
                    <a:pt x="24306" y="405939"/>
                    <a:pt x="10548" y="507010"/>
                    <a:pt x="2081" y="565218"/>
                  </a:cubicBezTo>
                  <a:cubicBezTo>
                    <a:pt x="-6386" y="623426"/>
                    <a:pt x="13193" y="716560"/>
                    <a:pt x="21131" y="682693"/>
                  </a:cubicBezTo>
                  <a:cubicBezTo>
                    <a:pt x="29068" y="648826"/>
                    <a:pt x="40710" y="449331"/>
                    <a:pt x="49706" y="362018"/>
                  </a:cubicBezTo>
                  <a:cubicBezTo>
                    <a:pt x="58702" y="274705"/>
                    <a:pt x="59760" y="177868"/>
                    <a:pt x="75106" y="158818"/>
                  </a:cubicBezTo>
                  <a:cubicBezTo>
                    <a:pt x="90452" y="139768"/>
                    <a:pt x="104210" y="255126"/>
                    <a:pt x="141781" y="247718"/>
                  </a:cubicBezTo>
                  <a:cubicBezTo>
                    <a:pt x="179352" y="240310"/>
                    <a:pt x="285714" y="156172"/>
                    <a:pt x="300531" y="114368"/>
                  </a:cubicBezTo>
                  <a:cubicBezTo>
                    <a:pt x="315348" y="72564"/>
                    <a:pt x="226448" y="-2578"/>
                    <a:pt x="224331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518BA496-3734-3632-62CE-16B8A334916A}"/>
                </a:ext>
              </a:extLst>
            </p:cNvPr>
            <p:cNvSpPr/>
            <p:nvPr/>
          </p:nvSpPr>
          <p:spPr>
            <a:xfrm>
              <a:off x="3973479" y="7312024"/>
              <a:ext cx="1021195" cy="219076"/>
            </a:xfrm>
            <a:custGeom>
              <a:avLst/>
              <a:gdLst>
                <a:gd name="connsiteX0" fmla="*/ 1621 w 1021195"/>
                <a:gd name="connsiteY0" fmla="*/ 1 h 219076"/>
                <a:gd name="connsiteX1" fmla="*/ 608046 w 1021195"/>
                <a:gd name="connsiteY1" fmla="*/ 171451 h 219076"/>
                <a:gd name="connsiteX2" fmla="*/ 842996 w 1021195"/>
                <a:gd name="connsiteY2" fmla="*/ 196851 h 219076"/>
                <a:gd name="connsiteX3" fmla="*/ 709646 w 1021195"/>
                <a:gd name="connsiteY3" fmla="*/ 193676 h 219076"/>
                <a:gd name="connsiteX4" fmla="*/ 1020796 w 1021195"/>
                <a:gd name="connsiteY4" fmla="*/ 152401 h 219076"/>
                <a:gd name="connsiteX5" fmla="*/ 633446 w 1021195"/>
                <a:gd name="connsiteY5" fmla="*/ 219076 h 219076"/>
                <a:gd name="connsiteX6" fmla="*/ 338171 w 1021195"/>
                <a:gd name="connsiteY6" fmla="*/ 152401 h 219076"/>
                <a:gd name="connsiteX7" fmla="*/ 115921 w 1021195"/>
                <a:gd name="connsiteY7" fmla="*/ 203201 h 219076"/>
                <a:gd name="connsiteX8" fmla="*/ 420721 w 1021195"/>
                <a:gd name="connsiteY8" fmla="*/ 174626 h 219076"/>
                <a:gd name="connsiteX9" fmla="*/ 1621 w 1021195"/>
                <a:gd name="connsiteY9" fmla="*/ 1 h 21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1195" h="219076">
                  <a:moveTo>
                    <a:pt x="1621" y="1"/>
                  </a:moveTo>
                  <a:cubicBezTo>
                    <a:pt x="32842" y="-528"/>
                    <a:pt x="467817" y="138643"/>
                    <a:pt x="608046" y="171451"/>
                  </a:cubicBezTo>
                  <a:cubicBezTo>
                    <a:pt x="748275" y="204259"/>
                    <a:pt x="826063" y="193147"/>
                    <a:pt x="842996" y="196851"/>
                  </a:cubicBezTo>
                  <a:cubicBezTo>
                    <a:pt x="859929" y="200555"/>
                    <a:pt x="680013" y="201084"/>
                    <a:pt x="709646" y="193676"/>
                  </a:cubicBezTo>
                  <a:cubicBezTo>
                    <a:pt x="739279" y="186268"/>
                    <a:pt x="1033496" y="148168"/>
                    <a:pt x="1020796" y="152401"/>
                  </a:cubicBezTo>
                  <a:cubicBezTo>
                    <a:pt x="1008096" y="156634"/>
                    <a:pt x="747217" y="219076"/>
                    <a:pt x="633446" y="219076"/>
                  </a:cubicBezTo>
                  <a:cubicBezTo>
                    <a:pt x="519675" y="219076"/>
                    <a:pt x="424425" y="155047"/>
                    <a:pt x="338171" y="152401"/>
                  </a:cubicBezTo>
                  <a:cubicBezTo>
                    <a:pt x="251917" y="149755"/>
                    <a:pt x="102163" y="199497"/>
                    <a:pt x="115921" y="203201"/>
                  </a:cubicBezTo>
                  <a:cubicBezTo>
                    <a:pt x="129679" y="206905"/>
                    <a:pt x="441359" y="206905"/>
                    <a:pt x="420721" y="174626"/>
                  </a:cubicBezTo>
                  <a:cubicBezTo>
                    <a:pt x="400084" y="142347"/>
                    <a:pt x="-29600" y="530"/>
                    <a:pt x="162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DF8361E4-A16E-9833-DBC9-E37431AE2B9E}"/>
                </a:ext>
              </a:extLst>
            </p:cNvPr>
            <p:cNvSpPr/>
            <p:nvPr/>
          </p:nvSpPr>
          <p:spPr>
            <a:xfrm>
              <a:off x="4267135" y="6981775"/>
              <a:ext cx="1451069" cy="447603"/>
            </a:xfrm>
            <a:custGeom>
              <a:avLst/>
              <a:gdLst>
                <a:gd name="connsiteX0" fmla="*/ 1451040 w 1451069"/>
                <a:gd name="connsiteY0" fmla="*/ 50 h 447603"/>
                <a:gd name="connsiteX1" fmla="*/ 901765 w 1451069"/>
                <a:gd name="connsiteY1" fmla="*/ 314375 h 447603"/>
                <a:gd name="connsiteX2" fmla="*/ 812865 w 1451069"/>
                <a:gd name="connsiteY2" fmla="*/ 327075 h 447603"/>
                <a:gd name="connsiteX3" fmla="*/ 501715 w 1451069"/>
                <a:gd name="connsiteY3" fmla="*/ 323900 h 447603"/>
                <a:gd name="connsiteX4" fmla="*/ 758890 w 1451069"/>
                <a:gd name="connsiteY4" fmla="*/ 355650 h 447603"/>
                <a:gd name="connsiteX5" fmla="*/ 574740 w 1451069"/>
                <a:gd name="connsiteY5" fmla="*/ 409625 h 447603"/>
                <a:gd name="connsiteX6" fmla="*/ 65 w 1451069"/>
                <a:gd name="connsiteY6" fmla="*/ 362000 h 447603"/>
                <a:gd name="connsiteX7" fmla="*/ 539815 w 1451069"/>
                <a:gd name="connsiteY7" fmla="*/ 422325 h 447603"/>
                <a:gd name="connsiteX8" fmla="*/ 984315 w 1451069"/>
                <a:gd name="connsiteY8" fmla="*/ 444550 h 447603"/>
                <a:gd name="connsiteX9" fmla="*/ 663640 w 1451069"/>
                <a:gd name="connsiteY9" fmla="*/ 428675 h 447603"/>
                <a:gd name="connsiteX10" fmla="*/ 981140 w 1451069"/>
                <a:gd name="connsiteY10" fmla="*/ 276275 h 447603"/>
                <a:gd name="connsiteX11" fmla="*/ 800165 w 1451069"/>
                <a:gd name="connsiteY11" fmla="*/ 301675 h 447603"/>
                <a:gd name="connsiteX12" fmla="*/ 1019240 w 1451069"/>
                <a:gd name="connsiteY12" fmla="*/ 203250 h 447603"/>
                <a:gd name="connsiteX13" fmla="*/ 831915 w 1451069"/>
                <a:gd name="connsiteY13" fmla="*/ 295325 h 447603"/>
                <a:gd name="connsiteX14" fmla="*/ 1155765 w 1451069"/>
                <a:gd name="connsiteY14" fmla="*/ 235000 h 447603"/>
                <a:gd name="connsiteX15" fmla="*/ 1120840 w 1451069"/>
                <a:gd name="connsiteY15" fmla="*/ 279450 h 447603"/>
                <a:gd name="connsiteX16" fmla="*/ 1101790 w 1451069"/>
                <a:gd name="connsiteY16" fmla="*/ 206425 h 447603"/>
                <a:gd name="connsiteX17" fmla="*/ 876365 w 1451069"/>
                <a:gd name="connsiteY17" fmla="*/ 288975 h 447603"/>
                <a:gd name="connsiteX18" fmla="*/ 1451040 w 1451069"/>
                <a:gd name="connsiteY18" fmla="*/ 50 h 44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51069" h="447603">
                  <a:moveTo>
                    <a:pt x="1451040" y="50"/>
                  </a:moveTo>
                  <a:cubicBezTo>
                    <a:pt x="1455273" y="4283"/>
                    <a:pt x="1008127" y="259871"/>
                    <a:pt x="901765" y="314375"/>
                  </a:cubicBezTo>
                  <a:cubicBezTo>
                    <a:pt x="795403" y="368879"/>
                    <a:pt x="879540" y="325488"/>
                    <a:pt x="812865" y="327075"/>
                  </a:cubicBezTo>
                  <a:cubicBezTo>
                    <a:pt x="746190" y="328662"/>
                    <a:pt x="510711" y="319138"/>
                    <a:pt x="501715" y="323900"/>
                  </a:cubicBezTo>
                  <a:cubicBezTo>
                    <a:pt x="492719" y="328662"/>
                    <a:pt x="746719" y="341363"/>
                    <a:pt x="758890" y="355650"/>
                  </a:cubicBezTo>
                  <a:cubicBezTo>
                    <a:pt x="771061" y="369937"/>
                    <a:pt x="701211" y="408567"/>
                    <a:pt x="574740" y="409625"/>
                  </a:cubicBezTo>
                  <a:cubicBezTo>
                    <a:pt x="448269" y="410683"/>
                    <a:pt x="5886" y="359883"/>
                    <a:pt x="65" y="362000"/>
                  </a:cubicBezTo>
                  <a:cubicBezTo>
                    <a:pt x="-5756" y="364117"/>
                    <a:pt x="375773" y="408567"/>
                    <a:pt x="539815" y="422325"/>
                  </a:cubicBezTo>
                  <a:cubicBezTo>
                    <a:pt x="703857" y="436083"/>
                    <a:pt x="984315" y="444550"/>
                    <a:pt x="984315" y="444550"/>
                  </a:cubicBezTo>
                  <a:cubicBezTo>
                    <a:pt x="1004952" y="445608"/>
                    <a:pt x="664169" y="456721"/>
                    <a:pt x="663640" y="428675"/>
                  </a:cubicBezTo>
                  <a:cubicBezTo>
                    <a:pt x="663111" y="400629"/>
                    <a:pt x="958386" y="297442"/>
                    <a:pt x="981140" y="276275"/>
                  </a:cubicBezTo>
                  <a:cubicBezTo>
                    <a:pt x="1003894" y="255108"/>
                    <a:pt x="793815" y="313846"/>
                    <a:pt x="800165" y="301675"/>
                  </a:cubicBezTo>
                  <a:cubicBezTo>
                    <a:pt x="806515" y="289504"/>
                    <a:pt x="1013949" y="204308"/>
                    <a:pt x="1019240" y="203250"/>
                  </a:cubicBezTo>
                  <a:cubicBezTo>
                    <a:pt x="1024531" y="202192"/>
                    <a:pt x="809161" y="290033"/>
                    <a:pt x="831915" y="295325"/>
                  </a:cubicBezTo>
                  <a:cubicBezTo>
                    <a:pt x="854669" y="300617"/>
                    <a:pt x="1107611" y="237646"/>
                    <a:pt x="1155765" y="235000"/>
                  </a:cubicBezTo>
                  <a:cubicBezTo>
                    <a:pt x="1203919" y="232354"/>
                    <a:pt x="1129836" y="284212"/>
                    <a:pt x="1120840" y="279450"/>
                  </a:cubicBezTo>
                  <a:cubicBezTo>
                    <a:pt x="1111844" y="274688"/>
                    <a:pt x="1142536" y="204838"/>
                    <a:pt x="1101790" y="206425"/>
                  </a:cubicBezTo>
                  <a:cubicBezTo>
                    <a:pt x="1061044" y="208012"/>
                    <a:pt x="818157" y="319667"/>
                    <a:pt x="876365" y="288975"/>
                  </a:cubicBezTo>
                  <a:cubicBezTo>
                    <a:pt x="934573" y="258283"/>
                    <a:pt x="1446807" y="-4183"/>
                    <a:pt x="1451040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69EC7FCE-F81A-843A-E3B1-16B500B74560}"/>
                </a:ext>
              </a:extLst>
            </p:cNvPr>
            <p:cNvSpPr/>
            <p:nvPr/>
          </p:nvSpPr>
          <p:spPr>
            <a:xfrm>
              <a:off x="4743450" y="7224578"/>
              <a:ext cx="921557" cy="307070"/>
            </a:xfrm>
            <a:custGeom>
              <a:avLst/>
              <a:gdLst>
                <a:gd name="connsiteX0" fmla="*/ 920750 w 921557"/>
                <a:gd name="connsiteY0" fmla="*/ 1722 h 307070"/>
                <a:gd name="connsiteX1" fmla="*/ 463550 w 921557"/>
                <a:gd name="connsiteY1" fmla="*/ 249372 h 307070"/>
                <a:gd name="connsiteX2" fmla="*/ 0 w 921557"/>
                <a:gd name="connsiteY2" fmla="*/ 306522 h 307070"/>
                <a:gd name="connsiteX3" fmla="*/ 463550 w 921557"/>
                <a:gd name="connsiteY3" fmla="*/ 230322 h 307070"/>
                <a:gd name="connsiteX4" fmla="*/ 574675 w 921557"/>
                <a:gd name="connsiteY4" fmla="*/ 141422 h 307070"/>
                <a:gd name="connsiteX5" fmla="*/ 396875 w 921557"/>
                <a:gd name="connsiteY5" fmla="*/ 243022 h 307070"/>
                <a:gd name="connsiteX6" fmla="*/ 660400 w 921557"/>
                <a:gd name="connsiteY6" fmla="*/ 141422 h 307070"/>
                <a:gd name="connsiteX7" fmla="*/ 349250 w 921557"/>
                <a:gd name="connsiteY7" fmla="*/ 138247 h 307070"/>
                <a:gd name="connsiteX8" fmla="*/ 920750 w 921557"/>
                <a:gd name="connsiteY8" fmla="*/ 1722 h 307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557" h="307070">
                  <a:moveTo>
                    <a:pt x="920750" y="1722"/>
                  </a:moveTo>
                  <a:cubicBezTo>
                    <a:pt x="939800" y="20243"/>
                    <a:pt x="617008" y="198572"/>
                    <a:pt x="463550" y="249372"/>
                  </a:cubicBezTo>
                  <a:cubicBezTo>
                    <a:pt x="310092" y="300172"/>
                    <a:pt x="0" y="309697"/>
                    <a:pt x="0" y="306522"/>
                  </a:cubicBezTo>
                  <a:cubicBezTo>
                    <a:pt x="0" y="303347"/>
                    <a:pt x="367771" y="257839"/>
                    <a:pt x="463550" y="230322"/>
                  </a:cubicBezTo>
                  <a:cubicBezTo>
                    <a:pt x="559329" y="202805"/>
                    <a:pt x="585787" y="139305"/>
                    <a:pt x="574675" y="141422"/>
                  </a:cubicBezTo>
                  <a:cubicBezTo>
                    <a:pt x="563563" y="143539"/>
                    <a:pt x="382588" y="243022"/>
                    <a:pt x="396875" y="243022"/>
                  </a:cubicBezTo>
                  <a:cubicBezTo>
                    <a:pt x="411162" y="243022"/>
                    <a:pt x="668337" y="158884"/>
                    <a:pt x="660400" y="141422"/>
                  </a:cubicBezTo>
                  <a:cubicBezTo>
                    <a:pt x="652463" y="123960"/>
                    <a:pt x="307975" y="156768"/>
                    <a:pt x="349250" y="138247"/>
                  </a:cubicBezTo>
                  <a:cubicBezTo>
                    <a:pt x="390525" y="119726"/>
                    <a:pt x="901700" y="-16799"/>
                    <a:pt x="920750" y="1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40DBCD8B-B233-7700-DC61-A3B9B37EE14E}"/>
                </a:ext>
              </a:extLst>
            </p:cNvPr>
            <p:cNvSpPr/>
            <p:nvPr/>
          </p:nvSpPr>
          <p:spPr>
            <a:xfrm>
              <a:off x="3241790" y="3335053"/>
              <a:ext cx="888605" cy="182931"/>
            </a:xfrm>
            <a:custGeom>
              <a:avLst/>
              <a:gdLst>
                <a:gd name="connsiteX0" fmla="*/ 174 w 888605"/>
                <a:gd name="connsiteY0" fmla="*/ 182893 h 182931"/>
                <a:gd name="connsiteX1" fmla="*/ 385884 w 888605"/>
                <a:gd name="connsiteY1" fmla="*/ 56540 h 182931"/>
                <a:gd name="connsiteX2" fmla="*/ 382559 w 888605"/>
                <a:gd name="connsiteY2" fmla="*/ 79815 h 182931"/>
                <a:gd name="connsiteX3" fmla="*/ 515563 w 888605"/>
                <a:gd name="connsiteY3" fmla="*/ 53215 h 182931"/>
                <a:gd name="connsiteX4" fmla="*/ 625291 w 888605"/>
                <a:gd name="connsiteY4" fmla="*/ 86466 h 182931"/>
                <a:gd name="connsiteX5" fmla="*/ 648566 w 888605"/>
                <a:gd name="connsiteY5" fmla="*/ 69840 h 182931"/>
                <a:gd name="connsiteX6" fmla="*/ 887973 w 888605"/>
                <a:gd name="connsiteY6" fmla="*/ 116391 h 182931"/>
                <a:gd name="connsiteX7" fmla="*/ 711743 w 888605"/>
                <a:gd name="connsiteY7" fmla="*/ 83140 h 182931"/>
                <a:gd name="connsiteX8" fmla="*/ 508913 w 888605"/>
                <a:gd name="connsiteY8" fmla="*/ 13 h 182931"/>
                <a:gd name="connsiteX9" fmla="*/ 695118 w 888605"/>
                <a:gd name="connsiteY9" fmla="*/ 76490 h 182931"/>
                <a:gd name="connsiteX10" fmla="*/ 522213 w 888605"/>
                <a:gd name="connsiteY10" fmla="*/ 56540 h 182931"/>
                <a:gd name="connsiteX11" fmla="*/ 439086 w 888605"/>
                <a:gd name="connsiteY11" fmla="*/ 69840 h 182931"/>
                <a:gd name="connsiteX12" fmla="*/ 174 w 888605"/>
                <a:gd name="connsiteY12" fmla="*/ 182893 h 18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8605" h="182931">
                  <a:moveTo>
                    <a:pt x="174" y="182893"/>
                  </a:moveTo>
                  <a:cubicBezTo>
                    <a:pt x="-8693" y="180676"/>
                    <a:pt x="322153" y="73720"/>
                    <a:pt x="385884" y="56540"/>
                  </a:cubicBezTo>
                  <a:cubicBezTo>
                    <a:pt x="449615" y="39360"/>
                    <a:pt x="360946" y="80369"/>
                    <a:pt x="382559" y="79815"/>
                  </a:cubicBezTo>
                  <a:cubicBezTo>
                    <a:pt x="404172" y="79261"/>
                    <a:pt x="475108" y="52107"/>
                    <a:pt x="515563" y="53215"/>
                  </a:cubicBezTo>
                  <a:cubicBezTo>
                    <a:pt x="556018" y="54323"/>
                    <a:pt x="603124" y="83695"/>
                    <a:pt x="625291" y="86466"/>
                  </a:cubicBezTo>
                  <a:cubicBezTo>
                    <a:pt x="647458" y="89237"/>
                    <a:pt x="604786" y="64853"/>
                    <a:pt x="648566" y="69840"/>
                  </a:cubicBezTo>
                  <a:cubicBezTo>
                    <a:pt x="692346" y="74827"/>
                    <a:pt x="877444" y="114174"/>
                    <a:pt x="887973" y="116391"/>
                  </a:cubicBezTo>
                  <a:cubicBezTo>
                    <a:pt x="898502" y="118608"/>
                    <a:pt x="774920" y="102536"/>
                    <a:pt x="711743" y="83140"/>
                  </a:cubicBezTo>
                  <a:cubicBezTo>
                    <a:pt x="648566" y="63744"/>
                    <a:pt x="511684" y="1121"/>
                    <a:pt x="508913" y="13"/>
                  </a:cubicBezTo>
                  <a:cubicBezTo>
                    <a:pt x="506142" y="-1095"/>
                    <a:pt x="692901" y="67069"/>
                    <a:pt x="695118" y="76490"/>
                  </a:cubicBezTo>
                  <a:cubicBezTo>
                    <a:pt x="697335" y="85911"/>
                    <a:pt x="564885" y="57648"/>
                    <a:pt x="522213" y="56540"/>
                  </a:cubicBezTo>
                  <a:cubicBezTo>
                    <a:pt x="479541" y="55432"/>
                    <a:pt x="518334" y="49890"/>
                    <a:pt x="439086" y="69840"/>
                  </a:cubicBezTo>
                  <a:cubicBezTo>
                    <a:pt x="359838" y="89790"/>
                    <a:pt x="9041" y="185110"/>
                    <a:pt x="174" y="1828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9B141478-9B35-B550-7957-A63D242E6C6D}"/>
                </a:ext>
              </a:extLst>
            </p:cNvPr>
            <p:cNvSpPr/>
            <p:nvPr/>
          </p:nvSpPr>
          <p:spPr>
            <a:xfrm>
              <a:off x="5406218" y="3521260"/>
              <a:ext cx="877067" cy="83406"/>
            </a:xfrm>
            <a:custGeom>
              <a:avLst/>
              <a:gdLst>
                <a:gd name="connsiteX0" fmla="*/ 3705 w 877067"/>
                <a:gd name="connsiteY0" fmla="*/ 83139 h 83406"/>
                <a:gd name="connsiteX1" fmla="*/ 452592 w 877067"/>
                <a:gd name="connsiteY1" fmla="*/ 9987 h 83406"/>
                <a:gd name="connsiteX2" fmla="*/ 422666 w 877067"/>
                <a:gd name="connsiteY2" fmla="*/ 43237 h 83406"/>
                <a:gd name="connsiteX3" fmla="*/ 635472 w 877067"/>
                <a:gd name="connsiteY3" fmla="*/ 3336 h 83406"/>
                <a:gd name="connsiteX4" fmla="*/ 874879 w 877067"/>
                <a:gd name="connsiteY4" fmla="*/ 46563 h 83406"/>
                <a:gd name="connsiteX5" fmla="*/ 738550 w 877067"/>
                <a:gd name="connsiteY5" fmla="*/ 36587 h 83406"/>
                <a:gd name="connsiteX6" fmla="*/ 479193 w 877067"/>
                <a:gd name="connsiteY6" fmla="*/ 11 h 83406"/>
                <a:gd name="connsiteX7" fmla="*/ 249762 w 877067"/>
                <a:gd name="connsiteY7" fmla="*/ 33262 h 83406"/>
                <a:gd name="connsiteX8" fmla="*/ 3705 w 877067"/>
                <a:gd name="connsiteY8" fmla="*/ 83139 h 8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7067" h="83406">
                  <a:moveTo>
                    <a:pt x="3705" y="83139"/>
                  </a:moveTo>
                  <a:cubicBezTo>
                    <a:pt x="37510" y="79260"/>
                    <a:pt x="382765" y="16637"/>
                    <a:pt x="452592" y="9987"/>
                  </a:cubicBezTo>
                  <a:cubicBezTo>
                    <a:pt x="522419" y="3337"/>
                    <a:pt x="392186" y="44345"/>
                    <a:pt x="422666" y="43237"/>
                  </a:cubicBezTo>
                  <a:cubicBezTo>
                    <a:pt x="453146" y="42129"/>
                    <a:pt x="560103" y="2782"/>
                    <a:pt x="635472" y="3336"/>
                  </a:cubicBezTo>
                  <a:cubicBezTo>
                    <a:pt x="710841" y="3890"/>
                    <a:pt x="857699" y="41021"/>
                    <a:pt x="874879" y="46563"/>
                  </a:cubicBezTo>
                  <a:cubicBezTo>
                    <a:pt x="892059" y="52105"/>
                    <a:pt x="804498" y="44346"/>
                    <a:pt x="738550" y="36587"/>
                  </a:cubicBezTo>
                  <a:cubicBezTo>
                    <a:pt x="672602" y="28828"/>
                    <a:pt x="560658" y="565"/>
                    <a:pt x="479193" y="11"/>
                  </a:cubicBezTo>
                  <a:cubicBezTo>
                    <a:pt x="397728" y="-543"/>
                    <a:pt x="322914" y="18853"/>
                    <a:pt x="249762" y="33262"/>
                  </a:cubicBezTo>
                  <a:cubicBezTo>
                    <a:pt x="176610" y="47671"/>
                    <a:pt x="-30100" y="87018"/>
                    <a:pt x="3705" y="83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2D9437B7-2F79-5943-F58B-EF4013DCA9B4}"/>
              </a:ext>
            </a:extLst>
          </p:cNvPr>
          <p:cNvSpPr/>
          <p:nvPr/>
        </p:nvSpPr>
        <p:spPr>
          <a:xfrm>
            <a:off x="2294014" y="2382817"/>
            <a:ext cx="989382" cy="5775056"/>
          </a:xfrm>
          <a:custGeom>
            <a:avLst/>
            <a:gdLst>
              <a:gd name="connsiteX0" fmla="*/ 928688 w 989382"/>
              <a:gd name="connsiteY0" fmla="*/ 382685 h 5775056"/>
              <a:gd name="connsiteX1" fmla="*/ 560698 w 989382"/>
              <a:gd name="connsiteY1" fmla="*/ 1765437 h 5775056"/>
              <a:gd name="connsiteX2" fmla="*/ 237313 w 989382"/>
              <a:gd name="connsiteY2" fmla="*/ 2969768 h 5775056"/>
              <a:gd name="connsiteX3" fmla="*/ 337674 w 989382"/>
              <a:gd name="connsiteY3" fmla="*/ 2847105 h 5775056"/>
              <a:gd name="connsiteX4" fmla="*/ 348825 w 989382"/>
              <a:gd name="connsiteY4" fmla="*/ 3750354 h 5775056"/>
              <a:gd name="connsiteX5" fmla="*/ 493791 w 989382"/>
              <a:gd name="connsiteY5" fmla="*/ 3426968 h 5775056"/>
              <a:gd name="connsiteX6" fmla="*/ 649908 w 989382"/>
              <a:gd name="connsiteY6" fmla="*/ 4252159 h 5775056"/>
              <a:gd name="connsiteX7" fmla="*/ 549547 w 989382"/>
              <a:gd name="connsiteY7" fmla="*/ 4073739 h 5775056"/>
              <a:gd name="connsiteX8" fmla="*/ 984445 w 989382"/>
              <a:gd name="connsiteY8" fmla="*/ 5701817 h 5775056"/>
              <a:gd name="connsiteX9" fmla="*/ 739118 w 989382"/>
              <a:gd name="connsiteY9" fmla="*/ 5389583 h 5775056"/>
              <a:gd name="connsiteX10" fmla="*/ 70045 w 989382"/>
              <a:gd name="connsiteY10" fmla="*/ 4452881 h 5775056"/>
              <a:gd name="connsiteX11" fmla="*/ 25440 w 989382"/>
              <a:gd name="connsiteY11" fmla="*/ 3794959 h 5775056"/>
              <a:gd name="connsiteX12" fmla="*/ 114649 w 989382"/>
              <a:gd name="connsiteY12" fmla="*/ 1665076 h 5775056"/>
              <a:gd name="connsiteX13" fmla="*/ 36591 w 989382"/>
              <a:gd name="connsiteY13" fmla="*/ 1876949 h 5775056"/>
              <a:gd name="connsiteX14" fmla="*/ 594152 w 989382"/>
              <a:gd name="connsiteY14" fmla="*/ 148510 h 5775056"/>
              <a:gd name="connsiteX15" fmla="*/ 326523 w 989382"/>
              <a:gd name="connsiteY15" fmla="*/ 817583 h 5775056"/>
              <a:gd name="connsiteX16" fmla="*/ 828327 w 989382"/>
              <a:gd name="connsiteY16" fmla="*/ 3544 h 5775056"/>
              <a:gd name="connsiteX17" fmla="*/ 683362 w 989382"/>
              <a:gd name="connsiteY17" fmla="*/ 516500 h 5775056"/>
              <a:gd name="connsiteX18" fmla="*/ 928688 w 989382"/>
              <a:gd name="connsiteY18" fmla="*/ 382685 h 577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9382" h="5775056">
                <a:moveTo>
                  <a:pt x="928688" y="382685"/>
                </a:moveTo>
                <a:cubicBezTo>
                  <a:pt x="908244" y="590841"/>
                  <a:pt x="675927" y="1334257"/>
                  <a:pt x="560698" y="1765437"/>
                </a:cubicBezTo>
                <a:cubicBezTo>
                  <a:pt x="445469" y="2196618"/>
                  <a:pt x="274484" y="2789490"/>
                  <a:pt x="237313" y="2969768"/>
                </a:cubicBezTo>
                <a:cubicBezTo>
                  <a:pt x="200142" y="3150046"/>
                  <a:pt x="319089" y="2717008"/>
                  <a:pt x="337674" y="2847105"/>
                </a:cubicBezTo>
                <a:cubicBezTo>
                  <a:pt x="356259" y="2977202"/>
                  <a:pt x="322805" y="3653710"/>
                  <a:pt x="348825" y="3750354"/>
                </a:cubicBezTo>
                <a:cubicBezTo>
                  <a:pt x="374845" y="3846998"/>
                  <a:pt x="443611" y="3343334"/>
                  <a:pt x="493791" y="3426968"/>
                </a:cubicBezTo>
                <a:cubicBezTo>
                  <a:pt x="543971" y="3510602"/>
                  <a:pt x="640615" y="4144364"/>
                  <a:pt x="649908" y="4252159"/>
                </a:cubicBezTo>
                <a:cubicBezTo>
                  <a:pt x="659201" y="4359954"/>
                  <a:pt x="493791" y="3832129"/>
                  <a:pt x="549547" y="4073739"/>
                </a:cubicBezTo>
                <a:cubicBezTo>
                  <a:pt x="605303" y="4315349"/>
                  <a:pt x="952850" y="5482510"/>
                  <a:pt x="984445" y="5701817"/>
                </a:cubicBezTo>
                <a:cubicBezTo>
                  <a:pt x="1016040" y="5921124"/>
                  <a:pt x="891518" y="5597739"/>
                  <a:pt x="739118" y="5389583"/>
                </a:cubicBezTo>
                <a:cubicBezTo>
                  <a:pt x="586718" y="5181427"/>
                  <a:pt x="188991" y="4718652"/>
                  <a:pt x="70045" y="4452881"/>
                </a:cubicBezTo>
                <a:cubicBezTo>
                  <a:pt x="-48901" y="4187110"/>
                  <a:pt x="18006" y="4259593"/>
                  <a:pt x="25440" y="3794959"/>
                </a:cubicBezTo>
                <a:cubicBezTo>
                  <a:pt x="32874" y="3330325"/>
                  <a:pt x="112790" y="1984744"/>
                  <a:pt x="114649" y="1665076"/>
                </a:cubicBezTo>
                <a:cubicBezTo>
                  <a:pt x="116507" y="1345408"/>
                  <a:pt x="-43326" y="2129710"/>
                  <a:pt x="36591" y="1876949"/>
                </a:cubicBezTo>
                <a:cubicBezTo>
                  <a:pt x="116508" y="1624188"/>
                  <a:pt x="545830" y="325071"/>
                  <a:pt x="594152" y="148510"/>
                </a:cubicBezTo>
                <a:cubicBezTo>
                  <a:pt x="642474" y="-28051"/>
                  <a:pt x="287494" y="841744"/>
                  <a:pt x="326523" y="817583"/>
                </a:cubicBezTo>
                <a:cubicBezTo>
                  <a:pt x="365552" y="793422"/>
                  <a:pt x="768854" y="53724"/>
                  <a:pt x="828327" y="3544"/>
                </a:cubicBezTo>
                <a:cubicBezTo>
                  <a:pt x="887800" y="-46636"/>
                  <a:pt x="674069" y="451451"/>
                  <a:pt x="683362" y="516500"/>
                </a:cubicBezTo>
                <a:cubicBezTo>
                  <a:pt x="692655" y="581549"/>
                  <a:pt x="949132" y="174529"/>
                  <a:pt x="928688" y="38268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C356E21C-91E8-CE1D-7CDB-3D08F763CF59}"/>
              </a:ext>
            </a:extLst>
          </p:cNvPr>
          <p:cNvSpPr/>
          <p:nvPr/>
        </p:nvSpPr>
        <p:spPr>
          <a:xfrm>
            <a:off x="2698487" y="1645726"/>
            <a:ext cx="3670225" cy="2293704"/>
          </a:xfrm>
          <a:custGeom>
            <a:avLst/>
            <a:gdLst>
              <a:gd name="connsiteX0" fmla="*/ 724937 w 3670225"/>
              <a:gd name="connsiteY0" fmla="*/ 216528 h 2293704"/>
              <a:gd name="connsiteX1" fmla="*/ 2163445 w 3670225"/>
              <a:gd name="connsiteY1" fmla="*/ 473006 h 2293704"/>
              <a:gd name="connsiteX2" fmla="*/ 1906967 w 3670225"/>
              <a:gd name="connsiteY2" fmla="*/ 573367 h 2293704"/>
              <a:gd name="connsiteX3" fmla="*/ 3646557 w 3670225"/>
              <a:gd name="connsiteY3" fmla="*/ 484157 h 2293704"/>
              <a:gd name="connsiteX4" fmla="*/ 2877123 w 3670225"/>
              <a:gd name="connsiteY4" fmla="*/ 595669 h 2293704"/>
              <a:gd name="connsiteX5" fmla="*/ 2330713 w 3670225"/>
              <a:gd name="connsiteY5" fmla="*/ 818694 h 2293704"/>
              <a:gd name="connsiteX6" fmla="*/ 1851211 w 3670225"/>
              <a:gd name="connsiteY6" fmla="*/ 629123 h 2293704"/>
              <a:gd name="connsiteX7" fmla="*/ 1940420 w 3670225"/>
              <a:gd name="connsiteY7" fmla="*/ 1242440 h 2293704"/>
              <a:gd name="connsiteX8" fmla="*/ 1550128 w 3670225"/>
              <a:gd name="connsiteY8" fmla="*/ 696030 h 2293704"/>
              <a:gd name="connsiteX9" fmla="*/ 1360557 w 3670225"/>
              <a:gd name="connsiteY9" fmla="*/ 1153230 h 2293704"/>
              <a:gd name="connsiteX10" fmla="*/ 791845 w 3670225"/>
              <a:gd name="connsiteY10" fmla="*/ 1331650 h 2293704"/>
              <a:gd name="connsiteX11" fmla="*/ 33562 w 3670225"/>
              <a:gd name="connsiteY11" fmla="*/ 2290654 h 2293704"/>
              <a:gd name="connsiteX12" fmla="*/ 211981 w 3670225"/>
              <a:gd name="connsiteY12" fmla="*/ 1643884 h 2293704"/>
              <a:gd name="connsiteX13" fmla="*/ 108 w 3670225"/>
              <a:gd name="connsiteY13" fmla="*/ 1878059 h 2293704"/>
              <a:gd name="connsiteX14" fmla="*/ 245435 w 3670225"/>
              <a:gd name="connsiteY14" fmla="*/ 584518 h 2293704"/>
              <a:gd name="connsiteX15" fmla="*/ 579972 w 3670225"/>
              <a:gd name="connsiteY15" fmla="*/ 4654 h 2293704"/>
              <a:gd name="connsiteX16" fmla="*/ 323493 w 3670225"/>
              <a:gd name="connsiteY16" fmla="*/ 305737 h 2293704"/>
              <a:gd name="connsiteX17" fmla="*/ 724937 w 3670225"/>
              <a:gd name="connsiteY17" fmla="*/ 216528 h 229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70225" h="2293704">
                <a:moveTo>
                  <a:pt x="724937" y="216528"/>
                </a:moveTo>
                <a:cubicBezTo>
                  <a:pt x="1031596" y="244406"/>
                  <a:pt x="1966440" y="413533"/>
                  <a:pt x="2163445" y="473006"/>
                </a:cubicBezTo>
                <a:cubicBezTo>
                  <a:pt x="2360450" y="532479"/>
                  <a:pt x="1659782" y="571509"/>
                  <a:pt x="1906967" y="573367"/>
                </a:cubicBezTo>
                <a:cubicBezTo>
                  <a:pt x="2154152" y="575226"/>
                  <a:pt x="3484864" y="480440"/>
                  <a:pt x="3646557" y="484157"/>
                </a:cubicBezTo>
                <a:cubicBezTo>
                  <a:pt x="3808250" y="487874"/>
                  <a:pt x="3096430" y="539913"/>
                  <a:pt x="2877123" y="595669"/>
                </a:cubicBezTo>
                <a:cubicBezTo>
                  <a:pt x="2657816" y="651425"/>
                  <a:pt x="2501698" y="813118"/>
                  <a:pt x="2330713" y="818694"/>
                </a:cubicBezTo>
                <a:cubicBezTo>
                  <a:pt x="2159728" y="824270"/>
                  <a:pt x="1916260" y="558499"/>
                  <a:pt x="1851211" y="629123"/>
                </a:cubicBezTo>
                <a:cubicBezTo>
                  <a:pt x="1786162" y="699747"/>
                  <a:pt x="1990600" y="1231289"/>
                  <a:pt x="1940420" y="1242440"/>
                </a:cubicBezTo>
                <a:cubicBezTo>
                  <a:pt x="1890240" y="1253591"/>
                  <a:pt x="1646772" y="710898"/>
                  <a:pt x="1550128" y="696030"/>
                </a:cubicBezTo>
                <a:cubicBezTo>
                  <a:pt x="1453484" y="681162"/>
                  <a:pt x="1486938" y="1047293"/>
                  <a:pt x="1360557" y="1153230"/>
                </a:cubicBezTo>
                <a:cubicBezTo>
                  <a:pt x="1234176" y="1259167"/>
                  <a:pt x="1013011" y="1142079"/>
                  <a:pt x="791845" y="1331650"/>
                </a:cubicBezTo>
                <a:cubicBezTo>
                  <a:pt x="570679" y="1521221"/>
                  <a:pt x="130206" y="2238615"/>
                  <a:pt x="33562" y="2290654"/>
                </a:cubicBezTo>
                <a:cubicBezTo>
                  <a:pt x="-63082" y="2342693"/>
                  <a:pt x="217557" y="1712650"/>
                  <a:pt x="211981" y="1643884"/>
                </a:cubicBezTo>
                <a:cubicBezTo>
                  <a:pt x="206405" y="1575118"/>
                  <a:pt x="-5468" y="2054620"/>
                  <a:pt x="108" y="1878059"/>
                </a:cubicBezTo>
                <a:cubicBezTo>
                  <a:pt x="5684" y="1701498"/>
                  <a:pt x="148791" y="896752"/>
                  <a:pt x="245435" y="584518"/>
                </a:cubicBezTo>
                <a:cubicBezTo>
                  <a:pt x="342079" y="272284"/>
                  <a:pt x="566962" y="51118"/>
                  <a:pt x="579972" y="4654"/>
                </a:cubicBezTo>
                <a:cubicBezTo>
                  <a:pt x="592982" y="-41810"/>
                  <a:pt x="299332" y="274142"/>
                  <a:pt x="323493" y="305737"/>
                </a:cubicBezTo>
                <a:cubicBezTo>
                  <a:pt x="347654" y="337332"/>
                  <a:pt x="418278" y="188650"/>
                  <a:pt x="724937" y="21652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7B6CDB3F-5960-213D-8FA8-904EC6552B1C}"/>
              </a:ext>
            </a:extLst>
          </p:cNvPr>
          <p:cNvSpPr/>
          <p:nvPr/>
        </p:nvSpPr>
        <p:spPr>
          <a:xfrm>
            <a:off x="5603932" y="2145533"/>
            <a:ext cx="1815671" cy="6188272"/>
          </a:xfrm>
          <a:custGeom>
            <a:avLst/>
            <a:gdLst>
              <a:gd name="connsiteX0" fmla="*/ 5131 w 1815671"/>
              <a:gd name="connsiteY0" fmla="*/ 162769 h 6188272"/>
              <a:gd name="connsiteX1" fmla="*/ 1142556 w 1815671"/>
              <a:gd name="connsiteY1" fmla="*/ 40106 h 6188272"/>
              <a:gd name="connsiteX2" fmla="*/ 1666663 w 1815671"/>
              <a:gd name="connsiteY2" fmla="*/ 954506 h 6188272"/>
              <a:gd name="connsiteX3" fmla="*/ 1610907 w 1815671"/>
              <a:gd name="connsiteY3" fmla="*/ 742633 h 6188272"/>
              <a:gd name="connsiteX4" fmla="*/ 1778175 w 1815671"/>
              <a:gd name="connsiteY4" fmla="*/ 1645882 h 6188272"/>
              <a:gd name="connsiteX5" fmla="*/ 1599756 w 1815671"/>
              <a:gd name="connsiteY5" fmla="*/ 2727550 h 6188272"/>
              <a:gd name="connsiteX6" fmla="*/ 1811629 w 1815671"/>
              <a:gd name="connsiteY6" fmla="*/ 2370711 h 6188272"/>
              <a:gd name="connsiteX7" fmla="*/ 1722419 w 1815671"/>
              <a:gd name="connsiteY7" fmla="*/ 3619647 h 6188272"/>
              <a:gd name="connsiteX8" fmla="*/ 1521697 w 1815671"/>
              <a:gd name="connsiteY8" fmla="*/ 4411384 h 6188272"/>
              <a:gd name="connsiteX9" fmla="*/ 1176009 w 1815671"/>
              <a:gd name="connsiteY9" fmla="*/ 5247726 h 6188272"/>
              <a:gd name="connsiteX10" fmla="*/ 172400 w 1815671"/>
              <a:gd name="connsiteY10" fmla="*/ 6173277 h 6188272"/>
              <a:gd name="connsiteX11" fmla="*/ 384273 w 1815671"/>
              <a:gd name="connsiteY11" fmla="*/ 5760682 h 6188272"/>
              <a:gd name="connsiteX12" fmla="*/ 518088 w 1815671"/>
              <a:gd name="connsiteY12" fmla="*/ 4980096 h 6188272"/>
              <a:gd name="connsiteX13" fmla="*/ 428878 w 1815671"/>
              <a:gd name="connsiteY13" fmla="*/ 4444838 h 6188272"/>
              <a:gd name="connsiteX14" fmla="*/ 629600 w 1815671"/>
              <a:gd name="connsiteY14" fmla="*/ 4556350 h 6188272"/>
              <a:gd name="connsiteX15" fmla="*/ 1120253 w 1815671"/>
              <a:gd name="connsiteY15" fmla="*/ 3396623 h 6188272"/>
              <a:gd name="connsiteX16" fmla="*/ 1153707 w 1815671"/>
              <a:gd name="connsiteY16" fmla="*/ 3006330 h 6188272"/>
              <a:gd name="connsiteX17" fmla="*/ 1131405 w 1815671"/>
              <a:gd name="connsiteY17" fmla="*/ 1456311 h 6188272"/>
              <a:gd name="connsiteX18" fmla="*/ 696507 w 1815671"/>
              <a:gd name="connsiteY18" fmla="*/ 519608 h 6188272"/>
              <a:gd name="connsiteX19" fmla="*/ 1086800 w 1815671"/>
              <a:gd name="connsiteY19" fmla="*/ 798389 h 6188272"/>
              <a:gd name="connsiteX20" fmla="*/ 763414 w 1815671"/>
              <a:gd name="connsiteY20" fmla="*/ 374643 h 6188272"/>
              <a:gd name="connsiteX21" fmla="*/ 1220614 w 1815671"/>
              <a:gd name="connsiteY21" fmla="*/ 430399 h 6188272"/>
              <a:gd name="connsiteX22" fmla="*/ 741112 w 1815671"/>
              <a:gd name="connsiteY22" fmla="*/ 162769 h 6188272"/>
              <a:gd name="connsiteX23" fmla="*/ 5131 w 1815671"/>
              <a:gd name="connsiteY23" fmla="*/ 162769 h 618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15671" h="6188272">
                <a:moveTo>
                  <a:pt x="5131" y="162769"/>
                </a:moveTo>
                <a:cubicBezTo>
                  <a:pt x="72038" y="142325"/>
                  <a:pt x="865634" y="-91850"/>
                  <a:pt x="1142556" y="40106"/>
                </a:cubicBezTo>
                <a:cubicBezTo>
                  <a:pt x="1419478" y="172062"/>
                  <a:pt x="1588605" y="837418"/>
                  <a:pt x="1666663" y="954506"/>
                </a:cubicBezTo>
                <a:cubicBezTo>
                  <a:pt x="1744721" y="1071594"/>
                  <a:pt x="1592322" y="627404"/>
                  <a:pt x="1610907" y="742633"/>
                </a:cubicBezTo>
                <a:cubicBezTo>
                  <a:pt x="1629492" y="857862"/>
                  <a:pt x="1780033" y="1315063"/>
                  <a:pt x="1778175" y="1645882"/>
                </a:cubicBezTo>
                <a:cubicBezTo>
                  <a:pt x="1776317" y="1976701"/>
                  <a:pt x="1594180" y="2606745"/>
                  <a:pt x="1599756" y="2727550"/>
                </a:cubicBezTo>
                <a:cubicBezTo>
                  <a:pt x="1605332" y="2848355"/>
                  <a:pt x="1791185" y="2222028"/>
                  <a:pt x="1811629" y="2370711"/>
                </a:cubicBezTo>
                <a:cubicBezTo>
                  <a:pt x="1832073" y="2519394"/>
                  <a:pt x="1770741" y="3279535"/>
                  <a:pt x="1722419" y="3619647"/>
                </a:cubicBezTo>
                <a:cubicBezTo>
                  <a:pt x="1674097" y="3959759"/>
                  <a:pt x="1612765" y="4140038"/>
                  <a:pt x="1521697" y="4411384"/>
                </a:cubicBezTo>
                <a:cubicBezTo>
                  <a:pt x="1430629" y="4682730"/>
                  <a:pt x="1400892" y="4954077"/>
                  <a:pt x="1176009" y="5247726"/>
                </a:cubicBezTo>
                <a:cubicBezTo>
                  <a:pt x="951126" y="5541375"/>
                  <a:pt x="304356" y="6087784"/>
                  <a:pt x="172400" y="6173277"/>
                </a:cubicBezTo>
                <a:cubicBezTo>
                  <a:pt x="40444" y="6258770"/>
                  <a:pt x="326658" y="5959545"/>
                  <a:pt x="384273" y="5760682"/>
                </a:cubicBezTo>
                <a:cubicBezTo>
                  <a:pt x="441888" y="5561819"/>
                  <a:pt x="510654" y="5199403"/>
                  <a:pt x="518088" y="4980096"/>
                </a:cubicBezTo>
                <a:cubicBezTo>
                  <a:pt x="525522" y="4760789"/>
                  <a:pt x="410293" y="4515462"/>
                  <a:pt x="428878" y="4444838"/>
                </a:cubicBezTo>
                <a:cubicBezTo>
                  <a:pt x="447463" y="4374214"/>
                  <a:pt x="514371" y="4731052"/>
                  <a:pt x="629600" y="4556350"/>
                </a:cubicBezTo>
                <a:cubicBezTo>
                  <a:pt x="744829" y="4381648"/>
                  <a:pt x="1032902" y="3654960"/>
                  <a:pt x="1120253" y="3396623"/>
                </a:cubicBezTo>
                <a:cubicBezTo>
                  <a:pt x="1207604" y="3138286"/>
                  <a:pt x="1151848" y="3329715"/>
                  <a:pt x="1153707" y="3006330"/>
                </a:cubicBezTo>
                <a:cubicBezTo>
                  <a:pt x="1155566" y="2682945"/>
                  <a:pt x="1207605" y="1870765"/>
                  <a:pt x="1131405" y="1456311"/>
                </a:cubicBezTo>
                <a:cubicBezTo>
                  <a:pt x="1055205" y="1041857"/>
                  <a:pt x="703941" y="629262"/>
                  <a:pt x="696507" y="519608"/>
                </a:cubicBezTo>
                <a:cubicBezTo>
                  <a:pt x="689073" y="409954"/>
                  <a:pt x="1075649" y="822550"/>
                  <a:pt x="1086800" y="798389"/>
                </a:cubicBezTo>
                <a:cubicBezTo>
                  <a:pt x="1097951" y="774228"/>
                  <a:pt x="741112" y="435975"/>
                  <a:pt x="763414" y="374643"/>
                </a:cubicBezTo>
                <a:cubicBezTo>
                  <a:pt x="785716" y="313311"/>
                  <a:pt x="1224331" y="465711"/>
                  <a:pt x="1220614" y="430399"/>
                </a:cubicBezTo>
                <a:cubicBezTo>
                  <a:pt x="1216897" y="395087"/>
                  <a:pt x="938117" y="211091"/>
                  <a:pt x="741112" y="162769"/>
                </a:cubicBezTo>
                <a:cubicBezTo>
                  <a:pt x="544107" y="114447"/>
                  <a:pt x="-61776" y="183213"/>
                  <a:pt x="5131" y="162769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BD5D045A-7CDA-4D32-F6D8-4028A40E5B46}"/>
              </a:ext>
            </a:extLst>
          </p:cNvPr>
          <p:cNvSpPr/>
          <p:nvPr/>
        </p:nvSpPr>
        <p:spPr>
          <a:xfrm>
            <a:off x="2958409" y="7404959"/>
            <a:ext cx="3516754" cy="1571604"/>
          </a:xfrm>
          <a:custGeom>
            <a:avLst/>
            <a:gdLst>
              <a:gd name="connsiteX0" fmla="*/ 241991 w 3516754"/>
              <a:gd name="connsiteY0" fmla="*/ 32904 h 1571604"/>
              <a:gd name="connsiteX1" fmla="*/ 1613591 w 3516754"/>
              <a:gd name="connsiteY1" fmla="*/ 969607 h 1571604"/>
              <a:gd name="connsiteX2" fmla="*/ 1435171 w 3516754"/>
              <a:gd name="connsiteY2" fmla="*/ 791187 h 1571604"/>
              <a:gd name="connsiteX3" fmla="*/ 1680498 w 3516754"/>
              <a:gd name="connsiteY3" fmla="*/ 925002 h 1571604"/>
              <a:gd name="connsiteX4" fmla="*/ 2461084 w 3516754"/>
              <a:gd name="connsiteY4" fmla="*/ 612768 h 1571604"/>
              <a:gd name="connsiteX5" fmla="*/ 2093093 w 3516754"/>
              <a:gd name="connsiteY5" fmla="*/ 925002 h 1571604"/>
              <a:gd name="connsiteX6" fmla="*/ 3486996 w 3516754"/>
              <a:gd name="connsiteY6" fmla="*/ 10602 h 1571604"/>
              <a:gd name="connsiteX7" fmla="*/ 3029796 w 3516754"/>
              <a:gd name="connsiteY7" fmla="*/ 456651 h 1571604"/>
              <a:gd name="connsiteX8" fmla="*/ 2829074 w 3516754"/>
              <a:gd name="connsiteY8" fmla="*/ 913851 h 1571604"/>
              <a:gd name="connsiteX9" fmla="*/ 2293815 w 3516754"/>
              <a:gd name="connsiteY9" fmla="*/ 1371051 h 1571604"/>
              <a:gd name="connsiteX10" fmla="*/ 1803162 w 3516754"/>
              <a:gd name="connsiteY10" fmla="*/ 1560621 h 1571604"/>
              <a:gd name="connsiteX11" fmla="*/ 554225 w 3516754"/>
              <a:gd name="connsiteY11" fmla="*/ 1069968 h 1571604"/>
              <a:gd name="connsiteX12" fmla="*/ 899913 w 3516754"/>
              <a:gd name="connsiteY12" fmla="*/ 1292992 h 1571604"/>
              <a:gd name="connsiteX13" fmla="*/ 7815 w 3516754"/>
              <a:gd name="connsiteY13" fmla="*/ 356290 h 1571604"/>
              <a:gd name="connsiteX14" fmla="*/ 453864 w 3516754"/>
              <a:gd name="connsiteY14" fmla="*/ 746582 h 1571604"/>
              <a:gd name="connsiteX15" fmla="*/ 241991 w 3516754"/>
              <a:gd name="connsiteY15" fmla="*/ 32904 h 15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16754" h="1571604">
                <a:moveTo>
                  <a:pt x="241991" y="32904"/>
                </a:moveTo>
                <a:cubicBezTo>
                  <a:pt x="435279" y="70075"/>
                  <a:pt x="1414728" y="843227"/>
                  <a:pt x="1613591" y="969607"/>
                </a:cubicBezTo>
                <a:cubicBezTo>
                  <a:pt x="1812454" y="1095988"/>
                  <a:pt x="1424020" y="798621"/>
                  <a:pt x="1435171" y="791187"/>
                </a:cubicBezTo>
                <a:cubicBezTo>
                  <a:pt x="1446322" y="783753"/>
                  <a:pt x="1509513" y="954738"/>
                  <a:pt x="1680498" y="925002"/>
                </a:cubicBezTo>
                <a:cubicBezTo>
                  <a:pt x="1851483" y="895266"/>
                  <a:pt x="2392318" y="612768"/>
                  <a:pt x="2461084" y="612768"/>
                </a:cubicBezTo>
                <a:cubicBezTo>
                  <a:pt x="2529850" y="612768"/>
                  <a:pt x="1922108" y="1025363"/>
                  <a:pt x="2093093" y="925002"/>
                </a:cubicBezTo>
                <a:cubicBezTo>
                  <a:pt x="2264078" y="824641"/>
                  <a:pt x="3330879" y="88660"/>
                  <a:pt x="3486996" y="10602"/>
                </a:cubicBezTo>
                <a:cubicBezTo>
                  <a:pt x="3643113" y="-67456"/>
                  <a:pt x="3139450" y="306110"/>
                  <a:pt x="3029796" y="456651"/>
                </a:cubicBezTo>
                <a:cubicBezTo>
                  <a:pt x="2920142" y="607192"/>
                  <a:pt x="2951737" y="761451"/>
                  <a:pt x="2829074" y="913851"/>
                </a:cubicBezTo>
                <a:cubicBezTo>
                  <a:pt x="2706411" y="1066251"/>
                  <a:pt x="2464800" y="1263256"/>
                  <a:pt x="2293815" y="1371051"/>
                </a:cubicBezTo>
                <a:cubicBezTo>
                  <a:pt x="2122830" y="1478846"/>
                  <a:pt x="2093094" y="1610801"/>
                  <a:pt x="1803162" y="1560621"/>
                </a:cubicBezTo>
                <a:cubicBezTo>
                  <a:pt x="1513230" y="1510441"/>
                  <a:pt x="704766" y="1114573"/>
                  <a:pt x="554225" y="1069968"/>
                </a:cubicBezTo>
                <a:cubicBezTo>
                  <a:pt x="403684" y="1025363"/>
                  <a:pt x="990981" y="1411938"/>
                  <a:pt x="899913" y="1292992"/>
                </a:cubicBezTo>
                <a:cubicBezTo>
                  <a:pt x="808845" y="1174046"/>
                  <a:pt x="82156" y="447358"/>
                  <a:pt x="7815" y="356290"/>
                </a:cubicBezTo>
                <a:cubicBezTo>
                  <a:pt x="-66527" y="265222"/>
                  <a:pt x="412976" y="796762"/>
                  <a:pt x="453864" y="746582"/>
                </a:cubicBezTo>
                <a:cubicBezTo>
                  <a:pt x="494752" y="696402"/>
                  <a:pt x="48703" y="-4267"/>
                  <a:pt x="241991" y="3290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FBC0F29D-1CFF-B94F-C3CF-20BDBEBA9160}"/>
              </a:ext>
            </a:extLst>
          </p:cNvPr>
          <p:cNvSpPr/>
          <p:nvPr/>
        </p:nvSpPr>
        <p:spPr>
          <a:xfrm>
            <a:off x="2288168" y="4099639"/>
            <a:ext cx="2837212" cy="550420"/>
          </a:xfrm>
          <a:custGeom>
            <a:avLst/>
            <a:gdLst>
              <a:gd name="connsiteX0" fmla="*/ 8983 w 2837212"/>
              <a:gd name="connsiteY0" fmla="*/ 4010 h 550420"/>
              <a:gd name="connsiteX1" fmla="*/ 789569 w 2837212"/>
              <a:gd name="connsiteY1" fmla="*/ 37463 h 550420"/>
              <a:gd name="connsiteX2" fmla="*/ 1681666 w 2837212"/>
              <a:gd name="connsiteY2" fmla="*/ 26312 h 550420"/>
              <a:gd name="connsiteX3" fmla="*/ 1982749 w 2837212"/>
              <a:gd name="connsiteY3" fmla="*/ 82068 h 550420"/>
              <a:gd name="connsiteX4" fmla="*/ 2283832 w 2837212"/>
              <a:gd name="connsiteY4" fmla="*/ 305093 h 550420"/>
              <a:gd name="connsiteX5" fmla="*/ 2830242 w 2837212"/>
              <a:gd name="connsiteY5" fmla="*/ 360849 h 550420"/>
              <a:gd name="connsiteX6" fmla="*/ 2573764 w 2837212"/>
              <a:gd name="connsiteY6" fmla="*/ 383151 h 550420"/>
              <a:gd name="connsiteX7" fmla="*/ 2294983 w 2837212"/>
              <a:gd name="connsiteY7" fmla="*/ 550420 h 550420"/>
              <a:gd name="connsiteX8" fmla="*/ 2172320 w 2837212"/>
              <a:gd name="connsiteY8" fmla="*/ 383151 h 550420"/>
              <a:gd name="connsiteX9" fmla="*/ 1982749 w 2837212"/>
              <a:gd name="connsiteY9" fmla="*/ 204732 h 550420"/>
              <a:gd name="connsiteX10" fmla="*/ 1101803 w 2837212"/>
              <a:gd name="connsiteY10" fmla="*/ 70917 h 550420"/>
              <a:gd name="connsiteX11" fmla="*/ 577695 w 2837212"/>
              <a:gd name="connsiteY11" fmla="*/ 204732 h 550420"/>
              <a:gd name="connsiteX12" fmla="*/ 376973 w 2837212"/>
              <a:gd name="connsiteY12" fmla="*/ 148976 h 550420"/>
              <a:gd name="connsiteX13" fmla="*/ 8983 w 2837212"/>
              <a:gd name="connsiteY13" fmla="*/ 4010 h 55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7212" h="550420">
                <a:moveTo>
                  <a:pt x="8983" y="4010"/>
                </a:moveTo>
                <a:cubicBezTo>
                  <a:pt x="77749" y="-14575"/>
                  <a:pt x="789569" y="37463"/>
                  <a:pt x="789569" y="37463"/>
                </a:cubicBezTo>
                <a:cubicBezTo>
                  <a:pt x="1068349" y="41180"/>
                  <a:pt x="1482803" y="18878"/>
                  <a:pt x="1681666" y="26312"/>
                </a:cubicBezTo>
                <a:cubicBezTo>
                  <a:pt x="1880529" y="33746"/>
                  <a:pt x="1882388" y="35605"/>
                  <a:pt x="1982749" y="82068"/>
                </a:cubicBezTo>
                <a:cubicBezTo>
                  <a:pt x="2083110" y="128532"/>
                  <a:pt x="2142583" y="258630"/>
                  <a:pt x="2283832" y="305093"/>
                </a:cubicBezTo>
                <a:cubicBezTo>
                  <a:pt x="2425081" y="351557"/>
                  <a:pt x="2781920" y="347839"/>
                  <a:pt x="2830242" y="360849"/>
                </a:cubicBezTo>
                <a:cubicBezTo>
                  <a:pt x="2878564" y="373859"/>
                  <a:pt x="2662974" y="351556"/>
                  <a:pt x="2573764" y="383151"/>
                </a:cubicBezTo>
                <a:cubicBezTo>
                  <a:pt x="2484554" y="414746"/>
                  <a:pt x="2361890" y="550420"/>
                  <a:pt x="2294983" y="550420"/>
                </a:cubicBezTo>
                <a:cubicBezTo>
                  <a:pt x="2228076" y="550420"/>
                  <a:pt x="2224359" y="440766"/>
                  <a:pt x="2172320" y="383151"/>
                </a:cubicBezTo>
                <a:cubicBezTo>
                  <a:pt x="2120281" y="325536"/>
                  <a:pt x="2161169" y="256771"/>
                  <a:pt x="1982749" y="204732"/>
                </a:cubicBezTo>
                <a:cubicBezTo>
                  <a:pt x="1804330" y="152693"/>
                  <a:pt x="1335979" y="70917"/>
                  <a:pt x="1101803" y="70917"/>
                </a:cubicBezTo>
                <a:cubicBezTo>
                  <a:pt x="867627" y="70917"/>
                  <a:pt x="698500" y="191722"/>
                  <a:pt x="577695" y="204732"/>
                </a:cubicBezTo>
                <a:cubicBezTo>
                  <a:pt x="456890" y="217742"/>
                  <a:pt x="468041" y="180571"/>
                  <a:pt x="376973" y="148976"/>
                </a:cubicBezTo>
                <a:cubicBezTo>
                  <a:pt x="285905" y="117381"/>
                  <a:pt x="-59783" y="22595"/>
                  <a:pt x="8983" y="4010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E3B1D46-0AE5-FD3C-AF09-CDF1EC838088}"/>
              </a:ext>
            </a:extLst>
          </p:cNvPr>
          <p:cNvSpPr/>
          <p:nvPr/>
        </p:nvSpPr>
        <p:spPr>
          <a:xfrm>
            <a:off x="2829486" y="4259672"/>
            <a:ext cx="1822674" cy="1106966"/>
          </a:xfrm>
          <a:custGeom>
            <a:avLst/>
            <a:gdLst>
              <a:gd name="connsiteX0" fmla="*/ 14075 w 1822674"/>
              <a:gd name="connsiteY0" fmla="*/ 94 h 1106966"/>
              <a:gd name="connsiteX1" fmla="*/ 14075 w 1822674"/>
              <a:gd name="connsiteY1" fmla="*/ 368084 h 1106966"/>
              <a:gd name="connsiteX2" fmla="*/ 103285 w 1822674"/>
              <a:gd name="connsiteY2" fmla="*/ 769528 h 1106966"/>
              <a:gd name="connsiteX3" fmla="*/ 304007 w 1822674"/>
              <a:gd name="connsiteY3" fmla="*/ 947948 h 1106966"/>
              <a:gd name="connsiteX4" fmla="*/ 1118046 w 1822674"/>
              <a:gd name="connsiteY4" fmla="*/ 1092913 h 1106966"/>
              <a:gd name="connsiteX5" fmla="*/ 1307616 w 1822674"/>
              <a:gd name="connsiteY5" fmla="*/ 1048308 h 1106966"/>
              <a:gd name="connsiteX6" fmla="*/ 1753665 w 1822674"/>
              <a:gd name="connsiteY6" fmla="*/ 624562 h 1106966"/>
              <a:gd name="connsiteX7" fmla="*/ 1820573 w 1822674"/>
              <a:gd name="connsiteY7" fmla="*/ 356933 h 1106966"/>
              <a:gd name="connsiteX8" fmla="*/ 1787119 w 1822674"/>
              <a:gd name="connsiteY8" fmla="*/ 189665 h 1106966"/>
              <a:gd name="connsiteX9" fmla="*/ 1608699 w 1822674"/>
              <a:gd name="connsiteY9" fmla="*/ 11245 h 1106966"/>
              <a:gd name="connsiteX10" fmla="*/ 1664455 w 1822674"/>
              <a:gd name="connsiteY10" fmla="*/ 223118 h 1106966"/>
              <a:gd name="connsiteX11" fmla="*/ 1631002 w 1822674"/>
              <a:gd name="connsiteY11" fmla="*/ 501899 h 1106966"/>
              <a:gd name="connsiteX12" fmla="*/ 1474885 w 1822674"/>
              <a:gd name="connsiteY12" fmla="*/ 758377 h 1106966"/>
              <a:gd name="connsiteX13" fmla="*/ 1196104 w 1822674"/>
              <a:gd name="connsiteY13" fmla="*/ 936796 h 1106966"/>
              <a:gd name="connsiteX14" fmla="*/ 649694 w 1822674"/>
              <a:gd name="connsiteY14" fmla="*/ 959099 h 1106966"/>
              <a:gd name="connsiteX15" fmla="*/ 359763 w 1822674"/>
              <a:gd name="connsiteY15" fmla="*/ 892191 h 1106966"/>
              <a:gd name="connsiteX16" fmla="*/ 192494 w 1822674"/>
              <a:gd name="connsiteY16" fmla="*/ 613411 h 1106966"/>
              <a:gd name="connsiteX17" fmla="*/ 147890 w 1822674"/>
              <a:gd name="connsiteY17" fmla="*/ 334630 h 1106966"/>
              <a:gd name="connsiteX18" fmla="*/ 14075 w 1822674"/>
              <a:gd name="connsiteY18" fmla="*/ 94 h 110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2674" h="1106966">
                <a:moveTo>
                  <a:pt x="14075" y="94"/>
                </a:moveTo>
                <a:cubicBezTo>
                  <a:pt x="-8228" y="5670"/>
                  <a:pt x="-793" y="239845"/>
                  <a:pt x="14075" y="368084"/>
                </a:cubicBezTo>
                <a:cubicBezTo>
                  <a:pt x="28943" y="496323"/>
                  <a:pt x="54963" y="672884"/>
                  <a:pt x="103285" y="769528"/>
                </a:cubicBezTo>
                <a:cubicBezTo>
                  <a:pt x="151607" y="866172"/>
                  <a:pt x="134880" y="894051"/>
                  <a:pt x="304007" y="947948"/>
                </a:cubicBezTo>
                <a:cubicBezTo>
                  <a:pt x="473134" y="1001846"/>
                  <a:pt x="950778" y="1076186"/>
                  <a:pt x="1118046" y="1092913"/>
                </a:cubicBezTo>
                <a:cubicBezTo>
                  <a:pt x="1285314" y="1109640"/>
                  <a:pt x="1201679" y="1126367"/>
                  <a:pt x="1307616" y="1048308"/>
                </a:cubicBezTo>
                <a:cubicBezTo>
                  <a:pt x="1413553" y="970249"/>
                  <a:pt x="1668172" y="739791"/>
                  <a:pt x="1753665" y="624562"/>
                </a:cubicBezTo>
                <a:cubicBezTo>
                  <a:pt x="1839158" y="509333"/>
                  <a:pt x="1814997" y="429416"/>
                  <a:pt x="1820573" y="356933"/>
                </a:cubicBezTo>
                <a:cubicBezTo>
                  <a:pt x="1826149" y="284450"/>
                  <a:pt x="1822431" y="247280"/>
                  <a:pt x="1787119" y="189665"/>
                </a:cubicBezTo>
                <a:cubicBezTo>
                  <a:pt x="1751807" y="132050"/>
                  <a:pt x="1629143" y="5670"/>
                  <a:pt x="1608699" y="11245"/>
                </a:cubicBezTo>
                <a:cubicBezTo>
                  <a:pt x="1588255" y="16820"/>
                  <a:pt x="1660738" y="141342"/>
                  <a:pt x="1664455" y="223118"/>
                </a:cubicBezTo>
                <a:cubicBezTo>
                  <a:pt x="1668172" y="304894"/>
                  <a:pt x="1662597" y="412689"/>
                  <a:pt x="1631002" y="501899"/>
                </a:cubicBezTo>
                <a:cubicBezTo>
                  <a:pt x="1599407" y="591109"/>
                  <a:pt x="1547368" y="685894"/>
                  <a:pt x="1474885" y="758377"/>
                </a:cubicBezTo>
                <a:cubicBezTo>
                  <a:pt x="1402402" y="830860"/>
                  <a:pt x="1333636" y="903342"/>
                  <a:pt x="1196104" y="936796"/>
                </a:cubicBezTo>
                <a:cubicBezTo>
                  <a:pt x="1058572" y="970250"/>
                  <a:pt x="789084" y="966533"/>
                  <a:pt x="649694" y="959099"/>
                </a:cubicBezTo>
                <a:cubicBezTo>
                  <a:pt x="510304" y="951665"/>
                  <a:pt x="435963" y="949806"/>
                  <a:pt x="359763" y="892191"/>
                </a:cubicBezTo>
                <a:cubicBezTo>
                  <a:pt x="283563" y="834576"/>
                  <a:pt x="227806" y="706338"/>
                  <a:pt x="192494" y="613411"/>
                </a:cubicBezTo>
                <a:cubicBezTo>
                  <a:pt x="157182" y="520484"/>
                  <a:pt x="173909" y="433132"/>
                  <a:pt x="147890" y="334630"/>
                </a:cubicBezTo>
                <a:cubicBezTo>
                  <a:pt x="121871" y="236128"/>
                  <a:pt x="36378" y="-5482"/>
                  <a:pt x="14075" y="94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BBDA6D9-4909-7199-EC9D-89D30B1DE350}"/>
              </a:ext>
            </a:extLst>
          </p:cNvPr>
          <p:cNvSpPr/>
          <p:nvPr/>
        </p:nvSpPr>
        <p:spPr>
          <a:xfrm>
            <a:off x="4804660" y="4182956"/>
            <a:ext cx="2899226" cy="489481"/>
          </a:xfrm>
          <a:custGeom>
            <a:avLst/>
            <a:gdLst>
              <a:gd name="connsiteX0" fmla="*/ 12667 w 2899226"/>
              <a:gd name="connsiteY0" fmla="*/ 277532 h 489481"/>
              <a:gd name="connsiteX1" fmla="*/ 915916 w 2899226"/>
              <a:gd name="connsiteY1" fmla="*/ 9903 h 489481"/>
              <a:gd name="connsiteX2" fmla="*/ 1696501 w 2899226"/>
              <a:gd name="connsiteY2" fmla="*/ 65659 h 489481"/>
              <a:gd name="connsiteX3" fmla="*/ 2031038 w 2899226"/>
              <a:gd name="connsiteY3" fmla="*/ 143717 h 489481"/>
              <a:gd name="connsiteX4" fmla="*/ 2354423 w 2899226"/>
              <a:gd name="connsiteY4" fmla="*/ 255229 h 489481"/>
              <a:gd name="connsiteX5" fmla="*/ 2889681 w 2899226"/>
              <a:gd name="connsiteY5" fmla="*/ 199473 h 489481"/>
              <a:gd name="connsiteX6" fmla="*/ 2711262 w 2899226"/>
              <a:gd name="connsiteY6" fmla="*/ 221776 h 489481"/>
              <a:gd name="connsiteX7" fmla="*/ 2187155 w 2899226"/>
              <a:gd name="connsiteY7" fmla="*/ 288683 h 489481"/>
              <a:gd name="connsiteX8" fmla="*/ 2086794 w 2899226"/>
              <a:gd name="connsiteY8" fmla="*/ 489405 h 489481"/>
              <a:gd name="connsiteX9" fmla="*/ 1919525 w 2899226"/>
              <a:gd name="connsiteY9" fmla="*/ 310985 h 489481"/>
              <a:gd name="connsiteX10" fmla="*/ 1752257 w 2899226"/>
              <a:gd name="connsiteY10" fmla="*/ 188322 h 489481"/>
              <a:gd name="connsiteX11" fmla="*/ 1183545 w 2899226"/>
              <a:gd name="connsiteY11" fmla="*/ 110264 h 489481"/>
              <a:gd name="connsiteX12" fmla="*/ 514472 w 2899226"/>
              <a:gd name="connsiteY12" fmla="*/ 210624 h 489481"/>
              <a:gd name="connsiteX13" fmla="*/ 391808 w 2899226"/>
              <a:gd name="connsiteY13" fmla="*/ 322137 h 489481"/>
              <a:gd name="connsiteX14" fmla="*/ 12667 w 2899226"/>
              <a:gd name="connsiteY14" fmla="*/ 277532 h 48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99226" h="489481">
                <a:moveTo>
                  <a:pt x="12667" y="277532"/>
                </a:moveTo>
                <a:cubicBezTo>
                  <a:pt x="100018" y="225493"/>
                  <a:pt x="635277" y="45215"/>
                  <a:pt x="915916" y="9903"/>
                </a:cubicBezTo>
                <a:cubicBezTo>
                  <a:pt x="1196555" y="-25409"/>
                  <a:pt x="1510647" y="43357"/>
                  <a:pt x="1696501" y="65659"/>
                </a:cubicBezTo>
                <a:cubicBezTo>
                  <a:pt x="1882355" y="87961"/>
                  <a:pt x="1921384" y="112122"/>
                  <a:pt x="2031038" y="143717"/>
                </a:cubicBezTo>
                <a:cubicBezTo>
                  <a:pt x="2140692" y="175312"/>
                  <a:pt x="2211316" y="245936"/>
                  <a:pt x="2354423" y="255229"/>
                </a:cubicBezTo>
                <a:cubicBezTo>
                  <a:pt x="2497530" y="264522"/>
                  <a:pt x="2830208" y="205048"/>
                  <a:pt x="2889681" y="199473"/>
                </a:cubicBezTo>
                <a:cubicBezTo>
                  <a:pt x="2949154" y="193898"/>
                  <a:pt x="2711262" y="221776"/>
                  <a:pt x="2711262" y="221776"/>
                </a:cubicBezTo>
                <a:cubicBezTo>
                  <a:pt x="2594174" y="236644"/>
                  <a:pt x="2291233" y="244078"/>
                  <a:pt x="2187155" y="288683"/>
                </a:cubicBezTo>
                <a:cubicBezTo>
                  <a:pt x="2083077" y="333288"/>
                  <a:pt x="2131399" y="485688"/>
                  <a:pt x="2086794" y="489405"/>
                </a:cubicBezTo>
                <a:cubicBezTo>
                  <a:pt x="2042189" y="493122"/>
                  <a:pt x="1975281" y="361165"/>
                  <a:pt x="1919525" y="310985"/>
                </a:cubicBezTo>
                <a:cubicBezTo>
                  <a:pt x="1863769" y="260805"/>
                  <a:pt x="1874920" y="221775"/>
                  <a:pt x="1752257" y="188322"/>
                </a:cubicBezTo>
                <a:cubicBezTo>
                  <a:pt x="1629594" y="154869"/>
                  <a:pt x="1389842" y="106547"/>
                  <a:pt x="1183545" y="110264"/>
                </a:cubicBezTo>
                <a:cubicBezTo>
                  <a:pt x="977248" y="113981"/>
                  <a:pt x="646428" y="175312"/>
                  <a:pt x="514472" y="210624"/>
                </a:cubicBezTo>
                <a:cubicBezTo>
                  <a:pt x="382516" y="245936"/>
                  <a:pt x="468008" y="310986"/>
                  <a:pt x="391808" y="322137"/>
                </a:cubicBezTo>
                <a:cubicBezTo>
                  <a:pt x="315608" y="333288"/>
                  <a:pt x="-74684" y="329571"/>
                  <a:pt x="12667" y="277532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B12A9F1-B48B-7F8D-4C1B-B361D5E91318}"/>
              </a:ext>
            </a:extLst>
          </p:cNvPr>
          <p:cNvSpPr/>
          <p:nvPr/>
        </p:nvSpPr>
        <p:spPr>
          <a:xfrm>
            <a:off x="4387557" y="4355231"/>
            <a:ext cx="2451133" cy="1128062"/>
          </a:xfrm>
          <a:custGeom>
            <a:avLst/>
            <a:gdLst>
              <a:gd name="connsiteX0" fmla="*/ 139838 w 2451133"/>
              <a:gd name="connsiteY0" fmla="*/ 250223 h 1128062"/>
              <a:gd name="connsiteX1" fmla="*/ 507828 w 2451133"/>
              <a:gd name="connsiteY1" fmla="*/ 205618 h 1128062"/>
              <a:gd name="connsiteX2" fmla="*/ 675097 w 2451133"/>
              <a:gd name="connsiteY2" fmla="*/ 428642 h 1128062"/>
              <a:gd name="connsiteX3" fmla="*/ 820063 w 2451133"/>
              <a:gd name="connsiteY3" fmla="*/ 763179 h 1128062"/>
              <a:gd name="connsiteX4" fmla="*/ 1076541 w 2451133"/>
              <a:gd name="connsiteY4" fmla="*/ 1019657 h 1128062"/>
              <a:gd name="connsiteX5" fmla="*/ 1600648 w 2451133"/>
              <a:gd name="connsiteY5" fmla="*/ 1120018 h 1128062"/>
              <a:gd name="connsiteX6" fmla="*/ 2035545 w 2451133"/>
              <a:gd name="connsiteY6" fmla="*/ 1086564 h 1128062"/>
              <a:gd name="connsiteX7" fmla="*/ 2392384 w 2451133"/>
              <a:gd name="connsiteY7" fmla="*/ 807784 h 1128062"/>
              <a:gd name="connsiteX8" fmla="*/ 2448141 w 2451133"/>
              <a:gd name="connsiteY8" fmla="*/ 384037 h 1128062"/>
              <a:gd name="connsiteX9" fmla="*/ 2436989 w 2451133"/>
              <a:gd name="connsiteY9" fmla="*/ 105257 h 1128062"/>
              <a:gd name="connsiteX10" fmla="*/ 2381233 w 2451133"/>
              <a:gd name="connsiteY10" fmla="*/ 16047 h 1128062"/>
              <a:gd name="connsiteX11" fmla="*/ 2314326 w 2451133"/>
              <a:gd name="connsiteY11" fmla="*/ 406340 h 1128062"/>
              <a:gd name="connsiteX12" fmla="*/ 2158209 w 2451133"/>
              <a:gd name="connsiteY12" fmla="*/ 774330 h 1128062"/>
              <a:gd name="connsiteX13" fmla="*/ 1790219 w 2451133"/>
              <a:gd name="connsiteY13" fmla="*/ 975052 h 1128062"/>
              <a:gd name="connsiteX14" fmla="*/ 1321867 w 2451133"/>
              <a:gd name="connsiteY14" fmla="*/ 975052 h 1128062"/>
              <a:gd name="connsiteX15" fmla="*/ 953877 w 2451133"/>
              <a:gd name="connsiteY15" fmla="*/ 707423 h 1128062"/>
              <a:gd name="connsiteX16" fmla="*/ 764306 w 2451133"/>
              <a:gd name="connsiteY16" fmla="*/ 227920 h 1128062"/>
              <a:gd name="connsiteX17" fmla="*/ 753155 w 2451133"/>
              <a:gd name="connsiteY17" fmla="*/ 105257 h 1128062"/>
              <a:gd name="connsiteX18" fmla="*/ 652794 w 2451133"/>
              <a:gd name="connsiteY18" fmla="*/ 94106 h 1128062"/>
              <a:gd name="connsiteX19" fmla="*/ 28326 w 2451133"/>
              <a:gd name="connsiteY19" fmla="*/ 161013 h 1128062"/>
              <a:gd name="connsiteX20" fmla="*/ 139838 w 2451133"/>
              <a:gd name="connsiteY20" fmla="*/ 250223 h 1128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51133" h="1128062">
                <a:moveTo>
                  <a:pt x="139838" y="250223"/>
                </a:moveTo>
                <a:cubicBezTo>
                  <a:pt x="219755" y="257657"/>
                  <a:pt x="418618" y="175881"/>
                  <a:pt x="507828" y="205618"/>
                </a:cubicBezTo>
                <a:cubicBezTo>
                  <a:pt x="597038" y="235354"/>
                  <a:pt x="623058" y="335715"/>
                  <a:pt x="675097" y="428642"/>
                </a:cubicBezTo>
                <a:cubicBezTo>
                  <a:pt x="727136" y="521569"/>
                  <a:pt x="753156" y="664677"/>
                  <a:pt x="820063" y="763179"/>
                </a:cubicBezTo>
                <a:cubicBezTo>
                  <a:pt x="886970" y="861681"/>
                  <a:pt x="946444" y="960184"/>
                  <a:pt x="1076541" y="1019657"/>
                </a:cubicBezTo>
                <a:cubicBezTo>
                  <a:pt x="1206638" y="1079130"/>
                  <a:pt x="1440814" y="1108867"/>
                  <a:pt x="1600648" y="1120018"/>
                </a:cubicBezTo>
                <a:cubicBezTo>
                  <a:pt x="1760482" y="1131169"/>
                  <a:pt x="1903589" y="1138603"/>
                  <a:pt x="2035545" y="1086564"/>
                </a:cubicBezTo>
                <a:cubicBezTo>
                  <a:pt x="2167501" y="1034525"/>
                  <a:pt x="2323618" y="924872"/>
                  <a:pt x="2392384" y="807784"/>
                </a:cubicBezTo>
                <a:cubicBezTo>
                  <a:pt x="2461150" y="690696"/>
                  <a:pt x="2440707" y="501125"/>
                  <a:pt x="2448141" y="384037"/>
                </a:cubicBezTo>
                <a:cubicBezTo>
                  <a:pt x="2455575" y="266949"/>
                  <a:pt x="2448140" y="166589"/>
                  <a:pt x="2436989" y="105257"/>
                </a:cubicBezTo>
                <a:cubicBezTo>
                  <a:pt x="2425838" y="43925"/>
                  <a:pt x="2401677" y="-34134"/>
                  <a:pt x="2381233" y="16047"/>
                </a:cubicBezTo>
                <a:cubicBezTo>
                  <a:pt x="2360789" y="66227"/>
                  <a:pt x="2351497" y="279960"/>
                  <a:pt x="2314326" y="406340"/>
                </a:cubicBezTo>
                <a:cubicBezTo>
                  <a:pt x="2277155" y="532721"/>
                  <a:pt x="2245560" y="679545"/>
                  <a:pt x="2158209" y="774330"/>
                </a:cubicBezTo>
                <a:cubicBezTo>
                  <a:pt x="2070858" y="869115"/>
                  <a:pt x="1929609" y="941598"/>
                  <a:pt x="1790219" y="975052"/>
                </a:cubicBezTo>
                <a:cubicBezTo>
                  <a:pt x="1650829" y="1008506"/>
                  <a:pt x="1461257" y="1019657"/>
                  <a:pt x="1321867" y="975052"/>
                </a:cubicBezTo>
                <a:cubicBezTo>
                  <a:pt x="1182477" y="930447"/>
                  <a:pt x="1046804" y="831945"/>
                  <a:pt x="953877" y="707423"/>
                </a:cubicBezTo>
                <a:cubicBezTo>
                  <a:pt x="860950" y="582901"/>
                  <a:pt x="797760" y="328281"/>
                  <a:pt x="764306" y="227920"/>
                </a:cubicBezTo>
                <a:cubicBezTo>
                  <a:pt x="730852" y="127559"/>
                  <a:pt x="771740" y="127559"/>
                  <a:pt x="753155" y="105257"/>
                </a:cubicBezTo>
                <a:cubicBezTo>
                  <a:pt x="734570" y="82955"/>
                  <a:pt x="773599" y="84813"/>
                  <a:pt x="652794" y="94106"/>
                </a:cubicBezTo>
                <a:cubicBezTo>
                  <a:pt x="531989" y="103399"/>
                  <a:pt x="110101" y="129418"/>
                  <a:pt x="28326" y="161013"/>
                </a:cubicBezTo>
                <a:cubicBezTo>
                  <a:pt x="-53450" y="192608"/>
                  <a:pt x="59921" y="242789"/>
                  <a:pt x="139838" y="250223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DF9BAAA-4C97-09DC-564F-EBBD72CF7663}"/>
              </a:ext>
            </a:extLst>
          </p:cNvPr>
          <p:cNvSpPr/>
          <p:nvPr/>
        </p:nvSpPr>
        <p:spPr>
          <a:xfrm>
            <a:off x="3651839" y="390266"/>
            <a:ext cx="1890432" cy="1541893"/>
          </a:xfrm>
          <a:custGeom>
            <a:avLst/>
            <a:gdLst>
              <a:gd name="connsiteX0" fmla="*/ 396054 w 1890432"/>
              <a:gd name="connsiteY0" fmla="*/ 1538895 h 1541893"/>
              <a:gd name="connsiteX1" fmla="*/ 184181 w 1890432"/>
              <a:gd name="connsiteY1" fmla="*/ 1271266 h 1541893"/>
              <a:gd name="connsiteX2" fmla="*/ 228785 w 1890432"/>
              <a:gd name="connsiteY2" fmla="*/ 947880 h 1541893"/>
              <a:gd name="connsiteX3" fmla="*/ 1689595 w 1890432"/>
              <a:gd name="connsiteY3" fmla="*/ 122690 h 1541893"/>
              <a:gd name="connsiteX4" fmla="*/ 1176639 w 1890432"/>
              <a:gd name="connsiteY4" fmla="*/ 189597 h 1541893"/>
              <a:gd name="connsiteX5" fmla="*/ 1879166 w 1890432"/>
              <a:gd name="connsiteY5" fmla="*/ 27 h 1541893"/>
              <a:gd name="connsiteX6" fmla="*/ 1555781 w 1890432"/>
              <a:gd name="connsiteY6" fmla="*/ 178446 h 1541893"/>
              <a:gd name="connsiteX7" fmla="*/ 853254 w 1890432"/>
              <a:gd name="connsiteY7" fmla="*/ 535285 h 1541893"/>
              <a:gd name="connsiteX8" fmla="*/ 217634 w 1890432"/>
              <a:gd name="connsiteY8" fmla="*/ 847519 h 1541893"/>
              <a:gd name="connsiteX9" fmla="*/ 5761 w 1890432"/>
              <a:gd name="connsiteY9" fmla="*/ 1092846 h 1541893"/>
              <a:gd name="connsiteX10" fmla="*/ 396054 w 1890432"/>
              <a:gd name="connsiteY10" fmla="*/ 1538895 h 15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0432" h="1541893">
                <a:moveTo>
                  <a:pt x="396054" y="1538895"/>
                </a:moveTo>
                <a:cubicBezTo>
                  <a:pt x="425791" y="1568632"/>
                  <a:pt x="212059" y="1369768"/>
                  <a:pt x="184181" y="1271266"/>
                </a:cubicBezTo>
                <a:cubicBezTo>
                  <a:pt x="156303" y="1172763"/>
                  <a:pt x="-22117" y="1139309"/>
                  <a:pt x="228785" y="947880"/>
                </a:cubicBezTo>
                <a:cubicBezTo>
                  <a:pt x="479687" y="756451"/>
                  <a:pt x="1531620" y="249070"/>
                  <a:pt x="1689595" y="122690"/>
                </a:cubicBezTo>
                <a:cubicBezTo>
                  <a:pt x="1847570" y="-3690"/>
                  <a:pt x="1145044" y="210041"/>
                  <a:pt x="1176639" y="189597"/>
                </a:cubicBezTo>
                <a:cubicBezTo>
                  <a:pt x="1208234" y="169153"/>
                  <a:pt x="1815976" y="1885"/>
                  <a:pt x="1879166" y="27"/>
                </a:cubicBezTo>
                <a:cubicBezTo>
                  <a:pt x="1942356" y="-1832"/>
                  <a:pt x="1726766" y="89236"/>
                  <a:pt x="1555781" y="178446"/>
                </a:cubicBezTo>
                <a:cubicBezTo>
                  <a:pt x="1384796" y="267656"/>
                  <a:pt x="853254" y="535285"/>
                  <a:pt x="853254" y="535285"/>
                </a:cubicBezTo>
                <a:cubicBezTo>
                  <a:pt x="630230" y="646797"/>
                  <a:pt x="358883" y="754592"/>
                  <a:pt x="217634" y="847519"/>
                </a:cubicBezTo>
                <a:cubicBezTo>
                  <a:pt x="76385" y="940446"/>
                  <a:pt x="-25834" y="973900"/>
                  <a:pt x="5761" y="1092846"/>
                </a:cubicBezTo>
                <a:cubicBezTo>
                  <a:pt x="37356" y="1211792"/>
                  <a:pt x="366317" y="1509158"/>
                  <a:pt x="396054" y="153889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40F0B34-18B7-BA0B-41E0-661E315EE9D9}"/>
              </a:ext>
            </a:extLst>
          </p:cNvPr>
          <p:cNvSpPr/>
          <p:nvPr/>
        </p:nvSpPr>
        <p:spPr>
          <a:xfrm>
            <a:off x="6590371" y="1975900"/>
            <a:ext cx="1494657" cy="1985008"/>
          </a:xfrm>
          <a:custGeom>
            <a:avLst/>
            <a:gdLst>
              <a:gd name="connsiteX0" fmla="*/ 0 w 1494657"/>
              <a:gd name="connsiteY0" fmla="*/ 153983 h 1985008"/>
              <a:gd name="connsiteX1" fmla="*/ 747131 w 1494657"/>
              <a:gd name="connsiteY1" fmla="*/ 9017 h 1985008"/>
              <a:gd name="connsiteX2" fmla="*/ 1260088 w 1494657"/>
              <a:gd name="connsiteY2" fmla="*/ 455066 h 1985008"/>
              <a:gd name="connsiteX3" fmla="*/ 925551 w 1494657"/>
              <a:gd name="connsiteY3" fmla="*/ 254344 h 1985008"/>
              <a:gd name="connsiteX4" fmla="*/ 1483112 w 1494657"/>
              <a:gd name="connsiteY4" fmla="*/ 1179895 h 1985008"/>
              <a:gd name="connsiteX5" fmla="*/ 1304692 w 1494657"/>
              <a:gd name="connsiteY5" fmla="*/ 934568 h 1985008"/>
              <a:gd name="connsiteX6" fmla="*/ 1326995 w 1494657"/>
              <a:gd name="connsiteY6" fmla="*/ 1324861 h 1985008"/>
              <a:gd name="connsiteX7" fmla="*/ 1326995 w 1494657"/>
              <a:gd name="connsiteY7" fmla="*/ 1982783 h 1985008"/>
              <a:gd name="connsiteX8" fmla="*/ 1326995 w 1494657"/>
              <a:gd name="connsiteY8" fmla="*/ 1514432 h 1985008"/>
              <a:gd name="connsiteX9" fmla="*/ 1148575 w 1494657"/>
              <a:gd name="connsiteY9" fmla="*/ 856510 h 1985008"/>
              <a:gd name="connsiteX10" fmla="*/ 1014761 w 1494657"/>
              <a:gd name="connsiteY10" fmla="*/ 477368 h 1985008"/>
              <a:gd name="connsiteX11" fmla="*/ 869795 w 1494657"/>
              <a:gd name="connsiteY11" fmla="*/ 232041 h 1985008"/>
              <a:gd name="connsiteX12" fmla="*/ 613317 w 1494657"/>
              <a:gd name="connsiteY12" fmla="*/ 198588 h 1985008"/>
              <a:gd name="connsiteX13" fmla="*/ 278780 w 1494657"/>
              <a:gd name="connsiteY13" fmla="*/ 176285 h 1985008"/>
              <a:gd name="connsiteX14" fmla="*/ 747131 w 1494657"/>
              <a:gd name="connsiteY14" fmla="*/ 131680 h 1985008"/>
              <a:gd name="connsiteX15" fmla="*/ 0 w 1494657"/>
              <a:gd name="connsiteY15" fmla="*/ 153983 h 198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4657" h="1985008">
                <a:moveTo>
                  <a:pt x="0" y="153983"/>
                </a:moveTo>
                <a:cubicBezTo>
                  <a:pt x="0" y="133539"/>
                  <a:pt x="537116" y="-41164"/>
                  <a:pt x="747131" y="9017"/>
                </a:cubicBezTo>
                <a:cubicBezTo>
                  <a:pt x="957146" y="59198"/>
                  <a:pt x="1230351" y="414178"/>
                  <a:pt x="1260088" y="455066"/>
                </a:cubicBezTo>
                <a:cubicBezTo>
                  <a:pt x="1289825" y="495954"/>
                  <a:pt x="888380" y="133539"/>
                  <a:pt x="925551" y="254344"/>
                </a:cubicBezTo>
                <a:cubicBezTo>
                  <a:pt x="962722" y="375149"/>
                  <a:pt x="1419922" y="1066524"/>
                  <a:pt x="1483112" y="1179895"/>
                </a:cubicBezTo>
                <a:cubicBezTo>
                  <a:pt x="1546302" y="1293266"/>
                  <a:pt x="1330711" y="910407"/>
                  <a:pt x="1304692" y="934568"/>
                </a:cubicBezTo>
                <a:cubicBezTo>
                  <a:pt x="1278673" y="958729"/>
                  <a:pt x="1323278" y="1150159"/>
                  <a:pt x="1326995" y="1324861"/>
                </a:cubicBezTo>
                <a:cubicBezTo>
                  <a:pt x="1330712" y="1499563"/>
                  <a:pt x="1326995" y="1982783"/>
                  <a:pt x="1326995" y="1982783"/>
                </a:cubicBezTo>
                <a:cubicBezTo>
                  <a:pt x="1326995" y="2014378"/>
                  <a:pt x="1356732" y="1702144"/>
                  <a:pt x="1326995" y="1514432"/>
                </a:cubicBezTo>
                <a:cubicBezTo>
                  <a:pt x="1297258" y="1326720"/>
                  <a:pt x="1200614" y="1029354"/>
                  <a:pt x="1148575" y="856510"/>
                </a:cubicBezTo>
                <a:cubicBezTo>
                  <a:pt x="1096536" y="683666"/>
                  <a:pt x="1061224" y="581446"/>
                  <a:pt x="1014761" y="477368"/>
                </a:cubicBezTo>
                <a:cubicBezTo>
                  <a:pt x="968298" y="373290"/>
                  <a:pt x="936702" y="278504"/>
                  <a:pt x="869795" y="232041"/>
                </a:cubicBezTo>
                <a:cubicBezTo>
                  <a:pt x="802888" y="185578"/>
                  <a:pt x="711820" y="207881"/>
                  <a:pt x="613317" y="198588"/>
                </a:cubicBezTo>
                <a:cubicBezTo>
                  <a:pt x="514814" y="189295"/>
                  <a:pt x="256478" y="187436"/>
                  <a:pt x="278780" y="176285"/>
                </a:cubicBezTo>
                <a:cubicBezTo>
                  <a:pt x="301082" y="165134"/>
                  <a:pt x="789877" y="139114"/>
                  <a:pt x="747131" y="131680"/>
                </a:cubicBezTo>
                <a:cubicBezTo>
                  <a:pt x="704385" y="124246"/>
                  <a:pt x="0" y="174427"/>
                  <a:pt x="0" y="1539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8EF4094-8FB7-B306-3869-20444BDFD02B}"/>
              </a:ext>
            </a:extLst>
          </p:cNvPr>
          <p:cNvSpPr/>
          <p:nvPr/>
        </p:nvSpPr>
        <p:spPr>
          <a:xfrm>
            <a:off x="3952653" y="4638845"/>
            <a:ext cx="857420" cy="1382827"/>
          </a:xfrm>
          <a:custGeom>
            <a:avLst/>
            <a:gdLst>
              <a:gd name="connsiteX0" fmla="*/ 842371 w 857420"/>
              <a:gd name="connsiteY0" fmla="*/ 62 h 1382827"/>
              <a:gd name="connsiteX1" fmla="*/ 697406 w 857420"/>
              <a:gd name="connsiteY1" fmla="*/ 769496 h 1382827"/>
              <a:gd name="connsiteX2" fmla="*/ 686254 w 857420"/>
              <a:gd name="connsiteY2" fmla="*/ 1226696 h 1382827"/>
              <a:gd name="connsiteX3" fmla="*/ 663952 w 857420"/>
              <a:gd name="connsiteY3" fmla="*/ 1059428 h 1382827"/>
              <a:gd name="connsiteX4" fmla="*/ 663952 w 857420"/>
              <a:gd name="connsiteY4" fmla="*/ 1282453 h 1382827"/>
              <a:gd name="connsiteX5" fmla="*/ 6030 w 857420"/>
              <a:gd name="connsiteY5" fmla="*/ 1360511 h 1382827"/>
              <a:gd name="connsiteX6" fmla="*/ 340567 w 857420"/>
              <a:gd name="connsiteY6" fmla="*/ 892160 h 1382827"/>
              <a:gd name="connsiteX7" fmla="*/ 396323 w 857420"/>
              <a:gd name="connsiteY7" fmla="*/ 457262 h 1382827"/>
              <a:gd name="connsiteX8" fmla="*/ 284810 w 857420"/>
              <a:gd name="connsiteY8" fmla="*/ 724892 h 1382827"/>
              <a:gd name="connsiteX9" fmla="*/ 842371 w 857420"/>
              <a:gd name="connsiteY9" fmla="*/ 62 h 138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7420" h="1382827">
                <a:moveTo>
                  <a:pt x="842371" y="62"/>
                </a:moveTo>
                <a:cubicBezTo>
                  <a:pt x="911137" y="7496"/>
                  <a:pt x="723426" y="565057"/>
                  <a:pt x="697406" y="769496"/>
                </a:cubicBezTo>
                <a:cubicBezTo>
                  <a:pt x="671386" y="973935"/>
                  <a:pt x="691830" y="1178374"/>
                  <a:pt x="686254" y="1226696"/>
                </a:cubicBezTo>
                <a:cubicBezTo>
                  <a:pt x="680678" y="1275018"/>
                  <a:pt x="667669" y="1050135"/>
                  <a:pt x="663952" y="1059428"/>
                </a:cubicBezTo>
                <a:cubicBezTo>
                  <a:pt x="660235" y="1068721"/>
                  <a:pt x="773606" y="1232273"/>
                  <a:pt x="663952" y="1282453"/>
                </a:cubicBezTo>
                <a:cubicBezTo>
                  <a:pt x="554298" y="1332634"/>
                  <a:pt x="59927" y="1425560"/>
                  <a:pt x="6030" y="1360511"/>
                </a:cubicBezTo>
                <a:cubicBezTo>
                  <a:pt x="-47867" y="1295462"/>
                  <a:pt x="275518" y="1042702"/>
                  <a:pt x="340567" y="892160"/>
                </a:cubicBezTo>
                <a:cubicBezTo>
                  <a:pt x="405616" y="741618"/>
                  <a:pt x="405616" y="485140"/>
                  <a:pt x="396323" y="457262"/>
                </a:cubicBezTo>
                <a:cubicBezTo>
                  <a:pt x="387030" y="429384"/>
                  <a:pt x="212327" y="795516"/>
                  <a:pt x="284810" y="724892"/>
                </a:cubicBezTo>
                <a:cubicBezTo>
                  <a:pt x="357293" y="654268"/>
                  <a:pt x="773605" y="-7372"/>
                  <a:pt x="842371" y="6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52CED90A-2FB5-DA7D-AEB6-5ECBD34A054B}"/>
              </a:ext>
            </a:extLst>
          </p:cNvPr>
          <p:cNvSpPr/>
          <p:nvPr/>
        </p:nvSpPr>
        <p:spPr>
          <a:xfrm>
            <a:off x="3311895" y="5279019"/>
            <a:ext cx="1091752" cy="1378490"/>
          </a:xfrm>
          <a:custGeom>
            <a:avLst/>
            <a:gdLst>
              <a:gd name="connsiteX0" fmla="*/ 1070534 w 1091752"/>
              <a:gd name="connsiteY0" fmla="*/ 6659 h 1378490"/>
              <a:gd name="connsiteX1" fmla="*/ 323403 w 1091752"/>
              <a:gd name="connsiteY1" fmla="*/ 586522 h 1378490"/>
              <a:gd name="connsiteX2" fmla="*/ 17 w 1091752"/>
              <a:gd name="connsiteY2" fmla="*/ 1088327 h 1378490"/>
              <a:gd name="connsiteX3" fmla="*/ 334554 w 1091752"/>
              <a:gd name="connsiteY3" fmla="*/ 787244 h 1378490"/>
              <a:gd name="connsiteX4" fmla="*/ 44622 w 1091752"/>
              <a:gd name="connsiteY4" fmla="*/ 1378259 h 1378490"/>
              <a:gd name="connsiteX5" fmla="*/ 423764 w 1091752"/>
              <a:gd name="connsiteY5" fmla="*/ 854152 h 1378490"/>
              <a:gd name="connsiteX6" fmla="*/ 780603 w 1091752"/>
              <a:gd name="connsiteY6" fmla="*/ 530766 h 1378490"/>
              <a:gd name="connsiteX7" fmla="*/ 557578 w 1091752"/>
              <a:gd name="connsiteY7" fmla="*/ 709186 h 1378490"/>
              <a:gd name="connsiteX8" fmla="*/ 858661 w 1091752"/>
              <a:gd name="connsiteY8" fmla="*/ 296591 h 1378490"/>
              <a:gd name="connsiteX9" fmla="*/ 1070534 w 1091752"/>
              <a:gd name="connsiteY9" fmla="*/ 6659 h 137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752" h="1378490">
                <a:moveTo>
                  <a:pt x="1070534" y="6659"/>
                </a:moveTo>
                <a:cubicBezTo>
                  <a:pt x="981324" y="54981"/>
                  <a:pt x="501822" y="406244"/>
                  <a:pt x="323403" y="586522"/>
                </a:cubicBezTo>
                <a:cubicBezTo>
                  <a:pt x="144984" y="766800"/>
                  <a:pt x="-1841" y="1054873"/>
                  <a:pt x="17" y="1088327"/>
                </a:cubicBezTo>
                <a:cubicBezTo>
                  <a:pt x="1875" y="1121781"/>
                  <a:pt x="327120" y="738922"/>
                  <a:pt x="334554" y="787244"/>
                </a:cubicBezTo>
                <a:cubicBezTo>
                  <a:pt x="341988" y="835566"/>
                  <a:pt x="29754" y="1367108"/>
                  <a:pt x="44622" y="1378259"/>
                </a:cubicBezTo>
                <a:cubicBezTo>
                  <a:pt x="59490" y="1389410"/>
                  <a:pt x="301101" y="995401"/>
                  <a:pt x="423764" y="854152"/>
                </a:cubicBezTo>
                <a:cubicBezTo>
                  <a:pt x="546427" y="712903"/>
                  <a:pt x="758301" y="554927"/>
                  <a:pt x="780603" y="530766"/>
                </a:cubicBezTo>
                <a:cubicBezTo>
                  <a:pt x="802905" y="506605"/>
                  <a:pt x="544568" y="748215"/>
                  <a:pt x="557578" y="709186"/>
                </a:cubicBezTo>
                <a:cubicBezTo>
                  <a:pt x="570588" y="670157"/>
                  <a:pt x="773168" y="408103"/>
                  <a:pt x="858661" y="296591"/>
                </a:cubicBezTo>
                <a:cubicBezTo>
                  <a:pt x="944154" y="185079"/>
                  <a:pt x="1159744" y="-41663"/>
                  <a:pt x="1070534" y="6659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8C6367D-2084-3F23-D27A-A9756598AE1D}"/>
              </a:ext>
            </a:extLst>
          </p:cNvPr>
          <p:cNvSpPr/>
          <p:nvPr/>
        </p:nvSpPr>
        <p:spPr>
          <a:xfrm>
            <a:off x="5390686" y="5552033"/>
            <a:ext cx="813957" cy="1319504"/>
          </a:xfrm>
          <a:custGeom>
            <a:avLst/>
            <a:gdLst>
              <a:gd name="connsiteX0" fmla="*/ 17655 w 813957"/>
              <a:gd name="connsiteY0" fmla="*/ 1274 h 1319504"/>
              <a:gd name="connsiteX1" fmla="*/ 742485 w 813957"/>
              <a:gd name="connsiteY1" fmla="*/ 726104 h 1319504"/>
              <a:gd name="connsiteX2" fmla="*/ 686729 w 813957"/>
              <a:gd name="connsiteY2" fmla="*/ 726104 h 1319504"/>
              <a:gd name="connsiteX3" fmla="*/ 809392 w 813957"/>
              <a:gd name="connsiteY3" fmla="*/ 1161001 h 1319504"/>
              <a:gd name="connsiteX4" fmla="*/ 775938 w 813957"/>
              <a:gd name="connsiteY4" fmla="*/ 1305967 h 1319504"/>
              <a:gd name="connsiteX5" fmla="*/ 664426 w 813957"/>
              <a:gd name="connsiteY5" fmla="*/ 859918 h 1319504"/>
              <a:gd name="connsiteX6" fmla="*/ 173773 w 813957"/>
              <a:gd name="connsiteY6" fmla="*/ 447323 h 1319504"/>
              <a:gd name="connsiteX7" fmla="*/ 218377 w 813957"/>
              <a:gd name="connsiteY7" fmla="*/ 547684 h 1319504"/>
              <a:gd name="connsiteX8" fmla="*/ 17655 w 813957"/>
              <a:gd name="connsiteY8" fmla="*/ 1274 h 131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957" h="1319504">
                <a:moveTo>
                  <a:pt x="17655" y="1274"/>
                </a:moveTo>
                <a:cubicBezTo>
                  <a:pt x="105006" y="31011"/>
                  <a:pt x="630973" y="605299"/>
                  <a:pt x="742485" y="726104"/>
                </a:cubicBezTo>
                <a:cubicBezTo>
                  <a:pt x="853997" y="846909"/>
                  <a:pt x="675578" y="653621"/>
                  <a:pt x="686729" y="726104"/>
                </a:cubicBezTo>
                <a:cubicBezTo>
                  <a:pt x="697880" y="798587"/>
                  <a:pt x="794524" y="1064357"/>
                  <a:pt x="809392" y="1161001"/>
                </a:cubicBezTo>
                <a:cubicBezTo>
                  <a:pt x="824260" y="1257645"/>
                  <a:pt x="800099" y="1356147"/>
                  <a:pt x="775938" y="1305967"/>
                </a:cubicBezTo>
                <a:cubicBezTo>
                  <a:pt x="751777" y="1255787"/>
                  <a:pt x="764787" y="1003025"/>
                  <a:pt x="664426" y="859918"/>
                </a:cubicBezTo>
                <a:cubicBezTo>
                  <a:pt x="564065" y="716811"/>
                  <a:pt x="248114" y="499362"/>
                  <a:pt x="173773" y="447323"/>
                </a:cubicBezTo>
                <a:cubicBezTo>
                  <a:pt x="99432" y="395284"/>
                  <a:pt x="242538" y="623884"/>
                  <a:pt x="218377" y="547684"/>
                </a:cubicBezTo>
                <a:cubicBezTo>
                  <a:pt x="194216" y="471484"/>
                  <a:pt x="-69696" y="-28463"/>
                  <a:pt x="17655" y="1274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B03E60C-9B49-2B71-31F7-7FEE93429A60}"/>
              </a:ext>
            </a:extLst>
          </p:cNvPr>
          <p:cNvSpPr/>
          <p:nvPr/>
        </p:nvSpPr>
        <p:spPr>
          <a:xfrm>
            <a:off x="3489452" y="6679504"/>
            <a:ext cx="2454756" cy="300357"/>
          </a:xfrm>
          <a:custGeom>
            <a:avLst/>
            <a:gdLst>
              <a:gd name="connsiteX0" fmla="*/ 880 w 2454756"/>
              <a:gd name="connsiteY0" fmla="*/ 156194 h 300357"/>
              <a:gd name="connsiteX1" fmla="*/ 814919 w 2454756"/>
              <a:gd name="connsiteY1" fmla="*/ 76 h 300357"/>
              <a:gd name="connsiteX2" fmla="*/ 1628958 w 2454756"/>
              <a:gd name="connsiteY2" fmla="*/ 133891 h 300357"/>
              <a:gd name="connsiteX3" fmla="*/ 1472841 w 2454756"/>
              <a:gd name="connsiteY3" fmla="*/ 22379 h 300357"/>
              <a:gd name="connsiteX4" fmla="*/ 2409543 w 2454756"/>
              <a:gd name="connsiteY4" fmla="*/ 290008 h 300357"/>
              <a:gd name="connsiteX5" fmla="*/ 2186519 w 2454756"/>
              <a:gd name="connsiteY5" fmla="*/ 245403 h 300357"/>
              <a:gd name="connsiteX6" fmla="*/ 1138304 w 2454756"/>
              <a:gd name="connsiteY6" fmla="*/ 245403 h 300357"/>
              <a:gd name="connsiteX7" fmla="*/ 748011 w 2454756"/>
              <a:gd name="connsiteY7" fmla="*/ 245403 h 300357"/>
              <a:gd name="connsiteX8" fmla="*/ 235055 w 2454756"/>
              <a:gd name="connsiteY8" fmla="*/ 290008 h 300357"/>
              <a:gd name="connsiteX9" fmla="*/ 647650 w 2454756"/>
              <a:gd name="connsiteY9" fmla="*/ 145042 h 300357"/>
              <a:gd name="connsiteX10" fmla="*/ 880 w 2454756"/>
              <a:gd name="connsiteY10" fmla="*/ 156194 h 30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4756" h="300357">
                <a:moveTo>
                  <a:pt x="880" y="156194"/>
                </a:moveTo>
                <a:cubicBezTo>
                  <a:pt x="28758" y="132033"/>
                  <a:pt x="543573" y="3793"/>
                  <a:pt x="814919" y="76"/>
                </a:cubicBezTo>
                <a:cubicBezTo>
                  <a:pt x="1086265" y="-3641"/>
                  <a:pt x="1519304" y="130174"/>
                  <a:pt x="1628958" y="133891"/>
                </a:cubicBezTo>
                <a:cubicBezTo>
                  <a:pt x="1738612" y="137608"/>
                  <a:pt x="1342744" y="-3640"/>
                  <a:pt x="1472841" y="22379"/>
                </a:cubicBezTo>
                <a:cubicBezTo>
                  <a:pt x="1602938" y="48398"/>
                  <a:pt x="2290597" y="252837"/>
                  <a:pt x="2409543" y="290008"/>
                </a:cubicBezTo>
                <a:cubicBezTo>
                  <a:pt x="2528489" y="327179"/>
                  <a:pt x="2398392" y="252837"/>
                  <a:pt x="2186519" y="245403"/>
                </a:cubicBezTo>
                <a:cubicBezTo>
                  <a:pt x="1974646" y="237969"/>
                  <a:pt x="1138304" y="245403"/>
                  <a:pt x="1138304" y="245403"/>
                </a:cubicBezTo>
                <a:cubicBezTo>
                  <a:pt x="898553" y="245403"/>
                  <a:pt x="898552" y="237969"/>
                  <a:pt x="748011" y="245403"/>
                </a:cubicBezTo>
                <a:cubicBezTo>
                  <a:pt x="597470" y="252837"/>
                  <a:pt x="251782" y="306735"/>
                  <a:pt x="235055" y="290008"/>
                </a:cubicBezTo>
                <a:cubicBezTo>
                  <a:pt x="218328" y="273281"/>
                  <a:pt x="679245" y="163627"/>
                  <a:pt x="647650" y="145042"/>
                </a:cubicBezTo>
                <a:cubicBezTo>
                  <a:pt x="616055" y="126457"/>
                  <a:pt x="-26998" y="180355"/>
                  <a:pt x="880" y="15619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103D3B91-B31D-0CD8-9226-2FCF0EC21C0A}"/>
              </a:ext>
            </a:extLst>
          </p:cNvPr>
          <p:cNvSpPr/>
          <p:nvPr/>
        </p:nvSpPr>
        <p:spPr>
          <a:xfrm>
            <a:off x="3652692" y="6946231"/>
            <a:ext cx="2219135" cy="450428"/>
          </a:xfrm>
          <a:custGeom>
            <a:avLst/>
            <a:gdLst>
              <a:gd name="connsiteX0" fmla="*/ 4908 w 2219135"/>
              <a:gd name="connsiteY0" fmla="*/ 979 h 450428"/>
              <a:gd name="connsiteX1" fmla="*/ 774342 w 2219135"/>
              <a:gd name="connsiteY1" fmla="*/ 224003 h 450428"/>
              <a:gd name="connsiteX2" fmla="*/ 1354206 w 2219135"/>
              <a:gd name="connsiteY2" fmla="*/ 224003 h 450428"/>
              <a:gd name="connsiteX3" fmla="*/ 2179396 w 2219135"/>
              <a:gd name="connsiteY3" fmla="*/ 12130 h 450428"/>
              <a:gd name="connsiteX4" fmla="*/ 2045581 w 2219135"/>
              <a:gd name="connsiteY4" fmla="*/ 101340 h 450428"/>
              <a:gd name="connsiteX5" fmla="*/ 1666440 w 2219135"/>
              <a:gd name="connsiteY5" fmla="*/ 368969 h 450428"/>
              <a:gd name="connsiteX6" fmla="*/ 975064 w 2219135"/>
              <a:gd name="connsiteY6" fmla="*/ 447028 h 450428"/>
              <a:gd name="connsiteX7" fmla="*/ 4908 w 2219135"/>
              <a:gd name="connsiteY7" fmla="*/ 279759 h 450428"/>
              <a:gd name="connsiteX8" fmla="*/ 573620 w 2219135"/>
              <a:gd name="connsiteY8" fmla="*/ 324364 h 450428"/>
              <a:gd name="connsiteX9" fmla="*/ 4908 w 2219135"/>
              <a:gd name="connsiteY9" fmla="*/ 979 h 45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135" h="450428">
                <a:moveTo>
                  <a:pt x="4908" y="979"/>
                </a:moveTo>
                <a:cubicBezTo>
                  <a:pt x="38362" y="-15748"/>
                  <a:pt x="549459" y="186832"/>
                  <a:pt x="774342" y="224003"/>
                </a:cubicBezTo>
                <a:cubicBezTo>
                  <a:pt x="999225" y="261174"/>
                  <a:pt x="1120030" y="259315"/>
                  <a:pt x="1354206" y="224003"/>
                </a:cubicBezTo>
                <a:cubicBezTo>
                  <a:pt x="1588382" y="188691"/>
                  <a:pt x="2064167" y="32574"/>
                  <a:pt x="2179396" y="12130"/>
                </a:cubicBezTo>
                <a:cubicBezTo>
                  <a:pt x="2294625" y="-8314"/>
                  <a:pt x="2131074" y="41867"/>
                  <a:pt x="2045581" y="101340"/>
                </a:cubicBezTo>
                <a:cubicBezTo>
                  <a:pt x="1960088" y="160813"/>
                  <a:pt x="1844859" y="311354"/>
                  <a:pt x="1666440" y="368969"/>
                </a:cubicBezTo>
                <a:cubicBezTo>
                  <a:pt x="1488021" y="426584"/>
                  <a:pt x="1251986" y="461896"/>
                  <a:pt x="975064" y="447028"/>
                </a:cubicBezTo>
                <a:cubicBezTo>
                  <a:pt x="698142" y="432160"/>
                  <a:pt x="71815" y="300203"/>
                  <a:pt x="4908" y="279759"/>
                </a:cubicBezTo>
                <a:cubicBezTo>
                  <a:pt x="-61999" y="259315"/>
                  <a:pt x="577337" y="368969"/>
                  <a:pt x="573620" y="324364"/>
                </a:cubicBezTo>
                <a:cubicBezTo>
                  <a:pt x="569903" y="279759"/>
                  <a:pt x="-28546" y="17706"/>
                  <a:pt x="4908" y="97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1FD5A15-9343-4666-D0A2-1123543041E1}"/>
              </a:ext>
            </a:extLst>
          </p:cNvPr>
          <p:cNvSpPr/>
          <p:nvPr/>
        </p:nvSpPr>
        <p:spPr>
          <a:xfrm>
            <a:off x="3920293" y="7046151"/>
            <a:ext cx="1856310" cy="499495"/>
          </a:xfrm>
          <a:custGeom>
            <a:avLst/>
            <a:gdLst>
              <a:gd name="connsiteX0" fmla="*/ 4936 w 1856310"/>
              <a:gd name="connsiteY0" fmla="*/ 1420 h 499495"/>
              <a:gd name="connsiteX1" fmla="*/ 740917 w 1856310"/>
              <a:gd name="connsiteY1" fmla="*/ 291351 h 499495"/>
              <a:gd name="connsiteX2" fmla="*/ 1811434 w 1856310"/>
              <a:gd name="connsiteY2" fmla="*/ 135234 h 499495"/>
              <a:gd name="connsiteX3" fmla="*/ 1577258 w 1856310"/>
              <a:gd name="connsiteY3" fmla="*/ 280200 h 499495"/>
              <a:gd name="connsiteX4" fmla="*/ 863580 w 1856310"/>
              <a:gd name="connsiteY4" fmla="*/ 480922 h 499495"/>
              <a:gd name="connsiteX5" fmla="*/ 439834 w 1856310"/>
              <a:gd name="connsiteY5" fmla="*/ 436317 h 499495"/>
              <a:gd name="connsiteX6" fmla="*/ 4936 w 1856310"/>
              <a:gd name="connsiteY6" fmla="*/ 1420 h 49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310" h="499495">
                <a:moveTo>
                  <a:pt x="4936" y="1420"/>
                </a:moveTo>
                <a:cubicBezTo>
                  <a:pt x="55116" y="-22741"/>
                  <a:pt x="439834" y="269049"/>
                  <a:pt x="740917" y="291351"/>
                </a:cubicBezTo>
                <a:cubicBezTo>
                  <a:pt x="1042000" y="313653"/>
                  <a:pt x="1672044" y="137092"/>
                  <a:pt x="1811434" y="135234"/>
                </a:cubicBezTo>
                <a:cubicBezTo>
                  <a:pt x="1950824" y="133376"/>
                  <a:pt x="1735234" y="222585"/>
                  <a:pt x="1577258" y="280200"/>
                </a:cubicBezTo>
                <a:cubicBezTo>
                  <a:pt x="1419282" y="337815"/>
                  <a:pt x="1053151" y="454903"/>
                  <a:pt x="863580" y="480922"/>
                </a:cubicBezTo>
                <a:cubicBezTo>
                  <a:pt x="674009" y="506942"/>
                  <a:pt x="579224" y="516234"/>
                  <a:pt x="439834" y="436317"/>
                </a:cubicBezTo>
                <a:cubicBezTo>
                  <a:pt x="300444" y="356400"/>
                  <a:pt x="-45244" y="25581"/>
                  <a:pt x="4936" y="142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6517429-9832-DEAE-9798-1D8983235643}"/>
              </a:ext>
            </a:extLst>
          </p:cNvPr>
          <p:cNvSpPr/>
          <p:nvPr/>
        </p:nvSpPr>
        <p:spPr>
          <a:xfrm>
            <a:off x="1622974" y="1279133"/>
            <a:ext cx="2068381" cy="4287203"/>
          </a:xfrm>
          <a:custGeom>
            <a:avLst/>
            <a:gdLst>
              <a:gd name="connsiteX0" fmla="*/ 1789299 w 2068381"/>
              <a:gd name="connsiteY0" fmla="*/ 382399 h 4287203"/>
              <a:gd name="connsiteX1" fmla="*/ 1343250 w 2068381"/>
              <a:gd name="connsiteY1" fmla="*/ 1263345 h 4287203"/>
              <a:gd name="connsiteX2" fmla="*/ 986411 w 2068381"/>
              <a:gd name="connsiteY2" fmla="*/ 1954721 h 4287203"/>
              <a:gd name="connsiteX3" fmla="*/ 785689 w 2068381"/>
              <a:gd name="connsiteY3" fmla="*/ 3593950 h 4287203"/>
              <a:gd name="connsiteX4" fmla="*/ 796841 w 2068381"/>
              <a:gd name="connsiteY4" fmla="*/ 4285326 h 4287203"/>
              <a:gd name="connsiteX5" fmla="*/ 718782 w 2068381"/>
              <a:gd name="connsiteY5" fmla="*/ 3805823 h 4287203"/>
              <a:gd name="connsiteX6" fmla="*/ 718782 w 2068381"/>
              <a:gd name="connsiteY6" fmla="*/ 4039999 h 4287203"/>
              <a:gd name="connsiteX7" fmla="*/ 272733 w 2068381"/>
              <a:gd name="connsiteY7" fmla="*/ 2757608 h 4287203"/>
              <a:gd name="connsiteX8" fmla="*/ 5104 w 2068381"/>
              <a:gd name="connsiteY8" fmla="*/ 1229891 h 4287203"/>
              <a:gd name="connsiteX9" fmla="*/ 127767 w 2068381"/>
              <a:gd name="connsiteY9" fmla="*/ 1586730 h 4287203"/>
              <a:gd name="connsiteX10" fmla="*/ 495758 w 2068381"/>
              <a:gd name="connsiteY10" fmla="*/ 482760 h 4287203"/>
              <a:gd name="connsiteX11" fmla="*/ 395397 w 2068381"/>
              <a:gd name="connsiteY11" fmla="*/ 806145 h 4287203"/>
              <a:gd name="connsiteX12" fmla="*/ 1120226 w 2068381"/>
              <a:gd name="connsiteY12" fmla="*/ 148223 h 4287203"/>
              <a:gd name="connsiteX13" fmla="*/ 1008714 w 2068381"/>
              <a:gd name="connsiteY13" fmla="*/ 449306 h 4287203"/>
              <a:gd name="connsiteX14" fmla="*/ 1465914 w 2068381"/>
              <a:gd name="connsiteY14" fmla="*/ 3257 h 4287203"/>
              <a:gd name="connsiteX15" fmla="*/ 1677787 w 2068381"/>
              <a:gd name="connsiteY15" fmla="*/ 248584 h 4287203"/>
              <a:gd name="connsiteX16" fmla="*/ 2068080 w 2068381"/>
              <a:gd name="connsiteY16" fmla="*/ 270887 h 4287203"/>
              <a:gd name="connsiteX17" fmla="*/ 1610880 w 2068381"/>
              <a:gd name="connsiteY17" fmla="*/ 348945 h 4287203"/>
              <a:gd name="connsiteX18" fmla="*/ 1387855 w 2068381"/>
              <a:gd name="connsiteY18" fmla="*/ 761540 h 4287203"/>
              <a:gd name="connsiteX19" fmla="*/ 1789299 w 2068381"/>
              <a:gd name="connsiteY19" fmla="*/ 382399 h 4287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68381" h="4287203">
                <a:moveTo>
                  <a:pt x="1789299" y="382399"/>
                </a:moveTo>
                <a:cubicBezTo>
                  <a:pt x="1781865" y="466033"/>
                  <a:pt x="1477065" y="1001291"/>
                  <a:pt x="1343250" y="1263345"/>
                </a:cubicBezTo>
                <a:cubicBezTo>
                  <a:pt x="1209435" y="1525399"/>
                  <a:pt x="1079338" y="1566287"/>
                  <a:pt x="986411" y="1954721"/>
                </a:cubicBezTo>
                <a:cubicBezTo>
                  <a:pt x="893484" y="2343155"/>
                  <a:pt x="817284" y="3205516"/>
                  <a:pt x="785689" y="3593950"/>
                </a:cubicBezTo>
                <a:cubicBezTo>
                  <a:pt x="754094" y="3982384"/>
                  <a:pt x="807992" y="4250014"/>
                  <a:pt x="796841" y="4285326"/>
                </a:cubicBezTo>
                <a:cubicBezTo>
                  <a:pt x="785690" y="4320638"/>
                  <a:pt x="731792" y="3846711"/>
                  <a:pt x="718782" y="3805823"/>
                </a:cubicBezTo>
                <a:cubicBezTo>
                  <a:pt x="705772" y="3764935"/>
                  <a:pt x="793123" y="4214701"/>
                  <a:pt x="718782" y="4039999"/>
                </a:cubicBezTo>
                <a:cubicBezTo>
                  <a:pt x="644441" y="3865297"/>
                  <a:pt x="391679" y="3225959"/>
                  <a:pt x="272733" y="2757608"/>
                </a:cubicBezTo>
                <a:cubicBezTo>
                  <a:pt x="153787" y="2289257"/>
                  <a:pt x="29265" y="1425037"/>
                  <a:pt x="5104" y="1229891"/>
                </a:cubicBezTo>
                <a:cubicBezTo>
                  <a:pt x="-19057" y="1034745"/>
                  <a:pt x="45991" y="1711252"/>
                  <a:pt x="127767" y="1586730"/>
                </a:cubicBezTo>
                <a:cubicBezTo>
                  <a:pt x="209543" y="1462208"/>
                  <a:pt x="451153" y="612857"/>
                  <a:pt x="495758" y="482760"/>
                </a:cubicBezTo>
                <a:cubicBezTo>
                  <a:pt x="540363" y="352663"/>
                  <a:pt x="291319" y="861901"/>
                  <a:pt x="395397" y="806145"/>
                </a:cubicBezTo>
                <a:cubicBezTo>
                  <a:pt x="499475" y="750389"/>
                  <a:pt x="1018007" y="207696"/>
                  <a:pt x="1120226" y="148223"/>
                </a:cubicBezTo>
                <a:cubicBezTo>
                  <a:pt x="1222445" y="88750"/>
                  <a:pt x="951099" y="473467"/>
                  <a:pt x="1008714" y="449306"/>
                </a:cubicBezTo>
                <a:cubicBezTo>
                  <a:pt x="1066329" y="425145"/>
                  <a:pt x="1354402" y="36711"/>
                  <a:pt x="1465914" y="3257"/>
                </a:cubicBezTo>
                <a:cubicBezTo>
                  <a:pt x="1577426" y="-30197"/>
                  <a:pt x="1577426" y="203979"/>
                  <a:pt x="1677787" y="248584"/>
                </a:cubicBezTo>
                <a:cubicBezTo>
                  <a:pt x="1778148" y="293189"/>
                  <a:pt x="2079231" y="254160"/>
                  <a:pt x="2068080" y="270887"/>
                </a:cubicBezTo>
                <a:cubicBezTo>
                  <a:pt x="2056929" y="287614"/>
                  <a:pt x="1724251" y="267169"/>
                  <a:pt x="1610880" y="348945"/>
                </a:cubicBezTo>
                <a:cubicBezTo>
                  <a:pt x="1497509" y="430721"/>
                  <a:pt x="1359977" y="748530"/>
                  <a:pt x="1387855" y="761540"/>
                </a:cubicBezTo>
                <a:cubicBezTo>
                  <a:pt x="1415733" y="774550"/>
                  <a:pt x="1796733" y="298765"/>
                  <a:pt x="1789299" y="38239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84F6003-D179-5385-977B-99B9F22EB962}"/>
              </a:ext>
            </a:extLst>
          </p:cNvPr>
          <p:cNvSpPr/>
          <p:nvPr/>
        </p:nvSpPr>
        <p:spPr>
          <a:xfrm>
            <a:off x="2740889" y="194405"/>
            <a:ext cx="5301408" cy="2002522"/>
          </a:xfrm>
          <a:custGeom>
            <a:avLst/>
            <a:gdLst>
              <a:gd name="connsiteX0" fmla="*/ 994770 w 5301408"/>
              <a:gd name="connsiteY0" fmla="*/ 1656697 h 2002522"/>
              <a:gd name="connsiteX1" fmla="*/ 214184 w 5301408"/>
              <a:gd name="connsiteY1" fmla="*/ 1389068 h 2002522"/>
              <a:gd name="connsiteX2" fmla="*/ 80370 w 5301408"/>
              <a:gd name="connsiteY2" fmla="*/ 1076834 h 2002522"/>
              <a:gd name="connsiteX3" fmla="*/ 1307004 w 5301408"/>
              <a:gd name="connsiteY3" fmla="*/ 418912 h 2002522"/>
              <a:gd name="connsiteX4" fmla="*/ 849804 w 5301408"/>
              <a:gd name="connsiteY4" fmla="*/ 363156 h 2002522"/>
              <a:gd name="connsiteX5" fmla="*/ 3180409 w 5301408"/>
              <a:gd name="connsiteY5" fmla="*/ 207039 h 2002522"/>
              <a:gd name="connsiteX6" fmla="*/ 2901628 w 5301408"/>
              <a:gd name="connsiteY6" fmla="*/ 62073 h 2002522"/>
              <a:gd name="connsiteX7" fmla="*/ 4719277 w 5301408"/>
              <a:gd name="connsiteY7" fmla="*/ 1311010 h 2002522"/>
              <a:gd name="connsiteX8" fmla="*/ 5299140 w 5301408"/>
              <a:gd name="connsiteY8" fmla="*/ 1790512 h 2002522"/>
              <a:gd name="connsiteX9" fmla="*/ 4897696 w 5301408"/>
              <a:gd name="connsiteY9" fmla="*/ 1556336 h 2002522"/>
              <a:gd name="connsiteX10" fmla="*/ 4328984 w 5301408"/>
              <a:gd name="connsiteY10" fmla="*/ 1723605 h 2002522"/>
              <a:gd name="connsiteX11" fmla="*/ 3894087 w 5301408"/>
              <a:gd name="connsiteY11" fmla="*/ 1835117 h 2002522"/>
              <a:gd name="connsiteX12" fmla="*/ 2857023 w 5301408"/>
              <a:gd name="connsiteY12" fmla="*/ 1779361 h 2002522"/>
              <a:gd name="connsiteX13" fmla="*/ 1730750 w 5301408"/>
              <a:gd name="connsiteY13" fmla="*/ 1980083 h 2002522"/>
              <a:gd name="connsiteX14" fmla="*/ 2645150 w 5301408"/>
              <a:gd name="connsiteY14" fmla="*/ 1166044 h 2002522"/>
              <a:gd name="connsiteX15" fmla="*/ 1418516 w 5301408"/>
              <a:gd name="connsiteY15" fmla="*/ 1768210 h 2002522"/>
              <a:gd name="connsiteX16" fmla="*/ 1608087 w 5301408"/>
              <a:gd name="connsiteY16" fmla="*/ 1244102 h 2002522"/>
              <a:gd name="connsiteX17" fmla="*/ 1228945 w 5301408"/>
              <a:gd name="connsiteY17" fmla="*/ 1690151 h 2002522"/>
              <a:gd name="connsiteX18" fmla="*/ 994770 w 5301408"/>
              <a:gd name="connsiteY18" fmla="*/ 1656697 h 200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1408" h="2002522">
                <a:moveTo>
                  <a:pt x="994770" y="1656697"/>
                </a:moveTo>
                <a:cubicBezTo>
                  <a:pt x="825643" y="1606517"/>
                  <a:pt x="366584" y="1485712"/>
                  <a:pt x="214184" y="1389068"/>
                </a:cubicBezTo>
                <a:cubicBezTo>
                  <a:pt x="61784" y="1292424"/>
                  <a:pt x="-101767" y="1238527"/>
                  <a:pt x="80370" y="1076834"/>
                </a:cubicBezTo>
                <a:cubicBezTo>
                  <a:pt x="262507" y="915141"/>
                  <a:pt x="1178765" y="537858"/>
                  <a:pt x="1307004" y="418912"/>
                </a:cubicBezTo>
                <a:cubicBezTo>
                  <a:pt x="1435243" y="299966"/>
                  <a:pt x="537570" y="398468"/>
                  <a:pt x="849804" y="363156"/>
                </a:cubicBezTo>
                <a:cubicBezTo>
                  <a:pt x="1162038" y="327844"/>
                  <a:pt x="2838438" y="257219"/>
                  <a:pt x="3180409" y="207039"/>
                </a:cubicBezTo>
                <a:cubicBezTo>
                  <a:pt x="3522380" y="156859"/>
                  <a:pt x="2645150" y="-121922"/>
                  <a:pt x="2901628" y="62073"/>
                </a:cubicBezTo>
                <a:cubicBezTo>
                  <a:pt x="3158106" y="246068"/>
                  <a:pt x="4319692" y="1022937"/>
                  <a:pt x="4719277" y="1311010"/>
                </a:cubicBezTo>
                <a:cubicBezTo>
                  <a:pt x="5118862" y="1599083"/>
                  <a:pt x="5269404" y="1749624"/>
                  <a:pt x="5299140" y="1790512"/>
                </a:cubicBezTo>
                <a:cubicBezTo>
                  <a:pt x="5328876" y="1831400"/>
                  <a:pt x="5059389" y="1567487"/>
                  <a:pt x="4897696" y="1556336"/>
                </a:cubicBezTo>
                <a:cubicBezTo>
                  <a:pt x="4736003" y="1545185"/>
                  <a:pt x="4496252" y="1677142"/>
                  <a:pt x="4328984" y="1723605"/>
                </a:cubicBezTo>
                <a:cubicBezTo>
                  <a:pt x="4161716" y="1770068"/>
                  <a:pt x="4139414" y="1825824"/>
                  <a:pt x="3894087" y="1835117"/>
                </a:cubicBezTo>
                <a:cubicBezTo>
                  <a:pt x="3648760" y="1844410"/>
                  <a:pt x="3217579" y="1755200"/>
                  <a:pt x="2857023" y="1779361"/>
                </a:cubicBezTo>
                <a:cubicBezTo>
                  <a:pt x="2496467" y="1803522"/>
                  <a:pt x="1766062" y="2082302"/>
                  <a:pt x="1730750" y="1980083"/>
                </a:cubicBezTo>
                <a:cubicBezTo>
                  <a:pt x="1695438" y="1877864"/>
                  <a:pt x="2697189" y="1201356"/>
                  <a:pt x="2645150" y="1166044"/>
                </a:cubicBezTo>
                <a:cubicBezTo>
                  <a:pt x="2593111" y="1130732"/>
                  <a:pt x="1591360" y="1755200"/>
                  <a:pt x="1418516" y="1768210"/>
                </a:cubicBezTo>
                <a:cubicBezTo>
                  <a:pt x="1245672" y="1781220"/>
                  <a:pt x="1639682" y="1257112"/>
                  <a:pt x="1608087" y="1244102"/>
                </a:cubicBezTo>
                <a:cubicBezTo>
                  <a:pt x="1576492" y="1231092"/>
                  <a:pt x="1325589" y="1615810"/>
                  <a:pt x="1228945" y="1690151"/>
                </a:cubicBezTo>
                <a:cubicBezTo>
                  <a:pt x="1132301" y="1764492"/>
                  <a:pt x="1163897" y="1706877"/>
                  <a:pt x="994770" y="165669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BCF1E87-74FA-BF28-6C7D-FA25B2A7642B}"/>
              </a:ext>
            </a:extLst>
          </p:cNvPr>
          <p:cNvSpPr/>
          <p:nvPr/>
        </p:nvSpPr>
        <p:spPr>
          <a:xfrm>
            <a:off x="6413266" y="1270007"/>
            <a:ext cx="1694785" cy="4265752"/>
          </a:xfrm>
          <a:custGeom>
            <a:avLst/>
            <a:gdLst>
              <a:gd name="connsiteX0" fmla="*/ 9836 w 1694785"/>
              <a:gd name="connsiteY0" fmla="*/ 358071 h 4265752"/>
              <a:gd name="connsiteX1" fmla="*/ 913085 w 1694785"/>
              <a:gd name="connsiteY1" fmla="*/ 1807730 h 4265752"/>
              <a:gd name="connsiteX2" fmla="*/ 868480 w 1694785"/>
              <a:gd name="connsiteY2" fmla="*/ 1729671 h 4265752"/>
              <a:gd name="connsiteX3" fmla="*/ 890783 w 1694785"/>
              <a:gd name="connsiteY3" fmla="*/ 2287232 h 4265752"/>
              <a:gd name="connsiteX4" fmla="*/ 812724 w 1694785"/>
              <a:gd name="connsiteY4" fmla="*/ 2978608 h 4265752"/>
              <a:gd name="connsiteX5" fmla="*/ 913085 w 1694785"/>
              <a:gd name="connsiteY5" fmla="*/ 3536169 h 4265752"/>
              <a:gd name="connsiteX6" fmla="*/ 946539 w 1694785"/>
              <a:gd name="connsiteY6" fmla="*/ 4260998 h 4265752"/>
              <a:gd name="connsiteX7" fmla="*/ 935388 w 1694785"/>
              <a:gd name="connsiteY7" fmla="*/ 3814949 h 4265752"/>
              <a:gd name="connsiteX8" fmla="*/ 1336832 w 1694785"/>
              <a:gd name="connsiteY8" fmla="*/ 3134725 h 4265752"/>
              <a:gd name="connsiteX9" fmla="*/ 1593310 w 1694785"/>
              <a:gd name="connsiteY9" fmla="*/ 2532559 h 4265752"/>
              <a:gd name="connsiteX10" fmla="*/ 1693671 w 1694785"/>
              <a:gd name="connsiteY10" fmla="*/ 1874637 h 4265752"/>
              <a:gd name="connsiteX11" fmla="*/ 1537554 w 1694785"/>
              <a:gd name="connsiteY11" fmla="*/ 1004842 h 4265752"/>
              <a:gd name="connsiteX12" fmla="*/ 756968 w 1694785"/>
              <a:gd name="connsiteY12" fmla="*/ 1232 h 4265752"/>
              <a:gd name="connsiteX13" fmla="*/ 1236471 w 1694785"/>
              <a:gd name="connsiteY13" fmla="*/ 781817 h 4265752"/>
              <a:gd name="connsiteX14" fmla="*/ 322071 w 1694785"/>
              <a:gd name="connsiteY14" fmla="*/ 12383 h 4265752"/>
              <a:gd name="connsiteX15" fmla="*/ 1024597 w 1694785"/>
              <a:gd name="connsiteY15" fmla="*/ 949086 h 4265752"/>
              <a:gd name="connsiteX16" fmla="*/ 467036 w 1694785"/>
              <a:gd name="connsiteY16" fmla="*/ 525339 h 4265752"/>
              <a:gd name="connsiteX17" fmla="*/ 9836 w 1694785"/>
              <a:gd name="connsiteY17" fmla="*/ 358071 h 426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94785" h="4265752">
                <a:moveTo>
                  <a:pt x="9836" y="358071"/>
                </a:moveTo>
                <a:cubicBezTo>
                  <a:pt x="84178" y="571803"/>
                  <a:pt x="769978" y="1579130"/>
                  <a:pt x="913085" y="1807730"/>
                </a:cubicBezTo>
                <a:cubicBezTo>
                  <a:pt x="1056192" y="2036330"/>
                  <a:pt x="872197" y="1649754"/>
                  <a:pt x="868480" y="1729671"/>
                </a:cubicBezTo>
                <a:cubicBezTo>
                  <a:pt x="864763" y="1809588"/>
                  <a:pt x="900076" y="2079076"/>
                  <a:pt x="890783" y="2287232"/>
                </a:cubicBezTo>
                <a:cubicBezTo>
                  <a:pt x="881490" y="2495388"/>
                  <a:pt x="809007" y="2770452"/>
                  <a:pt x="812724" y="2978608"/>
                </a:cubicBezTo>
                <a:cubicBezTo>
                  <a:pt x="816441" y="3186764"/>
                  <a:pt x="890783" y="3322437"/>
                  <a:pt x="913085" y="3536169"/>
                </a:cubicBezTo>
                <a:cubicBezTo>
                  <a:pt x="935388" y="3749901"/>
                  <a:pt x="942822" y="4214535"/>
                  <a:pt x="946539" y="4260998"/>
                </a:cubicBezTo>
                <a:cubicBezTo>
                  <a:pt x="950256" y="4307461"/>
                  <a:pt x="870339" y="4002661"/>
                  <a:pt x="935388" y="3814949"/>
                </a:cubicBezTo>
                <a:cubicBezTo>
                  <a:pt x="1000437" y="3627237"/>
                  <a:pt x="1227178" y="3348457"/>
                  <a:pt x="1336832" y="3134725"/>
                </a:cubicBezTo>
                <a:cubicBezTo>
                  <a:pt x="1446486" y="2920993"/>
                  <a:pt x="1533837" y="2742574"/>
                  <a:pt x="1593310" y="2532559"/>
                </a:cubicBezTo>
                <a:cubicBezTo>
                  <a:pt x="1652783" y="2322544"/>
                  <a:pt x="1702964" y="2129257"/>
                  <a:pt x="1693671" y="1874637"/>
                </a:cubicBezTo>
                <a:cubicBezTo>
                  <a:pt x="1684378" y="1620017"/>
                  <a:pt x="1693671" y="1317076"/>
                  <a:pt x="1537554" y="1004842"/>
                </a:cubicBezTo>
                <a:cubicBezTo>
                  <a:pt x="1381437" y="692608"/>
                  <a:pt x="807148" y="38403"/>
                  <a:pt x="756968" y="1232"/>
                </a:cubicBezTo>
                <a:cubicBezTo>
                  <a:pt x="706788" y="-35939"/>
                  <a:pt x="1308954" y="779959"/>
                  <a:pt x="1236471" y="781817"/>
                </a:cubicBezTo>
                <a:cubicBezTo>
                  <a:pt x="1163988" y="783675"/>
                  <a:pt x="357383" y="-15495"/>
                  <a:pt x="322071" y="12383"/>
                </a:cubicBezTo>
                <a:cubicBezTo>
                  <a:pt x="286759" y="40261"/>
                  <a:pt x="1000436" y="863593"/>
                  <a:pt x="1024597" y="949086"/>
                </a:cubicBezTo>
                <a:cubicBezTo>
                  <a:pt x="1048758" y="1034579"/>
                  <a:pt x="632446" y="625700"/>
                  <a:pt x="467036" y="525339"/>
                </a:cubicBezTo>
                <a:cubicBezTo>
                  <a:pt x="301626" y="424978"/>
                  <a:pt x="-64506" y="144339"/>
                  <a:pt x="9836" y="35807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71D25A0C-F85D-722D-2A5B-7C796B356672}"/>
              </a:ext>
            </a:extLst>
          </p:cNvPr>
          <p:cNvSpPr/>
          <p:nvPr/>
        </p:nvSpPr>
        <p:spPr>
          <a:xfrm>
            <a:off x="7108457" y="4474904"/>
            <a:ext cx="855953" cy="1658138"/>
          </a:xfrm>
          <a:custGeom>
            <a:avLst/>
            <a:gdLst>
              <a:gd name="connsiteX0" fmla="*/ 6021 w 855953"/>
              <a:gd name="connsiteY0" fmla="*/ 610052 h 1658138"/>
              <a:gd name="connsiteX1" fmla="*/ 507826 w 855953"/>
              <a:gd name="connsiteY1" fmla="*/ 97096 h 1658138"/>
              <a:gd name="connsiteX2" fmla="*/ 574733 w 855953"/>
              <a:gd name="connsiteY2" fmla="*/ 19037 h 1658138"/>
              <a:gd name="connsiteX3" fmla="*/ 842363 w 855953"/>
              <a:gd name="connsiteY3" fmla="*/ 331272 h 1658138"/>
              <a:gd name="connsiteX4" fmla="*/ 808909 w 855953"/>
              <a:gd name="connsiteY4" fmla="*/ 465086 h 1658138"/>
              <a:gd name="connsiteX5" fmla="*/ 742002 w 855953"/>
              <a:gd name="connsiteY5" fmla="*/ 788472 h 1658138"/>
              <a:gd name="connsiteX6" fmla="*/ 307104 w 855953"/>
              <a:gd name="connsiteY6" fmla="*/ 1212218 h 1658138"/>
              <a:gd name="connsiteX7" fmla="*/ 396314 w 855953"/>
              <a:gd name="connsiteY7" fmla="*/ 1290276 h 1658138"/>
              <a:gd name="connsiteX8" fmla="*/ 284802 w 855953"/>
              <a:gd name="connsiteY8" fmla="*/ 1513301 h 1658138"/>
              <a:gd name="connsiteX9" fmla="*/ 418616 w 855953"/>
              <a:gd name="connsiteY9" fmla="*/ 1647116 h 1658138"/>
              <a:gd name="connsiteX10" fmla="*/ 351709 w 855953"/>
              <a:gd name="connsiteY10" fmla="*/ 1223369 h 1658138"/>
              <a:gd name="connsiteX11" fmla="*/ 195592 w 855953"/>
              <a:gd name="connsiteY11" fmla="*/ 1412940 h 1658138"/>
              <a:gd name="connsiteX12" fmla="*/ 318255 w 855953"/>
              <a:gd name="connsiteY12" fmla="*/ 799623 h 1658138"/>
              <a:gd name="connsiteX13" fmla="*/ 50626 w 855953"/>
              <a:gd name="connsiteY13" fmla="*/ 944589 h 1658138"/>
              <a:gd name="connsiteX14" fmla="*/ 217894 w 855953"/>
              <a:gd name="connsiteY14" fmla="*/ 576598 h 1658138"/>
              <a:gd name="connsiteX15" fmla="*/ 6021 w 855953"/>
              <a:gd name="connsiteY15" fmla="*/ 610052 h 165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5953" h="1658138">
                <a:moveTo>
                  <a:pt x="6021" y="610052"/>
                </a:moveTo>
                <a:cubicBezTo>
                  <a:pt x="54343" y="530135"/>
                  <a:pt x="413041" y="195598"/>
                  <a:pt x="507826" y="97096"/>
                </a:cubicBezTo>
                <a:cubicBezTo>
                  <a:pt x="602611" y="-1406"/>
                  <a:pt x="518977" y="-19992"/>
                  <a:pt x="574733" y="19037"/>
                </a:cubicBezTo>
                <a:cubicBezTo>
                  <a:pt x="630489" y="58066"/>
                  <a:pt x="803334" y="256930"/>
                  <a:pt x="842363" y="331272"/>
                </a:cubicBezTo>
                <a:cubicBezTo>
                  <a:pt x="881392" y="405613"/>
                  <a:pt x="825636" y="388886"/>
                  <a:pt x="808909" y="465086"/>
                </a:cubicBezTo>
                <a:cubicBezTo>
                  <a:pt x="792182" y="541286"/>
                  <a:pt x="825636" y="663950"/>
                  <a:pt x="742002" y="788472"/>
                </a:cubicBezTo>
                <a:cubicBezTo>
                  <a:pt x="658368" y="912994"/>
                  <a:pt x="364719" y="1128584"/>
                  <a:pt x="307104" y="1212218"/>
                </a:cubicBezTo>
                <a:cubicBezTo>
                  <a:pt x="249489" y="1295852"/>
                  <a:pt x="400031" y="1240096"/>
                  <a:pt x="396314" y="1290276"/>
                </a:cubicBezTo>
                <a:cubicBezTo>
                  <a:pt x="392597" y="1340456"/>
                  <a:pt x="281085" y="1453828"/>
                  <a:pt x="284802" y="1513301"/>
                </a:cubicBezTo>
                <a:cubicBezTo>
                  <a:pt x="288519" y="1572774"/>
                  <a:pt x="407465" y="1695438"/>
                  <a:pt x="418616" y="1647116"/>
                </a:cubicBezTo>
                <a:cubicBezTo>
                  <a:pt x="429767" y="1598794"/>
                  <a:pt x="388880" y="1262398"/>
                  <a:pt x="351709" y="1223369"/>
                </a:cubicBezTo>
                <a:cubicBezTo>
                  <a:pt x="314538" y="1184340"/>
                  <a:pt x="201168" y="1483564"/>
                  <a:pt x="195592" y="1412940"/>
                </a:cubicBezTo>
                <a:cubicBezTo>
                  <a:pt x="190016" y="1342316"/>
                  <a:pt x="342416" y="877681"/>
                  <a:pt x="318255" y="799623"/>
                </a:cubicBezTo>
                <a:cubicBezTo>
                  <a:pt x="294094" y="721565"/>
                  <a:pt x="67353" y="981760"/>
                  <a:pt x="50626" y="944589"/>
                </a:cubicBezTo>
                <a:cubicBezTo>
                  <a:pt x="33899" y="907418"/>
                  <a:pt x="219752" y="636071"/>
                  <a:pt x="217894" y="576598"/>
                </a:cubicBezTo>
                <a:cubicBezTo>
                  <a:pt x="216036" y="517125"/>
                  <a:pt x="-42301" y="689969"/>
                  <a:pt x="6021" y="61005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6204CD1C-71E1-ED84-9F83-47F930C247FF}"/>
              </a:ext>
            </a:extLst>
          </p:cNvPr>
          <p:cNvSpPr/>
          <p:nvPr/>
        </p:nvSpPr>
        <p:spPr>
          <a:xfrm>
            <a:off x="1679937" y="4121564"/>
            <a:ext cx="695112" cy="2495923"/>
          </a:xfrm>
          <a:custGeom>
            <a:avLst/>
            <a:gdLst>
              <a:gd name="connsiteX0" fmla="*/ 249224 w 695112"/>
              <a:gd name="connsiteY0" fmla="*/ 4387 h 2495923"/>
              <a:gd name="connsiteX1" fmla="*/ 494551 w 695112"/>
              <a:gd name="connsiteY1" fmla="*/ 762670 h 2495923"/>
              <a:gd name="connsiteX2" fmla="*/ 617214 w 695112"/>
              <a:gd name="connsiteY2" fmla="*/ 1353685 h 2495923"/>
              <a:gd name="connsiteX3" fmla="*/ 617214 w 695112"/>
              <a:gd name="connsiteY3" fmla="*/ 1576709 h 2495923"/>
              <a:gd name="connsiteX4" fmla="*/ 449946 w 695112"/>
              <a:gd name="connsiteY4" fmla="*/ 1063753 h 2495923"/>
              <a:gd name="connsiteX5" fmla="*/ 516853 w 695112"/>
              <a:gd name="connsiteY5" fmla="*/ 1543256 h 2495923"/>
              <a:gd name="connsiteX6" fmla="*/ 583761 w 695112"/>
              <a:gd name="connsiteY6" fmla="*/ 2000456 h 2495923"/>
              <a:gd name="connsiteX7" fmla="*/ 650668 w 695112"/>
              <a:gd name="connsiteY7" fmla="*/ 2279236 h 2495923"/>
              <a:gd name="connsiteX8" fmla="*/ 617214 w 695112"/>
              <a:gd name="connsiteY8" fmla="*/ 2167724 h 2495923"/>
              <a:gd name="connsiteX9" fmla="*/ 661819 w 695112"/>
              <a:gd name="connsiteY9" fmla="*/ 2468807 h 2495923"/>
              <a:gd name="connsiteX10" fmla="*/ 48502 w 695112"/>
              <a:gd name="connsiteY10" fmla="*/ 1364836 h 2495923"/>
              <a:gd name="connsiteX11" fmla="*/ 59653 w 695112"/>
              <a:gd name="connsiteY11" fmla="*/ 495041 h 2495923"/>
              <a:gd name="connsiteX12" fmla="*/ 249224 w 695112"/>
              <a:gd name="connsiteY12" fmla="*/ 4387 h 249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112" h="2495923">
                <a:moveTo>
                  <a:pt x="249224" y="4387"/>
                </a:moveTo>
                <a:cubicBezTo>
                  <a:pt x="321707" y="48992"/>
                  <a:pt x="433219" y="537787"/>
                  <a:pt x="494551" y="762670"/>
                </a:cubicBezTo>
                <a:cubicBezTo>
                  <a:pt x="555883" y="987553"/>
                  <a:pt x="596770" y="1218012"/>
                  <a:pt x="617214" y="1353685"/>
                </a:cubicBezTo>
                <a:cubicBezTo>
                  <a:pt x="637658" y="1489358"/>
                  <a:pt x="645092" y="1625031"/>
                  <a:pt x="617214" y="1576709"/>
                </a:cubicBezTo>
                <a:cubicBezTo>
                  <a:pt x="589336" y="1528387"/>
                  <a:pt x="466673" y="1069328"/>
                  <a:pt x="449946" y="1063753"/>
                </a:cubicBezTo>
                <a:cubicBezTo>
                  <a:pt x="433219" y="1058178"/>
                  <a:pt x="494551" y="1387139"/>
                  <a:pt x="516853" y="1543256"/>
                </a:cubicBezTo>
                <a:cubicBezTo>
                  <a:pt x="539155" y="1699373"/>
                  <a:pt x="561459" y="1877793"/>
                  <a:pt x="583761" y="2000456"/>
                </a:cubicBezTo>
                <a:cubicBezTo>
                  <a:pt x="606063" y="2123119"/>
                  <a:pt x="645093" y="2251358"/>
                  <a:pt x="650668" y="2279236"/>
                </a:cubicBezTo>
                <a:cubicBezTo>
                  <a:pt x="656243" y="2307114"/>
                  <a:pt x="615356" y="2136129"/>
                  <a:pt x="617214" y="2167724"/>
                </a:cubicBezTo>
                <a:cubicBezTo>
                  <a:pt x="619072" y="2199319"/>
                  <a:pt x="756604" y="2602622"/>
                  <a:pt x="661819" y="2468807"/>
                </a:cubicBezTo>
                <a:cubicBezTo>
                  <a:pt x="567034" y="2334992"/>
                  <a:pt x="148863" y="1693797"/>
                  <a:pt x="48502" y="1364836"/>
                </a:cubicBezTo>
                <a:cubicBezTo>
                  <a:pt x="-51859" y="1035875"/>
                  <a:pt x="29916" y="725499"/>
                  <a:pt x="59653" y="495041"/>
                </a:cubicBezTo>
                <a:cubicBezTo>
                  <a:pt x="89390" y="264583"/>
                  <a:pt x="176741" y="-40218"/>
                  <a:pt x="249224" y="438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D9EBAF7-FFC4-8FA7-0146-A2BCF2D1B598}"/>
              </a:ext>
            </a:extLst>
          </p:cNvPr>
          <p:cNvSpPr/>
          <p:nvPr/>
        </p:nvSpPr>
        <p:spPr>
          <a:xfrm>
            <a:off x="2965262" y="3571818"/>
            <a:ext cx="1607088" cy="344463"/>
          </a:xfrm>
          <a:custGeom>
            <a:avLst/>
            <a:gdLst>
              <a:gd name="connsiteX0" fmla="*/ 34416 w 1607088"/>
              <a:gd name="connsiteY0" fmla="*/ 152689 h 344463"/>
              <a:gd name="connsiteX1" fmla="*/ 692338 w 1607088"/>
              <a:gd name="connsiteY1" fmla="*/ 18875 h 344463"/>
              <a:gd name="connsiteX2" fmla="*/ 915362 w 1607088"/>
              <a:gd name="connsiteY2" fmla="*/ 18875 h 344463"/>
              <a:gd name="connsiteX3" fmla="*/ 1361411 w 1607088"/>
              <a:gd name="connsiteY3" fmla="*/ 186143 h 344463"/>
              <a:gd name="connsiteX4" fmla="*/ 1350260 w 1607088"/>
              <a:gd name="connsiteY4" fmla="*/ 74631 h 344463"/>
              <a:gd name="connsiteX5" fmla="*/ 1606738 w 1607088"/>
              <a:gd name="connsiteY5" fmla="*/ 342260 h 344463"/>
              <a:gd name="connsiteX6" fmla="*/ 1406016 w 1607088"/>
              <a:gd name="connsiteY6" fmla="*/ 208445 h 344463"/>
              <a:gd name="connsiteX7" fmla="*/ 1417167 w 1607088"/>
              <a:gd name="connsiteY7" fmla="*/ 331109 h 344463"/>
              <a:gd name="connsiteX8" fmla="*/ 1104933 w 1607088"/>
              <a:gd name="connsiteY8" fmla="*/ 286504 h 344463"/>
              <a:gd name="connsiteX9" fmla="*/ 859606 w 1607088"/>
              <a:gd name="connsiteY9" fmla="*/ 219597 h 344463"/>
              <a:gd name="connsiteX10" fmla="*/ 447011 w 1607088"/>
              <a:gd name="connsiteY10" fmla="*/ 264202 h 344463"/>
              <a:gd name="connsiteX11" fmla="*/ 1127236 w 1607088"/>
              <a:gd name="connsiteY11" fmla="*/ 253050 h 344463"/>
              <a:gd name="connsiteX12" fmla="*/ 424709 w 1607088"/>
              <a:gd name="connsiteY12" fmla="*/ 264202 h 344463"/>
              <a:gd name="connsiteX13" fmla="*/ 962 w 1607088"/>
              <a:gd name="connsiteY13" fmla="*/ 308806 h 344463"/>
              <a:gd name="connsiteX14" fmla="*/ 536221 w 1607088"/>
              <a:gd name="connsiteY14" fmla="*/ 197294 h 344463"/>
              <a:gd name="connsiteX15" fmla="*/ 34416 w 1607088"/>
              <a:gd name="connsiteY15" fmla="*/ 152689 h 3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07088" h="344463">
                <a:moveTo>
                  <a:pt x="34416" y="152689"/>
                </a:moveTo>
                <a:cubicBezTo>
                  <a:pt x="60435" y="122953"/>
                  <a:pt x="545514" y="41177"/>
                  <a:pt x="692338" y="18875"/>
                </a:cubicBezTo>
                <a:cubicBezTo>
                  <a:pt x="839162" y="-3427"/>
                  <a:pt x="803850" y="-9003"/>
                  <a:pt x="915362" y="18875"/>
                </a:cubicBezTo>
                <a:cubicBezTo>
                  <a:pt x="1026874" y="46753"/>
                  <a:pt x="1288928" y="176850"/>
                  <a:pt x="1361411" y="186143"/>
                </a:cubicBezTo>
                <a:cubicBezTo>
                  <a:pt x="1433894" y="195436"/>
                  <a:pt x="1309372" y="48612"/>
                  <a:pt x="1350260" y="74631"/>
                </a:cubicBezTo>
                <a:cubicBezTo>
                  <a:pt x="1391148" y="100650"/>
                  <a:pt x="1597445" y="319958"/>
                  <a:pt x="1606738" y="342260"/>
                </a:cubicBezTo>
                <a:cubicBezTo>
                  <a:pt x="1616031" y="364562"/>
                  <a:pt x="1437611" y="210303"/>
                  <a:pt x="1406016" y="208445"/>
                </a:cubicBezTo>
                <a:cubicBezTo>
                  <a:pt x="1374421" y="206587"/>
                  <a:pt x="1467348" y="318099"/>
                  <a:pt x="1417167" y="331109"/>
                </a:cubicBezTo>
                <a:cubicBezTo>
                  <a:pt x="1366986" y="344119"/>
                  <a:pt x="1197860" y="305089"/>
                  <a:pt x="1104933" y="286504"/>
                </a:cubicBezTo>
                <a:cubicBezTo>
                  <a:pt x="1012006" y="267919"/>
                  <a:pt x="969260" y="223314"/>
                  <a:pt x="859606" y="219597"/>
                </a:cubicBezTo>
                <a:cubicBezTo>
                  <a:pt x="749952" y="215880"/>
                  <a:pt x="402406" y="258627"/>
                  <a:pt x="447011" y="264202"/>
                </a:cubicBezTo>
                <a:cubicBezTo>
                  <a:pt x="491616" y="269777"/>
                  <a:pt x="1130953" y="253050"/>
                  <a:pt x="1127236" y="253050"/>
                </a:cubicBezTo>
                <a:cubicBezTo>
                  <a:pt x="1123519" y="253050"/>
                  <a:pt x="612421" y="254909"/>
                  <a:pt x="424709" y="264202"/>
                </a:cubicBezTo>
                <a:cubicBezTo>
                  <a:pt x="236997" y="273495"/>
                  <a:pt x="-17623" y="319957"/>
                  <a:pt x="962" y="308806"/>
                </a:cubicBezTo>
                <a:cubicBezTo>
                  <a:pt x="19547" y="297655"/>
                  <a:pt x="526928" y="219596"/>
                  <a:pt x="536221" y="197294"/>
                </a:cubicBezTo>
                <a:cubicBezTo>
                  <a:pt x="545514" y="174992"/>
                  <a:pt x="8397" y="182425"/>
                  <a:pt x="34416" y="1526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EFB170C-119B-8A7E-5F84-3AE3FA9514DD}"/>
              </a:ext>
            </a:extLst>
          </p:cNvPr>
          <p:cNvSpPr/>
          <p:nvPr/>
        </p:nvSpPr>
        <p:spPr>
          <a:xfrm>
            <a:off x="4928153" y="3441286"/>
            <a:ext cx="1874333" cy="640229"/>
          </a:xfrm>
          <a:custGeom>
            <a:avLst/>
            <a:gdLst>
              <a:gd name="connsiteX0" fmla="*/ 686 w 1874333"/>
              <a:gd name="connsiteY0" fmla="*/ 4441 h 640229"/>
              <a:gd name="connsiteX1" fmla="*/ 457886 w 1874333"/>
              <a:gd name="connsiteY1" fmla="*/ 472792 h 640229"/>
              <a:gd name="connsiteX2" fmla="*/ 402130 w 1874333"/>
              <a:gd name="connsiteY2" fmla="*/ 483943 h 640229"/>
              <a:gd name="connsiteX3" fmla="*/ 268315 w 1874333"/>
              <a:gd name="connsiteY3" fmla="*/ 640060 h 640229"/>
              <a:gd name="connsiteX4" fmla="*/ 614003 w 1874333"/>
              <a:gd name="connsiteY4" fmla="*/ 450490 h 640229"/>
              <a:gd name="connsiteX5" fmla="*/ 1651067 w 1874333"/>
              <a:gd name="connsiteY5" fmla="*/ 606607 h 640229"/>
              <a:gd name="connsiteX6" fmla="*/ 1428042 w 1874333"/>
              <a:gd name="connsiteY6" fmla="*/ 439338 h 640229"/>
              <a:gd name="connsiteX7" fmla="*/ 1874091 w 1874333"/>
              <a:gd name="connsiteY7" fmla="*/ 573153 h 640229"/>
              <a:gd name="connsiteX8" fmla="*/ 1483798 w 1874333"/>
              <a:gd name="connsiteY8" fmla="*/ 305524 h 640229"/>
              <a:gd name="connsiteX9" fmla="*/ 1037749 w 1874333"/>
              <a:gd name="connsiteY9" fmla="*/ 127104 h 640229"/>
              <a:gd name="connsiteX10" fmla="*/ 781271 w 1874333"/>
              <a:gd name="connsiteY10" fmla="*/ 205163 h 640229"/>
              <a:gd name="connsiteX11" fmla="*/ 636306 w 1874333"/>
              <a:gd name="connsiteY11" fmla="*/ 127104 h 640229"/>
              <a:gd name="connsiteX12" fmla="*/ 435584 w 1874333"/>
              <a:gd name="connsiteY12" fmla="*/ 361280 h 640229"/>
              <a:gd name="connsiteX13" fmla="*/ 502491 w 1874333"/>
              <a:gd name="connsiteY13" fmla="*/ 93651 h 640229"/>
              <a:gd name="connsiteX14" fmla="*/ 357525 w 1874333"/>
              <a:gd name="connsiteY14" fmla="*/ 227465 h 640229"/>
              <a:gd name="connsiteX15" fmla="*/ 686 w 1874333"/>
              <a:gd name="connsiteY15" fmla="*/ 4441 h 6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4333" h="640229">
                <a:moveTo>
                  <a:pt x="686" y="4441"/>
                </a:moveTo>
                <a:cubicBezTo>
                  <a:pt x="17413" y="45329"/>
                  <a:pt x="457886" y="472792"/>
                  <a:pt x="457886" y="472792"/>
                </a:cubicBezTo>
                <a:cubicBezTo>
                  <a:pt x="524793" y="552709"/>
                  <a:pt x="433725" y="456065"/>
                  <a:pt x="402130" y="483943"/>
                </a:cubicBezTo>
                <a:cubicBezTo>
                  <a:pt x="370535" y="511821"/>
                  <a:pt x="233003" y="645635"/>
                  <a:pt x="268315" y="640060"/>
                </a:cubicBezTo>
                <a:cubicBezTo>
                  <a:pt x="303627" y="634485"/>
                  <a:pt x="383544" y="456066"/>
                  <a:pt x="614003" y="450490"/>
                </a:cubicBezTo>
                <a:cubicBezTo>
                  <a:pt x="844462" y="444915"/>
                  <a:pt x="1515394" y="608466"/>
                  <a:pt x="1651067" y="606607"/>
                </a:cubicBezTo>
                <a:cubicBezTo>
                  <a:pt x="1786740" y="604748"/>
                  <a:pt x="1390871" y="444914"/>
                  <a:pt x="1428042" y="439338"/>
                </a:cubicBezTo>
                <a:cubicBezTo>
                  <a:pt x="1465213" y="433762"/>
                  <a:pt x="1864798" y="595455"/>
                  <a:pt x="1874091" y="573153"/>
                </a:cubicBezTo>
                <a:cubicBezTo>
                  <a:pt x="1883384" y="550851"/>
                  <a:pt x="1623188" y="379866"/>
                  <a:pt x="1483798" y="305524"/>
                </a:cubicBezTo>
                <a:cubicBezTo>
                  <a:pt x="1344408" y="231183"/>
                  <a:pt x="1154837" y="143831"/>
                  <a:pt x="1037749" y="127104"/>
                </a:cubicBezTo>
                <a:cubicBezTo>
                  <a:pt x="920661" y="110377"/>
                  <a:pt x="848178" y="205163"/>
                  <a:pt x="781271" y="205163"/>
                </a:cubicBezTo>
                <a:cubicBezTo>
                  <a:pt x="714364" y="205163"/>
                  <a:pt x="693921" y="101085"/>
                  <a:pt x="636306" y="127104"/>
                </a:cubicBezTo>
                <a:cubicBezTo>
                  <a:pt x="578692" y="153124"/>
                  <a:pt x="457887" y="366856"/>
                  <a:pt x="435584" y="361280"/>
                </a:cubicBezTo>
                <a:cubicBezTo>
                  <a:pt x="413281" y="355704"/>
                  <a:pt x="515501" y="115953"/>
                  <a:pt x="502491" y="93651"/>
                </a:cubicBezTo>
                <a:cubicBezTo>
                  <a:pt x="489481" y="71349"/>
                  <a:pt x="437442" y="236758"/>
                  <a:pt x="357525" y="227465"/>
                </a:cubicBezTo>
                <a:cubicBezTo>
                  <a:pt x="277608" y="218172"/>
                  <a:pt x="-16041" y="-36447"/>
                  <a:pt x="686" y="444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9B0FD888-5CB4-C020-021F-D4BE998FFEEE}"/>
              </a:ext>
            </a:extLst>
          </p:cNvPr>
          <p:cNvSpPr/>
          <p:nvPr/>
        </p:nvSpPr>
        <p:spPr>
          <a:xfrm>
            <a:off x="4324239" y="2205674"/>
            <a:ext cx="2690229" cy="1253720"/>
          </a:xfrm>
          <a:custGeom>
            <a:avLst/>
            <a:gdLst>
              <a:gd name="connsiteX0" fmla="*/ 69341 w 2690229"/>
              <a:gd name="connsiteY0" fmla="*/ 136082 h 1253720"/>
              <a:gd name="connsiteX1" fmla="*/ 2043107 w 2690229"/>
              <a:gd name="connsiteY1" fmla="*/ 2267 h 1253720"/>
              <a:gd name="connsiteX2" fmla="*/ 1764327 w 2690229"/>
              <a:gd name="connsiteY2" fmla="*/ 214141 h 1253720"/>
              <a:gd name="connsiteX3" fmla="*/ 2355341 w 2690229"/>
              <a:gd name="connsiteY3" fmla="*/ 414863 h 1253720"/>
              <a:gd name="connsiteX4" fmla="*/ 2188073 w 2690229"/>
              <a:gd name="connsiteY4" fmla="*/ 749399 h 1253720"/>
              <a:gd name="connsiteX5" fmla="*/ 2689878 w 2690229"/>
              <a:gd name="connsiteY5" fmla="*/ 905516 h 1253720"/>
              <a:gd name="connsiteX6" fmla="*/ 2098863 w 2690229"/>
              <a:gd name="connsiteY6" fmla="*/ 950121 h 1253720"/>
              <a:gd name="connsiteX7" fmla="*/ 1006044 w 2690229"/>
              <a:gd name="connsiteY7" fmla="*/ 1017028 h 1253720"/>
              <a:gd name="connsiteX8" fmla="*/ 403878 w 2690229"/>
              <a:gd name="connsiteY8" fmla="*/ 1251204 h 1253720"/>
              <a:gd name="connsiteX9" fmla="*/ 716112 w 2690229"/>
              <a:gd name="connsiteY9" fmla="*/ 849760 h 1253720"/>
              <a:gd name="connsiteX10" fmla="*/ 470785 w 2690229"/>
              <a:gd name="connsiteY10" fmla="*/ 626736 h 1253720"/>
              <a:gd name="connsiteX11" fmla="*/ 69341 w 2690229"/>
              <a:gd name="connsiteY11" fmla="*/ 136082 h 125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90229" h="1253720">
                <a:moveTo>
                  <a:pt x="69341" y="136082"/>
                </a:moveTo>
                <a:cubicBezTo>
                  <a:pt x="331395" y="32004"/>
                  <a:pt x="1760609" y="-10743"/>
                  <a:pt x="2043107" y="2267"/>
                </a:cubicBezTo>
                <a:cubicBezTo>
                  <a:pt x="2325605" y="15277"/>
                  <a:pt x="1712288" y="145375"/>
                  <a:pt x="1764327" y="214141"/>
                </a:cubicBezTo>
                <a:cubicBezTo>
                  <a:pt x="1816366" y="282907"/>
                  <a:pt x="2284717" y="325653"/>
                  <a:pt x="2355341" y="414863"/>
                </a:cubicBezTo>
                <a:cubicBezTo>
                  <a:pt x="2425965" y="504073"/>
                  <a:pt x="2132317" y="667624"/>
                  <a:pt x="2188073" y="749399"/>
                </a:cubicBezTo>
                <a:cubicBezTo>
                  <a:pt x="2243829" y="831175"/>
                  <a:pt x="2704746" y="872062"/>
                  <a:pt x="2689878" y="905516"/>
                </a:cubicBezTo>
                <a:cubicBezTo>
                  <a:pt x="2675010" y="938970"/>
                  <a:pt x="2098863" y="950121"/>
                  <a:pt x="2098863" y="950121"/>
                </a:cubicBezTo>
                <a:cubicBezTo>
                  <a:pt x="1818224" y="968706"/>
                  <a:pt x="1288541" y="966848"/>
                  <a:pt x="1006044" y="1017028"/>
                </a:cubicBezTo>
                <a:cubicBezTo>
                  <a:pt x="723547" y="1067208"/>
                  <a:pt x="452200" y="1279082"/>
                  <a:pt x="403878" y="1251204"/>
                </a:cubicBezTo>
                <a:cubicBezTo>
                  <a:pt x="355556" y="1223326"/>
                  <a:pt x="704961" y="953838"/>
                  <a:pt x="716112" y="849760"/>
                </a:cubicBezTo>
                <a:cubicBezTo>
                  <a:pt x="727263" y="745682"/>
                  <a:pt x="576721" y="745682"/>
                  <a:pt x="470785" y="626736"/>
                </a:cubicBezTo>
                <a:cubicBezTo>
                  <a:pt x="364849" y="507790"/>
                  <a:pt x="-192713" y="240160"/>
                  <a:pt x="69341" y="13608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BF831469-3F37-EED6-41AA-9F7076EFCE8E}"/>
              </a:ext>
            </a:extLst>
          </p:cNvPr>
          <p:cNvSpPr/>
          <p:nvPr/>
        </p:nvSpPr>
        <p:spPr>
          <a:xfrm>
            <a:off x="3174390" y="4583134"/>
            <a:ext cx="1309152" cy="438855"/>
          </a:xfrm>
          <a:custGeom>
            <a:avLst/>
            <a:gdLst>
              <a:gd name="connsiteX0" fmla="*/ 3708 w 1309152"/>
              <a:gd name="connsiteY0" fmla="*/ 245344 h 438855"/>
              <a:gd name="connsiteX1" fmla="*/ 1040771 w 1309152"/>
              <a:gd name="connsiteY1" fmla="*/ 211890 h 438855"/>
              <a:gd name="connsiteX2" fmla="*/ 873503 w 1309152"/>
              <a:gd name="connsiteY2" fmla="*/ 178437 h 438855"/>
              <a:gd name="connsiteX3" fmla="*/ 1040771 w 1309152"/>
              <a:gd name="connsiteY3" fmla="*/ 17 h 438855"/>
              <a:gd name="connsiteX4" fmla="*/ 1286098 w 1309152"/>
              <a:gd name="connsiteY4" fmla="*/ 189588 h 438855"/>
              <a:gd name="connsiteX5" fmla="*/ 1219190 w 1309152"/>
              <a:gd name="connsiteY5" fmla="*/ 323403 h 438855"/>
              <a:gd name="connsiteX6" fmla="*/ 583571 w 1309152"/>
              <a:gd name="connsiteY6" fmla="*/ 434915 h 438855"/>
              <a:gd name="connsiteX7" fmla="*/ 438605 w 1309152"/>
              <a:gd name="connsiteY7" fmla="*/ 412612 h 438855"/>
              <a:gd name="connsiteX8" fmla="*/ 683932 w 1309152"/>
              <a:gd name="connsiteY8" fmla="*/ 401461 h 438855"/>
              <a:gd name="connsiteX9" fmla="*/ 3708 w 1309152"/>
              <a:gd name="connsiteY9" fmla="*/ 245344 h 43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152" h="438855">
                <a:moveTo>
                  <a:pt x="3708" y="245344"/>
                </a:moveTo>
                <a:cubicBezTo>
                  <a:pt x="63181" y="213749"/>
                  <a:pt x="895805" y="223041"/>
                  <a:pt x="1040771" y="211890"/>
                </a:cubicBezTo>
                <a:cubicBezTo>
                  <a:pt x="1185737" y="200739"/>
                  <a:pt x="873503" y="213749"/>
                  <a:pt x="873503" y="178437"/>
                </a:cubicBezTo>
                <a:cubicBezTo>
                  <a:pt x="873503" y="143125"/>
                  <a:pt x="972005" y="-1841"/>
                  <a:pt x="1040771" y="17"/>
                </a:cubicBezTo>
                <a:cubicBezTo>
                  <a:pt x="1109537" y="1875"/>
                  <a:pt x="1256362" y="135690"/>
                  <a:pt x="1286098" y="189588"/>
                </a:cubicBezTo>
                <a:cubicBezTo>
                  <a:pt x="1315834" y="243486"/>
                  <a:pt x="1336278" y="282515"/>
                  <a:pt x="1219190" y="323403"/>
                </a:cubicBezTo>
                <a:cubicBezTo>
                  <a:pt x="1102102" y="364291"/>
                  <a:pt x="713668" y="420047"/>
                  <a:pt x="583571" y="434915"/>
                </a:cubicBezTo>
                <a:cubicBezTo>
                  <a:pt x="453474" y="449783"/>
                  <a:pt x="421878" y="418188"/>
                  <a:pt x="438605" y="412612"/>
                </a:cubicBezTo>
                <a:cubicBezTo>
                  <a:pt x="455332" y="407036"/>
                  <a:pt x="748981" y="427480"/>
                  <a:pt x="683932" y="401461"/>
                </a:cubicBezTo>
                <a:cubicBezTo>
                  <a:pt x="618883" y="375442"/>
                  <a:pt x="-55765" y="276939"/>
                  <a:pt x="3708" y="24534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4E6A7D9-E7EF-D847-4F09-E2DFDA69D1DA}"/>
              </a:ext>
            </a:extLst>
          </p:cNvPr>
          <p:cNvSpPr/>
          <p:nvPr/>
        </p:nvSpPr>
        <p:spPr>
          <a:xfrm>
            <a:off x="6155229" y="4382429"/>
            <a:ext cx="631000" cy="947939"/>
          </a:xfrm>
          <a:custGeom>
            <a:avLst/>
            <a:gdLst>
              <a:gd name="connsiteX0" fmla="*/ 613561 w 631000"/>
              <a:gd name="connsiteY0" fmla="*/ 256478 h 947939"/>
              <a:gd name="connsiteX1" fmla="*/ 223269 w 631000"/>
              <a:gd name="connsiteY1" fmla="*/ 323386 h 947939"/>
              <a:gd name="connsiteX2" fmla="*/ 256722 w 631000"/>
              <a:gd name="connsiteY2" fmla="*/ 457200 h 947939"/>
              <a:gd name="connsiteX3" fmla="*/ 267873 w 631000"/>
              <a:gd name="connsiteY3" fmla="*/ 735981 h 947939"/>
              <a:gd name="connsiteX4" fmla="*/ 245571 w 631000"/>
              <a:gd name="connsiteY4" fmla="*/ 947854 h 947939"/>
              <a:gd name="connsiteX5" fmla="*/ 223269 w 631000"/>
              <a:gd name="connsiteY5" fmla="*/ 758283 h 947939"/>
              <a:gd name="connsiteX6" fmla="*/ 122908 w 631000"/>
              <a:gd name="connsiteY6" fmla="*/ 501805 h 947939"/>
              <a:gd name="connsiteX7" fmla="*/ 244 w 631000"/>
              <a:gd name="connsiteY7" fmla="*/ 156117 h 947939"/>
              <a:gd name="connsiteX8" fmla="*/ 156361 w 631000"/>
              <a:gd name="connsiteY8" fmla="*/ 234176 h 947939"/>
              <a:gd name="connsiteX9" fmla="*/ 67151 w 631000"/>
              <a:gd name="connsiteY9" fmla="*/ 66908 h 947939"/>
              <a:gd name="connsiteX10" fmla="*/ 200966 w 631000"/>
              <a:gd name="connsiteY10" fmla="*/ 111512 h 947939"/>
              <a:gd name="connsiteX11" fmla="*/ 167512 w 631000"/>
              <a:gd name="connsiteY11" fmla="*/ 0 h 947939"/>
              <a:gd name="connsiteX12" fmla="*/ 524351 w 631000"/>
              <a:gd name="connsiteY12" fmla="*/ 111512 h 947939"/>
              <a:gd name="connsiteX13" fmla="*/ 613561 w 631000"/>
              <a:gd name="connsiteY13" fmla="*/ 256478 h 9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000" h="947939">
                <a:moveTo>
                  <a:pt x="613561" y="256478"/>
                </a:moveTo>
                <a:cubicBezTo>
                  <a:pt x="563381" y="291790"/>
                  <a:pt x="282742" y="289932"/>
                  <a:pt x="223269" y="323386"/>
                </a:cubicBezTo>
                <a:cubicBezTo>
                  <a:pt x="163796" y="356840"/>
                  <a:pt x="249288" y="388434"/>
                  <a:pt x="256722" y="457200"/>
                </a:cubicBezTo>
                <a:cubicBezTo>
                  <a:pt x="264156" y="525966"/>
                  <a:pt x="269731" y="654205"/>
                  <a:pt x="267873" y="735981"/>
                </a:cubicBezTo>
                <a:cubicBezTo>
                  <a:pt x="266014" y="817757"/>
                  <a:pt x="253005" y="944137"/>
                  <a:pt x="245571" y="947854"/>
                </a:cubicBezTo>
                <a:cubicBezTo>
                  <a:pt x="238137" y="951571"/>
                  <a:pt x="243713" y="832624"/>
                  <a:pt x="223269" y="758283"/>
                </a:cubicBezTo>
                <a:cubicBezTo>
                  <a:pt x="202825" y="683942"/>
                  <a:pt x="160079" y="602166"/>
                  <a:pt x="122908" y="501805"/>
                </a:cubicBezTo>
                <a:cubicBezTo>
                  <a:pt x="85737" y="401444"/>
                  <a:pt x="-5331" y="200722"/>
                  <a:pt x="244" y="156117"/>
                </a:cubicBezTo>
                <a:cubicBezTo>
                  <a:pt x="5819" y="111512"/>
                  <a:pt x="145210" y="249044"/>
                  <a:pt x="156361" y="234176"/>
                </a:cubicBezTo>
                <a:cubicBezTo>
                  <a:pt x="167512" y="219308"/>
                  <a:pt x="59717" y="87352"/>
                  <a:pt x="67151" y="66908"/>
                </a:cubicBezTo>
                <a:cubicBezTo>
                  <a:pt x="74585" y="46464"/>
                  <a:pt x="184239" y="122663"/>
                  <a:pt x="200966" y="111512"/>
                </a:cubicBezTo>
                <a:cubicBezTo>
                  <a:pt x="217693" y="100361"/>
                  <a:pt x="113615" y="0"/>
                  <a:pt x="167512" y="0"/>
                </a:cubicBezTo>
                <a:cubicBezTo>
                  <a:pt x="221409" y="0"/>
                  <a:pt x="451868" y="74341"/>
                  <a:pt x="524351" y="111512"/>
                </a:cubicBezTo>
                <a:cubicBezTo>
                  <a:pt x="596834" y="148683"/>
                  <a:pt x="663741" y="221166"/>
                  <a:pt x="613561" y="25647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A1C27B41-4FA8-25C4-F1EB-1B1EC95553B6}"/>
              </a:ext>
            </a:extLst>
          </p:cNvPr>
          <p:cNvSpPr/>
          <p:nvPr/>
        </p:nvSpPr>
        <p:spPr>
          <a:xfrm>
            <a:off x="5180239" y="4304236"/>
            <a:ext cx="664648" cy="881580"/>
          </a:xfrm>
          <a:custGeom>
            <a:avLst/>
            <a:gdLst>
              <a:gd name="connsiteX0" fmla="*/ 506883 w 664648"/>
              <a:gd name="connsiteY0" fmla="*/ 135 h 881580"/>
              <a:gd name="connsiteX1" fmla="*/ 5078 w 664648"/>
              <a:gd name="connsiteY1" fmla="*/ 256613 h 881580"/>
              <a:gd name="connsiteX2" fmla="*/ 250405 w 664648"/>
              <a:gd name="connsiteY2" fmla="*/ 568847 h 881580"/>
              <a:gd name="connsiteX3" fmla="*/ 295010 w 664648"/>
              <a:gd name="connsiteY3" fmla="*/ 881081 h 881580"/>
              <a:gd name="connsiteX4" fmla="*/ 350766 w 664648"/>
              <a:gd name="connsiteY4" fmla="*/ 635754 h 881580"/>
              <a:gd name="connsiteX5" fmla="*/ 663000 w 664648"/>
              <a:gd name="connsiteY5" fmla="*/ 412730 h 881580"/>
              <a:gd name="connsiteX6" fmla="*/ 462278 w 664648"/>
              <a:gd name="connsiteY6" fmla="*/ 267764 h 881580"/>
              <a:gd name="connsiteX7" fmla="*/ 205800 w 664648"/>
              <a:gd name="connsiteY7" fmla="*/ 390427 h 881580"/>
              <a:gd name="connsiteX8" fmla="*/ 328463 w 664648"/>
              <a:gd name="connsiteY8" fmla="*/ 189705 h 881580"/>
              <a:gd name="connsiteX9" fmla="*/ 60834 w 664648"/>
              <a:gd name="connsiteY9" fmla="*/ 290066 h 881580"/>
              <a:gd name="connsiteX10" fmla="*/ 506883 w 664648"/>
              <a:gd name="connsiteY10" fmla="*/ 135 h 88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4648" h="881580">
                <a:moveTo>
                  <a:pt x="506883" y="135"/>
                </a:moveTo>
                <a:cubicBezTo>
                  <a:pt x="497590" y="-5441"/>
                  <a:pt x="47824" y="161828"/>
                  <a:pt x="5078" y="256613"/>
                </a:cubicBezTo>
                <a:cubicBezTo>
                  <a:pt x="-37668" y="351398"/>
                  <a:pt x="202083" y="464769"/>
                  <a:pt x="250405" y="568847"/>
                </a:cubicBezTo>
                <a:cubicBezTo>
                  <a:pt x="298727" y="672925"/>
                  <a:pt x="278283" y="869930"/>
                  <a:pt x="295010" y="881081"/>
                </a:cubicBezTo>
                <a:cubicBezTo>
                  <a:pt x="311737" y="892232"/>
                  <a:pt x="289434" y="713812"/>
                  <a:pt x="350766" y="635754"/>
                </a:cubicBezTo>
                <a:cubicBezTo>
                  <a:pt x="412098" y="557696"/>
                  <a:pt x="644415" y="474062"/>
                  <a:pt x="663000" y="412730"/>
                </a:cubicBezTo>
                <a:cubicBezTo>
                  <a:pt x="681585" y="351398"/>
                  <a:pt x="538478" y="271481"/>
                  <a:pt x="462278" y="267764"/>
                </a:cubicBezTo>
                <a:cubicBezTo>
                  <a:pt x="386078" y="264047"/>
                  <a:pt x="228102" y="403437"/>
                  <a:pt x="205800" y="390427"/>
                </a:cubicBezTo>
                <a:cubicBezTo>
                  <a:pt x="183498" y="377417"/>
                  <a:pt x="352624" y="206432"/>
                  <a:pt x="328463" y="189705"/>
                </a:cubicBezTo>
                <a:cubicBezTo>
                  <a:pt x="304302" y="172978"/>
                  <a:pt x="27380" y="317944"/>
                  <a:pt x="60834" y="290066"/>
                </a:cubicBezTo>
                <a:cubicBezTo>
                  <a:pt x="94288" y="262188"/>
                  <a:pt x="516176" y="5711"/>
                  <a:pt x="506883" y="13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EACE436-D6B3-B8FB-DBF2-8C647B3AFB9F}"/>
              </a:ext>
            </a:extLst>
          </p:cNvPr>
          <p:cNvSpPr/>
          <p:nvPr/>
        </p:nvSpPr>
        <p:spPr>
          <a:xfrm>
            <a:off x="2902034" y="2422455"/>
            <a:ext cx="1629977" cy="1302294"/>
          </a:xfrm>
          <a:custGeom>
            <a:avLst/>
            <a:gdLst>
              <a:gd name="connsiteX0" fmla="*/ 1223917 w 1629977"/>
              <a:gd name="connsiteY0" fmla="*/ 8511 h 1302294"/>
              <a:gd name="connsiteX1" fmla="*/ 153400 w 1629977"/>
              <a:gd name="connsiteY1" fmla="*/ 1157086 h 1302294"/>
              <a:gd name="connsiteX2" fmla="*/ 443332 w 1629977"/>
              <a:gd name="connsiteY2" fmla="*/ 911760 h 1302294"/>
              <a:gd name="connsiteX3" fmla="*/ 8434 w 1629977"/>
              <a:gd name="connsiteY3" fmla="*/ 1302052 h 1302294"/>
              <a:gd name="connsiteX4" fmla="*/ 911683 w 1629977"/>
              <a:gd name="connsiteY4" fmla="*/ 844852 h 1302294"/>
              <a:gd name="connsiteX5" fmla="*/ 1614210 w 1629977"/>
              <a:gd name="connsiteY5" fmla="*/ 911760 h 1302294"/>
              <a:gd name="connsiteX6" fmla="*/ 1368883 w 1629977"/>
              <a:gd name="connsiteY6" fmla="*/ 632979 h 1302294"/>
              <a:gd name="connsiteX7" fmla="*/ 1000893 w 1629977"/>
              <a:gd name="connsiteY7" fmla="*/ 632979 h 1302294"/>
              <a:gd name="connsiteX8" fmla="*/ 1223917 w 1629977"/>
              <a:gd name="connsiteY8" fmla="*/ 8511 h 130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9977" h="1302294">
                <a:moveTo>
                  <a:pt x="1223917" y="8511"/>
                </a:moveTo>
                <a:cubicBezTo>
                  <a:pt x="1082668" y="95862"/>
                  <a:pt x="283497" y="1006545"/>
                  <a:pt x="153400" y="1157086"/>
                </a:cubicBezTo>
                <a:cubicBezTo>
                  <a:pt x="23303" y="1307627"/>
                  <a:pt x="467493" y="887599"/>
                  <a:pt x="443332" y="911760"/>
                </a:cubicBezTo>
                <a:cubicBezTo>
                  <a:pt x="419171" y="935921"/>
                  <a:pt x="-69624" y="1313203"/>
                  <a:pt x="8434" y="1302052"/>
                </a:cubicBezTo>
                <a:cubicBezTo>
                  <a:pt x="86492" y="1290901"/>
                  <a:pt x="644054" y="909901"/>
                  <a:pt x="911683" y="844852"/>
                </a:cubicBezTo>
                <a:cubicBezTo>
                  <a:pt x="1179312" y="779803"/>
                  <a:pt x="1538010" y="947072"/>
                  <a:pt x="1614210" y="911760"/>
                </a:cubicBezTo>
                <a:cubicBezTo>
                  <a:pt x="1690410" y="876448"/>
                  <a:pt x="1471102" y="679442"/>
                  <a:pt x="1368883" y="632979"/>
                </a:cubicBezTo>
                <a:cubicBezTo>
                  <a:pt x="1266664" y="586516"/>
                  <a:pt x="1023195" y="733340"/>
                  <a:pt x="1000893" y="632979"/>
                </a:cubicBezTo>
                <a:cubicBezTo>
                  <a:pt x="978590" y="532618"/>
                  <a:pt x="1365166" y="-78840"/>
                  <a:pt x="1223917" y="851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98" name="グループ化 1197">
            <a:extLst>
              <a:ext uri="{FF2B5EF4-FFF2-40B4-BE49-F238E27FC236}">
                <a16:creationId xmlns:a16="http://schemas.microsoft.com/office/drawing/2014/main" id="{E380916B-E684-80AC-FB6D-940DE314E3EA}"/>
              </a:ext>
            </a:extLst>
          </p:cNvPr>
          <p:cNvGrpSpPr/>
          <p:nvPr/>
        </p:nvGrpSpPr>
        <p:grpSpPr>
          <a:xfrm>
            <a:off x="6858623" y="7539104"/>
            <a:ext cx="2329751" cy="2414223"/>
            <a:chOff x="2106306" y="3765289"/>
            <a:chExt cx="5631516" cy="5835703"/>
          </a:xfrm>
        </p:grpSpPr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21091031-21AE-3B27-B10C-97EA142C07A2}"/>
                </a:ext>
              </a:extLst>
            </p:cNvPr>
            <p:cNvSpPr/>
            <p:nvPr/>
          </p:nvSpPr>
          <p:spPr>
            <a:xfrm>
              <a:off x="2106306" y="4464407"/>
              <a:ext cx="2505277" cy="452520"/>
            </a:xfrm>
            <a:custGeom>
              <a:avLst/>
              <a:gdLst>
                <a:gd name="connsiteX0" fmla="*/ 14487 w 2505277"/>
                <a:gd name="connsiteY0" fmla="*/ 138329 h 452520"/>
                <a:gd name="connsiteX1" fmla="*/ 114380 w 2505277"/>
                <a:gd name="connsiteY1" fmla="*/ 353482 h 452520"/>
                <a:gd name="connsiteX2" fmla="*/ 45223 w 2505277"/>
                <a:gd name="connsiteY2" fmla="*/ 445690 h 452520"/>
                <a:gd name="connsiteX3" fmla="*/ 921203 w 2505277"/>
                <a:gd name="connsiteY3" fmla="*/ 445690 h 452520"/>
                <a:gd name="connsiteX4" fmla="*/ 2312013 w 2505277"/>
                <a:gd name="connsiteY4" fmla="*/ 414954 h 452520"/>
                <a:gd name="connsiteX5" fmla="*/ 2442642 w 2505277"/>
                <a:gd name="connsiteY5" fmla="*/ 414954 h 452520"/>
                <a:gd name="connsiteX6" fmla="*/ 2427274 w 2505277"/>
                <a:gd name="connsiteY6" fmla="*/ 361166 h 452520"/>
                <a:gd name="connsiteX7" fmla="*/ 2496430 w 2505277"/>
                <a:gd name="connsiteY7" fmla="*/ 30753 h 452520"/>
                <a:gd name="connsiteX8" fmla="*/ 2196753 w 2505277"/>
                <a:gd name="connsiteY8" fmla="*/ 23069 h 452520"/>
                <a:gd name="connsiteX9" fmla="*/ 890467 w 2505277"/>
                <a:gd name="connsiteY9" fmla="*/ 107593 h 452520"/>
                <a:gd name="connsiteX10" fmla="*/ 14487 w 2505277"/>
                <a:gd name="connsiteY10" fmla="*/ 138329 h 45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5277" h="452520">
                  <a:moveTo>
                    <a:pt x="14487" y="138329"/>
                  </a:moveTo>
                  <a:cubicBezTo>
                    <a:pt x="61872" y="220292"/>
                    <a:pt x="109257" y="302255"/>
                    <a:pt x="114380" y="353482"/>
                  </a:cubicBezTo>
                  <a:cubicBezTo>
                    <a:pt x="119503" y="404709"/>
                    <a:pt x="-89247" y="430322"/>
                    <a:pt x="45223" y="445690"/>
                  </a:cubicBezTo>
                  <a:cubicBezTo>
                    <a:pt x="179693" y="461058"/>
                    <a:pt x="921203" y="445690"/>
                    <a:pt x="921203" y="445690"/>
                  </a:cubicBezTo>
                  <a:lnTo>
                    <a:pt x="2312013" y="414954"/>
                  </a:lnTo>
                  <a:cubicBezTo>
                    <a:pt x="2565586" y="409831"/>
                    <a:pt x="2423432" y="423919"/>
                    <a:pt x="2442642" y="414954"/>
                  </a:cubicBezTo>
                  <a:cubicBezTo>
                    <a:pt x="2461852" y="405989"/>
                    <a:pt x="2418309" y="425199"/>
                    <a:pt x="2427274" y="361166"/>
                  </a:cubicBezTo>
                  <a:cubicBezTo>
                    <a:pt x="2436239" y="297133"/>
                    <a:pt x="2534850" y="87102"/>
                    <a:pt x="2496430" y="30753"/>
                  </a:cubicBezTo>
                  <a:cubicBezTo>
                    <a:pt x="2458010" y="-25596"/>
                    <a:pt x="2464414" y="10262"/>
                    <a:pt x="2196753" y="23069"/>
                  </a:cubicBezTo>
                  <a:cubicBezTo>
                    <a:pt x="1929093" y="35876"/>
                    <a:pt x="890467" y="107593"/>
                    <a:pt x="890467" y="107593"/>
                  </a:cubicBezTo>
                  <a:lnTo>
                    <a:pt x="14487" y="138329"/>
                  </a:ln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2EAEBE18-6FF7-0663-8CFE-A86B9FEA846D}"/>
                </a:ext>
              </a:extLst>
            </p:cNvPr>
            <p:cNvSpPr/>
            <p:nvPr/>
          </p:nvSpPr>
          <p:spPr>
            <a:xfrm>
              <a:off x="2690060" y="3802485"/>
              <a:ext cx="419264" cy="1841467"/>
            </a:xfrm>
            <a:custGeom>
              <a:avLst/>
              <a:gdLst>
                <a:gd name="connsiteX0" fmla="*/ 14720 w 419264"/>
                <a:gd name="connsiteY0" fmla="*/ 8796 h 1841467"/>
                <a:gd name="connsiteX1" fmla="*/ 7036 w 419264"/>
                <a:gd name="connsiteY1" fmla="*/ 285421 h 1841467"/>
                <a:gd name="connsiteX2" fmla="*/ 22404 w 419264"/>
                <a:gd name="connsiteY2" fmla="*/ 838671 h 1841467"/>
                <a:gd name="connsiteX3" fmla="*/ 22404 w 419264"/>
                <a:gd name="connsiteY3" fmla="*/ 1484130 h 1841467"/>
                <a:gd name="connsiteX4" fmla="*/ 30088 w 419264"/>
                <a:gd name="connsiteY4" fmla="*/ 1722335 h 1841467"/>
                <a:gd name="connsiteX5" fmla="*/ 37772 w 419264"/>
                <a:gd name="connsiteY5" fmla="*/ 1829912 h 1841467"/>
                <a:gd name="connsiteX6" fmla="*/ 68508 w 419264"/>
                <a:gd name="connsiteY6" fmla="*/ 1837596 h 1841467"/>
                <a:gd name="connsiteX7" fmla="*/ 122296 w 419264"/>
                <a:gd name="connsiteY7" fmla="*/ 1822228 h 1841467"/>
                <a:gd name="connsiteX8" fmla="*/ 299029 w 419264"/>
                <a:gd name="connsiteY8" fmla="*/ 1829912 h 1841467"/>
                <a:gd name="connsiteX9" fmla="*/ 314397 w 419264"/>
                <a:gd name="connsiteY9" fmla="*/ 1776123 h 1841467"/>
                <a:gd name="connsiteX10" fmla="*/ 329765 w 419264"/>
                <a:gd name="connsiteY10" fmla="*/ 1530234 h 1841467"/>
                <a:gd name="connsiteX11" fmla="*/ 414290 w 419264"/>
                <a:gd name="connsiteY11" fmla="*/ 769515 h 1841467"/>
                <a:gd name="connsiteX12" fmla="*/ 406606 w 419264"/>
                <a:gd name="connsiteY12" fmla="*/ 454470 h 1841467"/>
                <a:gd name="connsiteX13" fmla="*/ 383553 w 419264"/>
                <a:gd name="connsiteY13" fmla="*/ 154792 h 1841467"/>
                <a:gd name="connsiteX14" fmla="*/ 329765 w 419264"/>
                <a:gd name="connsiteY14" fmla="*/ 116372 h 1841467"/>
                <a:gd name="connsiteX15" fmla="*/ 168401 w 419264"/>
                <a:gd name="connsiteY15" fmla="*/ 70268 h 1841467"/>
                <a:gd name="connsiteX16" fmla="*/ 14720 w 419264"/>
                <a:gd name="connsiteY16" fmla="*/ 8796 h 184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9264" h="1841467">
                  <a:moveTo>
                    <a:pt x="14720" y="8796"/>
                  </a:moveTo>
                  <a:cubicBezTo>
                    <a:pt x="-12174" y="44655"/>
                    <a:pt x="5755" y="147109"/>
                    <a:pt x="7036" y="285421"/>
                  </a:cubicBezTo>
                  <a:cubicBezTo>
                    <a:pt x="8317" y="423733"/>
                    <a:pt x="19843" y="638886"/>
                    <a:pt x="22404" y="838671"/>
                  </a:cubicBezTo>
                  <a:cubicBezTo>
                    <a:pt x="24965" y="1038456"/>
                    <a:pt x="21123" y="1336853"/>
                    <a:pt x="22404" y="1484130"/>
                  </a:cubicBezTo>
                  <a:cubicBezTo>
                    <a:pt x="23685" y="1631407"/>
                    <a:pt x="27527" y="1664705"/>
                    <a:pt x="30088" y="1722335"/>
                  </a:cubicBezTo>
                  <a:cubicBezTo>
                    <a:pt x="32649" y="1779965"/>
                    <a:pt x="37772" y="1829912"/>
                    <a:pt x="37772" y="1829912"/>
                  </a:cubicBezTo>
                  <a:cubicBezTo>
                    <a:pt x="44175" y="1849122"/>
                    <a:pt x="54421" y="1838877"/>
                    <a:pt x="68508" y="1837596"/>
                  </a:cubicBezTo>
                  <a:cubicBezTo>
                    <a:pt x="82595" y="1836315"/>
                    <a:pt x="83876" y="1823509"/>
                    <a:pt x="122296" y="1822228"/>
                  </a:cubicBezTo>
                  <a:cubicBezTo>
                    <a:pt x="160716" y="1820947"/>
                    <a:pt x="267012" y="1837596"/>
                    <a:pt x="299029" y="1829912"/>
                  </a:cubicBezTo>
                  <a:cubicBezTo>
                    <a:pt x="331046" y="1822228"/>
                    <a:pt x="309274" y="1826069"/>
                    <a:pt x="314397" y="1776123"/>
                  </a:cubicBezTo>
                  <a:cubicBezTo>
                    <a:pt x="319520" y="1726177"/>
                    <a:pt x="313116" y="1698002"/>
                    <a:pt x="329765" y="1530234"/>
                  </a:cubicBezTo>
                  <a:cubicBezTo>
                    <a:pt x="346414" y="1362466"/>
                    <a:pt x="401483" y="948809"/>
                    <a:pt x="414290" y="769515"/>
                  </a:cubicBezTo>
                  <a:cubicBezTo>
                    <a:pt x="427097" y="590221"/>
                    <a:pt x="411729" y="556924"/>
                    <a:pt x="406606" y="454470"/>
                  </a:cubicBezTo>
                  <a:cubicBezTo>
                    <a:pt x="401483" y="352016"/>
                    <a:pt x="383553" y="154792"/>
                    <a:pt x="383553" y="154792"/>
                  </a:cubicBezTo>
                  <a:cubicBezTo>
                    <a:pt x="370746" y="98442"/>
                    <a:pt x="365624" y="130459"/>
                    <a:pt x="329765" y="116372"/>
                  </a:cubicBezTo>
                  <a:cubicBezTo>
                    <a:pt x="293906" y="102285"/>
                    <a:pt x="218347" y="83075"/>
                    <a:pt x="168401" y="70268"/>
                  </a:cubicBezTo>
                  <a:cubicBezTo>
                    <a:pt x="118455" y="57461"/>
                    <a:pt x="41614" y="-27063"/>
                    <a:pt x="14720" y="879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DB7445D2-A4F2-0C5A-800D-65198D2BCE0A}"/>
                </a:ext>
              </a:extLst>
            </p:cNvPr>
            <p:cNvSpPr/>
            <p:nvPr/>
          </p:nvSpPr>
          <p:spPr>
            <a:xfrm>
              <a:off x="3195293" y="3765289"/>
              <a:ext cx="818082" cy="2897908"/>
            </a:xfrm>
            <a:custGeom>
              <a:avLst/>
              <a:gdLst>
                <a:gd name="connsiteX0" fmla="*/ 400835 w 818082"/>
                <a:gd name="connsiteY0" fmla="*/ 22940 h 2897908"/>
                <a:gd name="connsiteX1" fmla="*/ 431571 w 818082"/>
                <a:gd name="connsiteY1" fmla="*/ 391773 h 2897908"/>
                <a:gd name="connsiteX2" fmla="*/ 446939 w 818082"/>
                <a:gd name="connsiteY2" fmla="*/ 1183229 h 2897908"/>
                <a:gd name="connsiteX3" fmla="*/ 446939 w 818082"/>
                <a:gd name="connsiteY3" fmla="*/ 1605850 h 2897908"/>
                <a:gd name="connsiteX4" fmla="*/ 362415 w 818082"/>
                <a:gd name="connsiteY4" fmla="*/ 1974684 h 2897908"/>
                <a:gd name="connsiteX5" fmla="*/ 139578 w 818082"/>
                <a:gd name="connsiteY5" fmla="*/ 2420358 h 2897908"/>
                <a:gd name="connsiteX6" fmla="*/ 39685 w 818082"/>
                <a:gd name="connsiteY6" fmla="*/ 2658563 h 2897908"/>
                <a:gd name="connsiteX7" fmla="*/ 1265 w 818082"/>
                <a:gd name="connsiteY7" fmla="*/ 2720035 h 2897908"/>
                <a:gd name="connsiteX8" fmla="*/ 24317 w 818082"/>
                <a:gd name="connsiteY8" fmla="*/ 2773824 h 2897908"/>
                <a:gd name="connsiteX9" fmla="*/ 162630 w 818082"/>
                <a:gd name="connsiteY9" fmla="*/ 2896768 h 2897908"/>
                <a:gd name="connsiteX10" fmla="*/ 177998 w 818082"/>
                <a:gd name="connsiteY10" fmla="*/ 2796876 h 2897908"/>
                <a:gd name="connsiteX11" fmla="*/ 615988 w 818082"/>
                <a:gd name="connsiteY11" fmla="*/ 2274361 h 2897908"/>
                <a:gd name="connsiteX12" fmla="*/ 800404 w 818082"/>
                <a:gd name="connsiteY12" fmla="*/ 1675007 h 2897908"/>
                <a:gd name="connsiteX13" fmla="*/ 808089 w 818082"/>
                <a:gd name="connsiteY13" fmla="*/ 560822 h 2897908"/>
                <a:gd name="connsiteX14" fmla="*/ 777352 w 818082"/>
                <a:gd name="connsiteY14" fmla="*/ 122832 h 2897908"/>
                <a:gd name="connsiteX15" fmla="*/ 654408 w 818082"/>
                <a:gd name="connsiteY15" fmla="*/ 84412 h 2897908"/>
                <a:gd name="connsiteX16" fmla="*/ 546831 w 818082"/>
                <a:gd name="connsiteY16" fmla="*/ 61360 h 2897908"/>
                <a:gd name="connsiteX17" fmla="*/ 639040 w 818082"/>
                <a:gd name="connsiteY17" fmla="*/ 38308 h 2897908"/>
                <a:gd name="connsiteX18" fmla="*/ 400835 w 818082"/>
                <a:gd name="connsiteY18" fmla="*/ 22940 h 289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18082" h="2897908">
                  <a:moveTo>
                    <a:pt x="400835" y="22940"/>
                  </a:moveTo>
                  <a:cubicBezTo>
                    <a:pt x="366257" y="81851"/>
                    <a:pt x="423887" y="198392"/>
                    <a:pt x="431571" y="391773"/>
                  </a:cubicBezTo>
                  <a:cubicBezTo>
                    <a:pt x="439255" y="585155"/>
                    <a:pt x="444378" y="980883"/>
                    <a:pt x="446939" y="1183229"/>
                  </a:cubicBezTo>
                  <a:cubicBezTo>
                    <a:pt x="449500" y="1385575"/>
                    <a:pt x="461026" y="1473941"/>
                    <a:pt x="446939" y="1605850"/>
                  </a:cubicBezTo>
                  <a:cubicBezTo>
                    <a:pt x="432852" y="1737759"/>
                    <a:pt x="413642" y="1838933"/>
                    <a:pt x="362415" y="1974684"/>
                  </a:cubicBezTo>
                  <a:cubicBezTo>
                    <a:pt x="311188" y="2110435"/>
                    <a:pt x="193366" y="2306378"/>
                    <a:pt x="139578" y="2420358"/>
                  </a:cubicBezTo>
                  <a:cubicBezTo>
                    <a:pt x="85790" y="2534338"/>
                    <a:pt x="62737" y="2608617"/>
                    <a:pt x="39685" y="2658563"/>
                  </a:cubicBezTo>
                  <a:cubicBezTo>
                    <a:pt x="16633" y="2708509"/>
                    <a:pt x="1265" y="2720035"/>
                    <a:pt x="1265" y="2720035"/>
                  </a:cubicBezTo>
                  <a:cubicBezTo>
                    <a:pt x="-1296" y="2739245"/>
                    <a:pt x="-2577" y="2744369"/>
                    <a:pt x="24317" y="2773824"/>
                  </a:cubicBezTo>
                  <a:cubicBezTo>
                    <a:pt x="51211" y="2803280"/>
                    <a:pt x="137017" y="2892926"/>
                    <a:pt x="162630" y="2896768"/>
                  </a:cubicBezTo>
                  <a:cubicBezTo>
                    <a:pt x="188243" y="2900610"/>
                    <a:pt x="102438" y="2900610"/>
                    <a:pt x="177998" y="2796876"/>
                  </a:cubicBezTo>
                  <a:cubicBezTo>
                    <a:pt x="253558" y="2693142"/>
                    <a:pt x="512254" y="2461339"/>
                    <a:pt x="615988" y="2274361"/>
                  </a:cubicBezTo>
                  <a:cubicBezTo>
                    <a:pt x="719722" y="2087383"/>
                    <a:pt x="768387" y="1960597"/>
                    <a:pt x="800404" y="1675007"/>
                  </a:cubicBezTo>
                  <a:cubicBezTo>
                    <a:pt x="832421" y="1389417"/>
                    <a:pt x="811931" y="819518"/>
                    <a:pt x="808089" y="560822"/>
                  </a:cubicBezTo>
                  <a:cubicBezTo>
                    <a:pt x="804247" y="302126"/>
                    <a:pt x="802965" y="202233"/>
                    <a:pt x="777352" y="122832"/>
                  </a:cubicBezTo>
                  <a:cubicBezTo>
                    <a:pt x="751739" y="43431"/>
                    <a:pt x="692828" y="94657"/>
                    <a:pt x="654408" y="84412"/>
                  </a:cubicBezTo>
                  <a:cubicBezTo>
                    <a:pt x="615988" y="74167"/>
                    <a:pt x="549392" y="69044"/>
                    <a:pt x="546831" y="61360"/>
                  </a:cubicBezTo>
                  <a:cubicBezTo>
                    <a:pt x="544270" y="53676"/>
                    <a:pt x="662092" y="39589"/>
                    <a:pt x="639040" y="38308"/>
                  </a:cubicBezTo>
                  <a:cubicBezTo>
                    <a:pt x="615988" y="37027"/>
                    <a:pt x="435413" y="-35971"/>
                    <a:pt x="400835" y="2294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07744455-1668-BDA1-D285-0C591C69ED6C}"/>
                </a:ext>
              </a:extLst>
            </p:cNvPr>
            <p:cNvSpPr/>
            <p:nvPr/>
          </p:nvSpPr>
          <p:spPr>
            <a:xfrm>
              <a:off x="5547015" y="3800187"/>
              <a:ext cx="1577880" cy="419825"/>
            </a:xfrm>
            <a:custGeom>
              <a:avLst/>
              <a:gdLst>
                <a:gd name="connsiteX0" fmla="*/ 8541 w 1577880"/>
                <a:gd name="connsiteY0" fmla="*/ 72566 h 419825"/>
                <a:gd name="connsiteX1" fmla="*/ 93066 w 1577880"/>
                <a:gd name="connsiteY1" fmla="*/ 310771 h 419825"/>
                <a:gd name="connsiteX2" fmla="*/ 131486 w 1577880"/>
                <a:gd name="connsiteY2" fmla="*/ 402979 h 419825"/>
                <a:gd name="connsiteX3" fmla="*/ 216010 w 1577880"/>
                <a:gd name="connsiteY3" fmla="*/ 402979 h 419825"/>
                <a:gd name="connsiteX4" fmla="*/ 807681 w 1577880"/>
                <a:gd name="connsiteY4" fmla="*/ 418347 h 419825"/>
                <a:gd name="connsiteX5" fmla="*/ 1506928 w 1577880"/>
                <a:gd name="connsiteY5" fmla="*/ 418347 h 419825"/>
                <a:gd name="connsiteX6" fmla="*/ 1553032 w 1577880"/>
                <a:gd name="connsiteY6" fmla="*/ 410663 h 419825"/>
                <a:gd name="connsiteX7" fmla="*/ 1553032 w 1577880"/>
                <a:gd name="connsiteY7" fmla="*/ 349191 h 419825"/>
                <a:gd name="connsiteX8" fmla="*/ 1560716 w 1577880"/>
                <a:gd name="connsiteY8" fmla="*/ 172458 h 419825"/>
                <a:gd name="connsiteX9" fmla="*/ 1576084 w 1577880"/>
                <a:gd name="connsiteY9" fmla="*/ 18778 h 419825"/>
                <a:gd name="connsiteX10" fmla="*/ 1514612 w 1577880"/>
                <a:gd name="connsiteY10" fmla="*/ 3410 h 419825"/>
                <a:gd name="connsiteX11" fmla="*/ 1199567 w 1577880"/>
                <a:gd name="connsiteY11" fmla="*/ 26462 h 419825"/>
                <a:gd name="connsiteX12" fmla="*/ 922941 w 1577880"/>
                <a:gd name="connsiteY12" fmla="*/ 26462 h 419825"/>
                <a:gd name="connsiteX13" fmla="*/ 1291775 w 1577880"/>
                <a:gd name="connsiteY13" fmla="*/ 34146 h 419825"/>
                <a:gd name="connsiteX14" fmla="*/ 961361 w 1577880"/>
                <a:gd name="connsiteY14" fmla="*/ 41830 h 419825"/>
                <a:gd name="connsiteX15" fmla="*/ 438847 w 1577880"/>
                <a:gd name="connsiteY15" fmla="*/ 80250 h 419825"/>
                <a:gd name="connsiteX16" fmla="*/ 677052 w 1577880"/>
                <a:gd name="connsiteY16" fmla="*/ 87934 h 419825"/>
                <a:gd name="connsiteX17" fmla="*/ 323587 w 1577880"/>
                <a:gd name="connsiteY17" fmla="*/ 103302 h 419825"/>
                <a:gd name="connsiteX18" fmla="*/ 8541 w 1577880"/>
                <a:gd name="connsiteY18" fmla="*/ 72566 h 41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77880" h="419825">
                  <a:moveTo>
                    <a:pt x="8541" y="72566"/>
                  </a:moveTo>
                  <a:cubicBezTo>
                    <a:pt x="-29879" y="107144"/>
                    <a:pt x="72575" y="255702"/>
                    <a:pt x="93066" y="310771"/>
                  </a:cubicBezTo>
                  <a:cubicBezTo>
                    <a:pt x="113557" y="365840"/>
                    <a:pt x="110995" y="387611"/>
                    <a:pt x="131486" y="402979"/>
                  </a:cubicBezTo>
                  <a:cubicBezTo>
                    <a:pt x="151977" y="418347"/>
                    <a:pt x="216010" y="402979"/>
                    <a:pt x="216010" y="402979"/>
                  </a:cubicBezTo>
                  <a:lnTo>
                    <a:pt x="807681" y="418347"/>
                  </a:lnTo>
                  <a:cubicBezTo>
                    <a:pt x="1022834" y="420908"/>
                    <a:pt x="1382703" y="419628"/>
                    <a:pt x="1506928" y="418347"/>
                  </a:cubicBezTo>
                  <a:cubicBezTo>
                    <a:pt x="1631153" y="417066"/>
                    <a:pt x="1545348" y="422189"/>
                    <a:pt x="1553032" y="410663"/>
                  </a:cubicBezTo>
                  <a:cubicBezTo>
                    <a:pt x="1560716" y="399137"/>
                    <a:pt x="1551751" y="388892"/>
                    <a:pt x="1553032" y="349191"/>
                  </a:cubicBezTo>
                  <a:cubicBezTo>
                    <a:pt x="1554313" y="309490"/>
                    <a:pt x="1556874" y="227527"/>
                    <a:pt x="1560716" y="172458"/>
                  </a:cubicBezTo>
                  <a:cubicBezTo>
                    <a:pt x="1564558" y="117389"/>
                    <a:pt x="1583768" y="46953"/>
                    <a:pt x="1576084" y="18778"/>
                  </a:cubicBezTo>
                  <a:cubicBezTo>
                    <a:pt x="1568400" y="-9397"/>
                    <a:pt x="1577365" y="2129"/>
                    <a:pt x="1514612" y="3410"/>
                  </a:cubicBezTo>
                  <a:cubicBezTo>
                    <a:pt x="1451859" y="4691"/>
                    <a:pt x="1298179" y="22620"/>
                    <a:pt x="1199567" y="26462"/>
                  </a:cubicBezTo>
                  <a:cubicBezTo>
                    <a:pt x="1100955" y="30304"/>
                    <a:pt x="907573" y="25181"/>
                    <a:pt x="922941" y="26462"/>
                  </a:cubicBezTo>
                  <a:cubicBezTo>
                    <a:pt x="938309" y="27743"/>
                    <a:pt x="1285372" y="31585"/>
                    <a:pt x="1291775" y="34146"/>
                  </a:cubicBezTo>
                  <a:cubicBezTo>
                    <a:pt x="1298178" y="36707"/>
                    <a:pt x="1103516" y="34146"/>
                    <a:pt x="961361" y="41830"/>
                  </a:cubicBezTo>
                  <a:cubicBezTo>
                    <a:pt x="819206" y="49514"/>
                    <a:pt x="486232" y="72566"/>
                    <a:pt x="438847" y="80250"/>
                  </a:cubicBezTo>
                  <a:cubicBezTo>
                    <a:pt x="391462" y="87934"/>
                    <a:pt x="696262" y="84092"/>
                    <a:pt x="677052" y="87934"/>
                  </a:cubicBezTo>
                  <a:cubicBezTo>
                    <a:pt x="657842" y="91776"/>
                    <a:pt x="428602" y="100741"/>
                    <a:pt x="323587" y="103302"/>
                  </a:cubicBezTo>
                  <a:cubicBezTo>
                    <a:pt x="218572" y="105863"/>
                    <a:pt x="46961" y="37988"/>
                    <a:pt x="8541" y="725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B32538AE-8261-C8A9-2F4D-933BF261C626}"/>
                </a:ext>
              </a:extLst>
            </p:cNvPr>
            <p:cNvSpPr/>
            <p:nvPr/>
          </p:nvSpPr>
          <p:spPr>
            <a:xfrm>
              <a:off x="5261908" y="4599855"/>
              <a:ext cx="2257956" cy="1923918"/>
            </a:xfrm>
            <a:custGeom>
              <a:avLst/>
              <a:gdLst>
                <a:gd name="connsiteX0" fmla="*/ 9339 w 2257956"/>
                <a:gd name="connsiteY0" fmla="*/ 102774 h 1923918"/>
                <a:gd name="connsiteX1" fmla="*/ 86179 w 2257956"/>
                <a:gd name="connsiteY1" fmla="*/ 194982 h 1923918"/>
                <a:gd name="connsiteX2" fmla="*/ 116916 w 2257956"/>
                <a:gd name="connsiteY2" fmla="*/ 279506 h 1923918"/>
                <a:gd name="connsiteX3" fmla="*/ 155336 w 2257956"/>
                <a:gd name="connsiteY3" fmla="*/ 425503 h 1923918"/>
                <a:gd name="connsiteX4" fmla="*/ 378173 w 2257956"/>
                <a:gd name="connsiteY4" fmla="*/ 417819 h 1923918"/>
                <a:gd name="connsiteX5" fmla="*/ 1138892 w 2257956"/>
                <a:gd name="connsiteY5" fmla="*/ 417819 h 1923918"/>
                <a:gd name="connsiteX6" fmla="*/ 1085104 w 2257956"/>
                <a:gd name="connsiteY6" fmla="*/ 417819 h 1923918"/>
                <a:gd name="connsiteX7" fmla="*/ 1692142 w 2257956"/>
                <a:gd name="connsiteY7" fmla="*/ 433187 h 1923918"/>
                <a:gd name="connsiteX8" fmla="*/ 1784351 w 2257956"/>
                <a:gd name="connsiteY8" fmla="*/ 433187 h 1923918"/>
                <a:gd name="connsiteX9" fmla="*/ 1684458 w 2257956"/>
                <a:gd name="connsiteY9" fmla="*/ 586868 h 1923918"/>
                <a:gd name="connsiteX10" fmla="*/ 1592250 w 2257956"/>
                <a:gd name="connsiteY10" fmla="*/ 832757 h 1923918"/>
                <a:gd name="connsiteX11" fmla="*/ 1415517 w 2257956"/>
                <a:gd name="connsiteY11" fmla="*/ 1101698 h 1923918"/>
                <a:gd name="connsiteX12" fmla="*/ 1085104 w 2257956"/>
                <a:gd name="connsiteY12" fmla="*/ 1386007 h 1923918"/>
                <a:gd name="connsiteX13" fmla="*/ 808479 w 2257956"/>
                <a:gd name="connsiteY13" fmla="*/ 1608844 h 1923918"/>
                <a:gd name="connsiteX14" fmla="*/ 631746 w 2257956"/>
                <a:gd name="connsiteY14" fmla="*/ 1701053 h 1923918"/>
                <a:gd name="connsiteX15" fmla="*/ 639430 w 2257956"/>
                <a:gd name="connsiteY15" fmla="*/ 1747157 h 1923918"/>
                <a:gd name="connsiteX16" fmla="*/ 685534 w 2257956"/>
                <a:gd name="connsiteY16" fmla="*/ 1908521 h 1923918"/>
                <a:gd name="connsiteX17" fmla="*/ 823847 w 2257956"/>
                <a:gd name="connsiteY17" fmla="*/ 1900837 h 1923918"/>
                <a:gd name="connsiteX18" fmla="*/ 977527 w 2257956"/>
                <a:gd name="connsiteY18" fmla="*/ 1762525 h 1923918"/>
                <a:gd name="connsiteX19" fmla="*/ 1446253 w 2257956"/>
                <a:gd name="connsiteY19" fmla="*/ 1485900 h 1923918"/>
                <a:gd name="connsiteX20" fmla="*/ 2076344 w 2257956"/>
                <a:gd name="connsiteY20" fmla="*/ 740548 h 1923918"/>
                <a:gd name="connsiteX21" fmla="*/ 2237709 w 2257956"/>
                <a:gd name="connsiteY21" fmla="*/ 402451 h 1923918"/>
                <a:gd name="connsiteX22" fmla="*/ 2253077 w 2257956"/>
                <a:gd name="connsiteY22" fmla="*/ 333295 h 1923918"/>
                <a:gd name="connsiteX23" fmla="*/ 2214657 w 2257956"/>
                <a:gd name="connsiteY23" fmla="*/ 210350 h 1923918"/>
                <a:gd name="connsiteX24" fmla="*/ 2076344 w 2257956"/>
                <a:gd name="connsiteY24" fmla="*/ 10565 h 1923918"/>
                <a:gd name="connsiteX25" fmla="*/ 1799719 w 2257956"/>
                <a:gd name="connsiteY25" fmla="*/ 25933 h 1923918"/>
                <a:gd name="connsiteX26" fmla="*/ 900687 w 2257956"/>
                <a:gd name="connsiteY26" fmla="*/ 87406 h 1923918"/>
                <a:gd name="connsiteX27" fmla="*/ 1039000 w 2257956"/>
                <a:gd name="connsiteY27" fmla="*/ 102774 h 1923918"/>
                <a:gd name="connsiteX28" fmla="*/ 670166 w 2257956"/>
                <a:gd name="connsiteY28" fmla="*/ 110458 h 1923918"/>
                <a:gd name="connsiteX29" fmla="*/ 278280 w 2257956"/>
                <a:gd name="connsiteY29" fmla="*/ 118142 h 1923918"/>
                <a:gd name="connsiteX30" fmla="*/ 239860 w 2257956"/>
                <a:gd name="connsiteY30" fmla="*/ 102774 h 1923918"/>
                <a:gd name="connsiteX31" fmla="*/ 324384 w 2257956"/>
                <a:gd name="connsiteY31" fmla="*/ 133510 h 1923918"/>
                <a:gd name="connsiteX32" fmla="*/ 9339 w 2257956"/>
                <a:gd name="connsiteY32" fmla="*/ 102774 h 1923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257956" h="1923918">
                  <a:moveTo>
                    <a:pt x="9339" y="102774"/>
                  </a:moveTo>
                  <a:cubicBezTo>
                    <a:pt x="-30362" y="113019"/>
                    <a:pt x="68250" y="165527"/>
                    <a:pt x="86179" y="194982"/>
                  </a:cubicBezTo>
                  <a:cubicBezTo>
                    <a:pt x="104108" y="224437"/>
                    <a:pt x="105390" y="241086"/>
                    <a:pt x="116916" y="279506"/>
                  </a:cubicBezTo>
                  <a:cubicBezTo>
                    <a:pt x="128442" y="317926"/>
                    <a:pt x="111793" y="402451"/>
                    <a:pt x="155336" y="425503"/>
                  </a:cubicBezTo>
                  <a:cubicBezTo>
                    <a:pt x="198879" y="448555"/>
                    <a:pt x="378173" y="417819"/>
                    <a:pt x="378173" y="417819"/>
                  </a:cubicBezTo>
                  <a:lnTo>
                    <a:pt x="1138892" y="417819"/>
                  </a:lnTo>
                  <a:lnTo>
                    <a:pt x="1085104" y="417819"/>
                  </a:lnTo>
                  <a:lnTo>
                    <a:pt x="1692142" y="433187"/>
                  </a:lnTo>
                  <a:cubicBezTo>
                    <a:pt x="1808683" y="435748"/>
                    <a:pt x="1785632" y="407574"/>
                    <a:pt x="1784351" y="433187"/>
                  </a:cubicBezTo>
                  <a:cubicBezTo>
                    <a:pt x="1783070" y="458800"/>
                    <a:pt x="1716475" y="520273"/>
                    <a:pt x="1684458" y="586868"/>
                  </a:cubicBezTo>
                  <a:cubicBezTo>
                    <a:pt x="1652441" y="653463"/>
                    <a:pt x="1637074" y="746952"/>
                    <a:pt x="1592250" y="832757"/>
                  </a:cubicBezTo>
                  <a:cubicBezTo>
                    <a:pt x="1547426" y="918562"/>
                    <a:pt x="1500041" y="1009490"/>
                    <a:pt x="1415517" y="1101698"/>
                  </a:cubicBezTo>
                  <a:cubicBezTo>
                    <a:pt x="1330993" y="1193906"/>
                    <a:pt x="1186277" y="1301483"/>
                    <a:pt x="1085104" y="1386007"/>
                  </a:cubicBezTo>
                  <a:cubicBezTo>
                    <a:pt x="983931" y="1470531"/>
                    <a:pt x="884039" y="1556336"/>
                    <a:pt x="808479" y="1608844"/>
                  </a:cubicBezTo>
                  <a:cubicBezTo>
                    <a:pt x="732919" y="1661352"/>
                    <a:pt x="631746" y="1701053"/>
                    <a:pt x="631746" y="1701053"/>
                  </a:cubicBezTo>
                  <a:cubicBezTo>
                    <a:pt x="603571" y="1724105"/>
                    <a:pt x="630465" y="1712579"/>
                    <a:pt x="639430" y="1747157"/>
                  </a:cubicBezTo>
                  <a:cubicBezTo>
                    <a:pt x="648395" y="1781735"/>
                    <a:pt x="654798" y="1882908"/>
                    <a:pt x="685534" y="1908521"/>
                  </a:cubicBezTo>
                  <a:cubicBezTo>
                    <a:pt x="716270" y="1934134"/>
                    <a:pt x="775182" y="1925170"/>
                    <a:pt x="823847" y="1900837"/>
                  </a:cubicBezTo>
                  <a:cubicBezTo>
                    <a:pt x="872512" y="1876504"/>
                    <a:pt x="873793" y="1831681"/>
                    <a:pt x="977527" y="1762525"/>
                  </a:cubicBezTo>
                  <a:cubicBezTo>
                    <a:pt x="1081261" y="1693369"/>
                    <a:pt x="1263117" y="1656229"/>
                    <a:pt x="1446253" y="1485900"/>
                  </a:cubicBezTo>
                  <a:cubicBezTo>
                    <a:pt x="1629389" y="1315571"/>
                    <a:pt x="1944435" y="921123"/>
                    <a:pt x="2076344" y="740548"/>
                  </a:cubicBezTo>
                  <a:cubicBezTo>
                    <a:pt x="2208253" y="559973"/>
                    <a:pt x="2208254" y="470327"/>
                    <a:pt x="2237709" y="402451"/>
                  </a:cubicBezTo>
                  <a:cubicBezTo>
                    <a:pt x="2267165" y="334576"/>
                    <a:pt x="2256919" y="365312"/>
                    <a:pt x="2253077" y="333295"/>
                  </a:cubicBezTo>
                  <a:cubicBezTo>
                    <a:pt x="2249235" y="301278"/>
                    <a:pt x="2244112" y="264138"/>
                    <a:pt x="2214657" y="210350"/>
                  </a:cubicBezTo>
                  <a:cubicBezTo>
                    <a:pt x="2185202" y="156562"/>
                    <a:pt x="2145500" y="41301"/>
                    <a:pt x="2076344" y="10565"/>
                  </a:cubicBezTo>
                  <a:cubicBezTo>
                    <a:pt x="2007188" y="-20171"/>
                    <a:pt x="1799719" y="25933"/>
                    <a:pt x="1799719" y="25933"/>
                  </a:cubicBezTo>
                  <a:lnTo>
                    <a:pt x="900687" y="87406"/>
                  </a:lnTo>
                  <a:cubicBezTo>
                    <a:pt x="773901" y="100213"/>
                    <a:pt x="1077420" y="98932"/>
                    <a:pt x="1039000" y="102774"/>
                  </a:cubicBezTo>
                  <a:cubicBezTo>
                    <a:pt x="1000580" y="106616"/>
                    <a:pt x="670166" y="110458"/>
                    <a:pt x="670166" y="110458"/>
                  </a:cubicBezTo>
                  <a:lnTo>
                    <a:pt x="278280" y="118142"/>
                  </a:lnTo>
                  <a:cubicBezTo>
                    <a:pt x="206562" y="116861"/>
                    <a:pt x="232176" y="100213"/>
                    <a:pt x="239860" y="102774"/>
                  </a:cubicBezTo>
                  <a:cubicBezTo>
                    <a:pt x="247544" y="105335"/>
                    <a:pt x="357681" y="130949"/>
                    <a:pt x="324384" y="133510"/>
                  </a:cubicBezTo>
                  <a:cubicBezTo>
                    <a:pt x="291087" y="136071"/>
                    <a:pt x="49040" y="92529"/>
                    <a:pt x="9339" y="10277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4F08D520-B83F-D62A-5CDE-71021723CC42}"/>
                </a:ext>
              </a:extLst>
            </p:cNvPr>
            <p:cNvSpPr/>
            <p:nvPr/>
          </p:nvSpPr>
          <p:spPr>
            <a:xfrm>
              <a:off x="2814229" y="7353604"/>
              <a:ext cx="1439364" cy="1907649"/>
            </a:xfrm>
            <a:custGeom>
              <a:avLst/>
              <a:gdLst>
                <a:gd name="connsiteX0" fmla="*/ 5811 w 1439364"/>
                <a:gd name="connsiteY0" fmla="*/ 199801 h 1907649"/>
                <a:gd name="connsiteX1" fmla="*/ 267068 w 1439364"/>
                <a:gd name="connsiteY1" fmla="*/ 499478 h 1907649"/>
                <a:gd name="connsiteX2" fmla="*/ 620534 w 1439364"/>
                <a:gd name="connsiteY2" fmla="*/ 983572 h 1907649"/>
                <a:gd name="connsiteX3" fmla="*/ 920211 w 1439364"/>
                <a:gd name="connsiteY3" fmla="*/ 1436930 h 1907649"/>
                <a:gd name="connsiteX4" fmla="*/ 1050840 w 1439364"/>
                <a:gd name="connsiteY4" fmla="*/ 1736608 h 1907649"/>
                <a:gd name="connsiteX5" fmla="*/ 1089260 w 1439364"/>
                <a:gd name="connsiteY5" fmla="*/ 1905657 h 1907649"/>
                <a:gd name="connsiteX6" fmla="*/ 1119996 w 1439364"/>
                <a:gd name="connsiteY6" fmla="*/ 1821132 h 1907649"/>
                <a:gd name="connsiteX7" fmla="*/ 1196837 w 1439364"/>
                <a:gd name="connsiteY7" fmla="*/ 1698188 h 1907649"/>
                <a:gd name="connsiteX8" fmla="*/ 1411989 w 1439364"/>
                <a:gd name="connsiteY8" fmla="*/ 1529139 h 1907649"/>
                <a:gd name="connsiteX9" fmla="*/ 1404305 w 1439364"/>
                <a:gd name="connsiteY9" fmla="*/ 1421562 h 1907649"/>
                <a:gd name="connsiteX10" fmla="*/ 1119996 w 1439364"/>
                <a:gd name="connsiteY10" fmla="*/ 1075781 h 1907649"/>
                <a:gd name="connsiteX11" fmla="*/ 858739 w 1439364"/>
                <a:gd name="connsiteY11" fmla="*/ 691579 h 1907649"/>
                <a:gd name="connsiteX12" fmla="*/ 536010 w 1439364"/>
                <a:gd name="connsiteY12" fmla="*/ 422638 h 1907649"/>
                <a:gd name="connsiteX13" fmla="*/ 190228 w 1439364"/>
                <a:gd name="connsiteY13" fmla="*/ 107593 h 1907649"/>
                <a:gd name="connsiteX14" fmla="*/ 144124 w 1439364"/>
                <a:gd name="connsiteY14" fmla="*/ 16 h 1907649"/>
                <a:gd name="connsiteX15" fmla="*/ 90336 w 1439364"/>
                <a:gd name="connsiteY15" fmla="*/ 99909 h 1907649"/>
                <a:gd name="connsiteX16" fmla="*/ 5811 w 1439364"/>
                <a:gd name="connsiteY16" fmla="*/ 199801 h 190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39364" h="1907649">
                  <a:moveTo>
                    <a:pt x="5811" y="199801"/>
                  </a:moveTo>
                  <a:cubicBezTo>
                    <a:pt x="35266" y="266396"/>
                    <a:pt x="164614" y="368850"/>
                    <a:pt x="267068" y="499478"/>
                  </a:cubicBezTo>
                  <a:cubicBezTo>
                    <a:pt x="369522" y="630107"/>
                    <a:pt x="511677" y="827330"/>
                    <a:pt x="620534" y="983572"/>
                  </a:cubicBezTo>
                  <a:cubicBezTo>
                    <a:pt x="729391" y="1139814"/>
                    <a:pt x="848493" y="1311424"/>
                    <a:pt x="920211" y="1436930"/>
                  </a:cubicBezTo>
                  <a:cubicBezTo>
                    <a:pt x="991929" y="1562436"/>
                    <a:pt x="1022665" y="1658487"/>
                    <a:pt x="1050840" y="1736608"/>
                  </a:cubicBezTo>
                  <a:cubicBezTo>
                    <a:pt x="1079015" y="1814729"/>
                    <a:pt x="1077734" y="1891570"/>
                    <a:pt x="1089260" y="1905657"/>
                  </a:cubicBezTo>
                  <a:cubicBezTo>
                    <a:pt x="1100786" y="1919744"/>
                    <a:pt x="1102067" y="1855710"/>
                    <a:pt x="1119996" y="1821132"/>
                  </a:cubicBezTo>
                  <a:cubicBezTo>
                    <a:pt x="1137925" y="1786554"/>
                    <a:pt x="1148172" y="1746853"/>
                    <a:pt x="1196837" y="1698188"/>
                  </a:cubicBezTo>
                  <a:cubicBezTo>
                    <a:pt x="1245502" y="1649523"/>
                    <a:pt x="1377411" y="1575243"/>
                    <a:pt x="1411989" y="1529139"/>
                  </a:cubicBezTo>
                  <a:cubicBezTo>
                    <a:pt x="1446567" y="1483035"/>
                    <a:pt x="1452970" y="1497122"/>
                    <a:pt x="1404305" y="1421562"/>
                  </a:cubicBezTo>
                  <a:cubicBezTo>
                    <a:pt x="1355640" y="1346002"/>
                    <a:pt x="1210924" y="1197445"/>
                    <a:pt x="1119996" y="1075781"/>
                  </a:cubicBezTo>
                  <a:cubicBezTo>
                    <a:pt x="1029068" y="954117"/>
                    <a:pt x="956070" y="800436"/>
                    <a:pt x="858739" y="691579"/>
                  </a:cubicBezTo>
                  <a:cubicBezTo>
                    <a:pt x="761408" y="582722"/>
                    <a:pt x="647428" y="519969"/>
                    <a:pt x="536010" y="422638"/>
                  </a:cubicBezTo>
                  <a:cubicBezTo>
                    <a:pt x="424592" y="325307"/>
                    <a:pt x="255542" y="178030"/>
                    <a:pt x="190228" y="107593"/>
                  </a:cubicBezTo>
                  <a:cubicBezTo>
                    <a:pt x="124914" y="37156"/>
                    <a:pt x="160773" y="1297"/>
                    <a:pt x="144124" y="16"/>
                  </a:cubicBezTo>
                  <a:cubicBezTo>
                    <a:pt x="127475" y="-1265"/>
                    <a:pt x="113388" y="70453"/>
                    <a:pt x="90336" y="99909"/>
                  </a:cubicBezTo>
                  <a:cubicBezTo>
                    <a:pt x="67284" y="129364"/>
                    <a:pt x="-23644" y="133206"/>
                    <a:pt x="5811" y="1998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DC4BEB41-A718-1D0B-5CBC-DC47E11ACEB4}"/>
                </a:ext>
              </a:extLst>
            </p:cNvPr>
            <p:cNvSpPr/>
            <p:nvPr/>
          </p:nvSpPr>
          <p:spPr>
            <a:xfrm>
              <a:off x="2168865" y="6934763"/>
              <a:ext cx="2291788" cy="2594437"/>
            </a:xfrm>
            <a:custGeom>
              <a:avLst/>
              <a:gdLst>
                <a:gd name="connsiteX0" fmla="*/ 1857569 w 2291788"/>
                <a:gd name="connsiteY0" fmla="*/ 3919 h 2594437"/>
                <a:gd name="connsiteX1" fmla="*/ 2003565 w 2291788"/>
                <a:gd name="connsiteY1" fmla="*/ 165284 h 2594437"/>
                <a:gd name="connsiteX2" fmla="*/ 2264822 w 2291788"/>
                <a:gd name="connsiteY2" fmla="*/ 280545 h 2594437"/>
                <a:gd name="connsiteX3" fmla="*/ 2241770 w 2291788"/>
                <a:gd name="connsiteY3" fmla="*/ 372753 h 2594437"/>
                <a:gd name="connsiteX4" fmla="*/ 1895989 w 2291788"/>
                <a:gd name="connsiteY4" fmla="*/ 987476 h 2594437"/>
                <a:gd name="connsiteX5" fmla="*/ 1542523 w 2291788"/>
                <a:gd name="connsiteY5" fmla="*/ 1563778 h 2594437"/>
                <a:gd name="connsiteX6" fmla="*/ 1288950 w 2291788"/>
                <a:gd name="connsiteY6" fmla="*/ 1832719 h 2594437"/>
                <a:gd name="connsiteX7" fmla="*/ 774120 w 2291788"/>
                <a:gd name="connsiteY7" fmla="*/ 2278393 h 2594437"/>
                <a:gd name="connsiteX8" fmla="*/ 213185 w 2291788"/>
                <a:gd name="connsiteY8" fmla="*/ 2562703 h 2594437"/>
                <a:gd name="connsiteX9" fmla="*/ 120977 w 2291788"/>
                <a:gd name="connsiteY9" fmla="*/ 2578071 h 2594437"/>
                <a:gd name="connsiteX10" fmla="*/ 44137 w 2291788"/>
                <a:gd name="connsiteY10" fmla="*/ 2478178 h 2594437"/>
                <a:gd name="connsiteX11" fmla="*/ 13401 w 2291788"/>
                <a:gd name="connsiteY11" fmla="*/ 2393654 h 2594437"/>
                <a:gd name="connsiteX12" fmla="*/ 266974 w 2291788"/>
                <a:gd name="connsiteY12" fmla="*/ 2193869 h 2594437"/>
                <a:gd name="connsiteX13" fmla="*/ 704964 w 2291788"/>
                <a:gd name="connsiteY13" fmla="*/ 1909560 h 2594437"/>
                <a:gd name="connsiteX14" fmla="*/ 1096849 w 2291788"/>
                <a:gd name="connsiteY14" fmla="*/ 1479254 h 2594437"/>
                <a:gd name="connsiteX15" fmla="*/ 1465683 w 2291788"/>
                <a:gd name="connsiteY15" fmla="*/ 1025896 h 2594437"/>
                <a:gd name="connsiteX16" fmla="*/ 1619364 w 2291788"/>
                <a:gd name="connsiteY16" fmla="*/ 718534 h 2594437"/>
                <a:gd name="connsiteX17" fmla="*/ 1796096 w 2291788"/>
                <a:gd name="connsiteY17" fmla="*/ 342017 h 2594437"/>
                <a:gd name="connsiteX18" fmla="*/ 1857569 w 2291788"/>
                <a:gd name="connsiteY18" fmla="*/ 3919 h 259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91788" h="2594437">
                  <a:moveTo>
                    <a:pt x="1857569" y="3919"/>
                  </a:moveTo>
                  <a:cubicBezTo>
                    <a:pt x="1892147" y="-25536"/>
                    <a:pt x="1935690" y="119180"/>
                    <a:pt x="2003565" y="165284"/>
                  </a:cubicBezTo>
                  <a:cubicBezTo>
                    <a:pt x="2071440" y="211388"/>
                    <a:pt x="2225121" y="245967"/>
                    <a:pt x="2264822" y="280545"/>
                  </a:cubicBezTo>
                  <a:cubicBezTo>
                    <a:pt x="2304523" y="315123"/>
                    <a:pt x="2303242" y="254931"/>
                    <a:pt x="2241770" y="372753"/>
                  </a:cubicBezTo>
                  <a:cubicBezTo>
                    <a:pt x="2180298" y="490575"/>
                    <a:pt x="2012530" y="788972"/>
                    <a:pt x="1895989" y="987476"/>
                  </a:cubicBezTo>
                  <a:cubicBezTo>
                    <a:pt x="1779448" y="1185980"/>
                    <a:pt x="1643696" y="1422904"/>
                    <a:pt x="1542523" y="1563778"/>
                  </a:cubicBezTo>
                  <a:cubicBezTo>
                    <a:pt x="1441350" y="1704652"/>
                    <a:pt x="1417017" y="1713617"/>
                    <a:pt x="1288950" y="1832719"/>
                  </a:cubicBezTo>
                  <a:cubicBezTo>
                    <a:pt x="1160883" y="1951821"/>
                    <a:pt x="953414" y="2156729"/>
                    <a:pt x="774120" y="2278393"/>
                  </a:cubicBezTo>
                  <a:cubicBezTo>
                    <a:pt x="594826" y="2400057"/>
                    <a:pt x="322042" y="2512757"/>
                    <a:pt x="213185" y="2562703"/>
                  </a:cubicBezTo>
                  <a:cubicBezTo>
                    <a:pt x="104328" y="2612649"/>
                    <a:pt x="149152" y="2592158"/>
                    <a:pt x="120977" y="2578071"/>
                  </a:cubicBezTo>
                  <a:cubicBezTo>
                    <a:pt x="92802" y="2563984"/>
                    <a:pt x="62066" y="2508914"/>
                    <a:pt x="44137" y="2478178"/>
                  </a:cubicBezTo>
                  <a:cubicBezTo>
                    <a:pt x="26208" y="2447442"/>
                    <a:pt x="-23738" y="2441039"/>
                    <a:pt x="13401" y="2393654"/>
                  </a:cubicBezTo>
                  <a:cubicBezTo>
                    <a:pt x="50540" y="2346269"/>
                    <a:pt x="151713" y="2274551"/>
                    <a:pt x="266974" y="2193869"/>
                  </a:cubicBezTo>
                  <a:cubicBezTo>
                    <a:pt x="382234" y="2113187"/>
                    <a:pt x="566652" y="2028662"/>
                    <a:pt x="704964" y="1909560"/>
                  </a:cubicBezTo>
                  <a:cubicBezTo>
                    <a:pt x="843276" y="1790458"/>
                    <a:pt x="970063" y="1626531"/>
                    <a:pt x="1096849" y="1479254"/>
                  </a:cubicBezTo>
                  <a:cubicBezTo>
                    <a:pt x="1223635" y="1331977"/>
                    <a:pt x="1378597" y="1152683"/>
                    <a:pt x="1465683" y="1025896"/>
                  </a:cubicBezTo>
                  <a:cubicBezTo>
                    <a:pt x="1552769" y="899109"/>
                    <a:pt x="1564295" y="832514"/>
                    <a:pt x="1619364" y="718534"/>
                  </a:cubicBezTo>
                  <a:cubicBezTo>
                    <a:pt x="1674433" y="604554"/>
                    <a:pt x="1753834" y="454716"/>
                    <a:pt x="1796096" y="342017"/>
                  </a:cubicBezTo>
                  <a:cubicBezTo>
                    <a:pt x="1838358" y="229318"/>
                    <a:pt x="1822991" y="33374"/>
                    <a:pt x="1857569" y="391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07C07763-FEEB-FC49-A5D6-CA03F511F7D4}"/>
                </a:ext>
              </a:extLst>
            </p:cNvPr>
            <p:cNvSpPr/>
            <p:nvPr/>
          </p:nvSpPr>
          <p:spPr>
            <a:xfrm>
              <a:off x="5494794" y="7506822"/>
              <a:ext cx="629381" cy="733904"/>
            </a:xfrm>
            <a:custGeom>
              <a:avLst/>
              <a:gdLst>
                <a:gd name="connsiteX0" fmla="*/ 298967 w 629381"/>
                <a:gd name="connsiteY0" fmla="*/ 479 h 733904"/>
                <a:gd name="connsiteX1" fmla="*/ 22342 w 629381"/>
                <a:gd name="connsiteY1" fmla="*/ 223316 h 733904"/>
                <a:gd name="connsiteX2" fmla="*/ 30026 w 629381"/>
                <a:gd name="connsiteY2" fmla="*/ 492257 h 733904"/>
                <a:gd name="connsiteX3" fmla="*/ 137603 w 629381"/>
                <a:gd name="connsiteY3" fmla="*/ 684358 h 733904"/>
                <a:gd name="connsiteX4" fmla="*/ 283599 w 629381"/>
                <a:gd name="connsiteY4" fmla="*/ 730462 h 733904"/>
                <a:gd name="connsiteX5" fmla="*/ 544856 w 629381"/>
                <a:gd name="connsiteY5" fmla="*/ 615202 h 733904"/>
                <a:gd name="connsiteX6" fmla="*/ 629381 w 629381"/>
                <a:gd name="connsiteY6" fmla="*/ 392365 h 733904"/>
                <a:gd name="connsiteX7" fmla="*/ 544856 w 629381"/>
                <a:gd name="connsiteY7" fmla="*/ 169528 h 733904"/>
                <a:gd name="connsiteX8" fmla="*/ 298967 w 629381"/>
                <a:gd name="connsiteY8" fmla="*/ 479 h 73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381" h="733904">
                  <a:moveTo>
                    <a:pt x="298967" y="479"/>
                  </a:moveTo>
                  <a:cubicBezTo>
                    <a:pt x="211881" y="9444"/>
                    <a:pt x="67166" y="141353"/>
                    <a:pt x="22342" y="223316"/>
                  </a:cubicBezTo>
                  <a:cubicBezTo>
                    <a:pt x="-22482" y="305279"/>
                    <a:pt x="10816" y="415417"/>
                    <a:pt x="30026" y="492257"/>
                  </a:cubicBezTo>
                  <a:cubicBezTo>
                    <a:pt x="49236" y="569097"/>
                    <a:pt x="95341" y="644657"/>
                    <a:pt x="137603" y="684358"/>
                  </a:cubicBezTo>
                  <a:cubicBezTo>
                    <a:pt x="179865" y="724059"/>
                    <a:pt x="215724" y="741988"/>
                    <a:pt x="283599" y="730462"/>
                  </a:cubicBezTo>
                  <a:cubicBezTo>
                    <a:pt x="351474" y="718936"/>
                    <a:pt x="487226" y="671551"/>
                    <a:pt x="544856" y="615202"/>
                  </a:cubicBezTo>
                  <a:cubicBezTo>
                    <a:pt x="602486" y="558853"/>
                    <a:pt x="629381" y="466644"/>
                    <a:pt x="629381" y="392365"/>
                  </a:cubicBezTo>
                  <a:cubicBezTo>
                    <a:pt x="629381" y="318086"/>
                    <a:pt x="601206" y="228439"/>
                    <a:pt x="544856" y="169528"/>
                  </a:cubicBezTo>
                  <a:cubicBezTo>
                    <a:pt x="488506" y="110617"/>
                    <a:pt x="386053" y="-8486"/>
                    <a:pt x="298967" y="47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F725FA9F-9965-FA63-2270-6872D96AC572}"/>
                </a:ext>
              </a:extLst>
            </p:cNvPr>
            <p:cNvSpPr/>
            <p:nvPr/>
          </p:nvSpPr>
          <p:spPr>
            <a:xfrm>
              <a:off x="6120588" y="6890709"/>
              <a:ext cx="588372" cy="737628"/>
            </a:xfrm>
            <a:custGeom>
              <a:avLst/>
              <a:gdLst>
                <a:gd name="connsiteX0" fmla="*/ 272528 w 588372"/>
                <a:gd name="connsiteY0" fmla="*/ 1869 h 737628"/>
                <a:gd name="connsiteX1" fmla="*/ 42007 w 588372"/>
                <a:gd name="connsiteY1" fmla="*/ 201654 h 737628"/>
                <a:gd name="connsiteX2" fmla="*/ 3587 w 588372"/>
                <a:gd name="connsiteY2" fmla="*/ 378387 h 737628"/>
                <a:gd name="connsiteX3" fmla="*/ 88111 w 588372"/>
                <a:gd name="connsiteY3" fmla="*/ 616592 h 737628"/>
                <a:gd name="connsiteX4" fmla="*/ 303264 w 588372"/>
                <a:gd name="connsiteY4" fmla="*/ 724168 h 737628"/>
                <a:gd name="connsiteX5" fmla="*/ 449261 w 588372"/>
                <a:gd name="connsiteY5" fmla="*/ 716484 h 737628"/>
                <a:gd name="connsiteX6" fmla="*/ 549153 w 588372"/>
                <a:gd name="connsiteY6" fmla="*/ 547436 h 737628"/>
                <a:gd name="connsiteX7" fmla="*/ 587573 w 588372"/>
                <a:gd name="connsiteY7" fmla="*/ 393755 h 737628"/>
                <a:gd name="connsiteX8" fmla="*/ 564521 w 588372"/>
                <a:gd name="connsiteY8" fmla="*/ 240074 h 737628"/>
                <a:gd name="connsiteX9" fmla="*/ 449261 w 588372"/>
                <a:gd name="connsiteY9" fmla="*/ 109446 h 737628"/>
                <a:gd name="connsiteX10" fmla="*/ 272528 w 588372"/>
                <a:gd name="connsiteY10" fmla="*/ 1869 h 73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8372" h="737628">
                  <a:moveTo>
                    <a:pt x="272528" y="1869"/>
                  </a:moveTo>
                  <a:cubicBezTo>
                    <a:pt x="204652" y="17237"/>
                    <a:pt x="86830" y="138901"/>
                    <a:pt x="42007" y="201654"/>
                  </a:cubicBezTo>
                  <a:cubicBezTo>
                    <a:pt x="-2817" y="264407"/>
                    <a:pt x="-4097" y="309231"/>
                    <a:pt x="3587" y="378387"/>
                  </a:cubicBezTo>
                  <a:cubicBezTo>
                    <a:pt x="11271" y="447543"/>
                    <a:pt x="38165" y="558962"/>
                    <a:pt x="88111" y="616592"/>
                  </a:cubicBezTo>
                  <a:cubicBezTo>
                    <a:pt x="138057" y="674222"/>
                    <a:pt x="243072" y="707519"/>
                    <a:pt x="303264" y="724168"/>
                  </a:cubicBezTo>
                  <a:cubicBezTo>
                    <a:pt x="363456" y="740817"/>
                    <a:pt x="408280" y="745939"/>
                    <a:pt x="449261" y="716484"/>
                  </a:cubicBezTo>
                  <a:cubicBezTo>
                    <a:pt x="490242" y="687029"/>
                    <a:pt x="526101" y="601224"/>
                    <a:pt x="549153" y="547436"/>
                  </a:cubicBezTo>
                  <a:cubicBezTo>
                    <a:pt x="572205" y="493648"/>
                    <a:pt x="585012" y="444982"/>
                    <a:pt x="587573" y="393755"/>
                  </a:cubicBezTo>
                  <a:cubicBezTo>
                    <a:pt x="590134" y="342528"/>
                    <a:pt x="587573" y="287459"/>
                    <a:pt x="564521" y="240074"/>
                  </a:cubicBezTo>
                  <a:cubicBezTo>
                    <a:pt x="541469" y="192689"/>
                    <a:pt x="496646" y="149147"/>
                    <a:pt x="449261" y="109446"/>
                  </a:cubicBezTo>
                  <a:cubicBezTo>
                    <a:pt x="401876" y="69745"/>
                    <a:pt x="340404" y="-13499"/>
                    <a:pt x="272528" y="186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8553515E-76B2-E504-C1AB-AE05EA8FE7B7}"/>
                </a:ext>
              </a:extLst>
            </p:cNvPr>
            <p:cNvSpPr/>
            <p:nvPr/>
          </p:nvSpPr>
          <p:spPr>
            <a:xfrm>
              <a:off x="5472779" y="7758067"/>
              <a:ext cx="2265043" cy="1842925"/>
            </a:xfrm>
            <a:custGeom>
              <a:avLst/>
              <a:gdLst>
                <a:gd name="connsiteX0" fmla="*/ 5937 w 2265043"/>
                <a:gd name="connsiteY0" fmla="*/ 1332145 h 1842925"/>
                <a:gd name="connsiteX1" fmla="*/ 98145 w 2265043"/>
                <a:gd name="connsiteY1" fmla="*/ 1424353 h 1842925"/>
                <a:gd name="connsiteX2" fmla="*/ 159618 w 2265043"/>
                <a:gd name="connsiteY2" fmla="*/ 1578034 h 1842925"/>
                <a:gd name="connsiteX3" fmla="*/ 228774 w 2265043"/>
                <a:gd name="connsiteY3" fmla="*/ 1823923 h 1842925"/>
                <a:gd name="connsiteX4" fmla="*/ 390139 w 2265043"/>
                <a:gd name="connsiteY4" fmla="*/ 1770135 h 1842925"/>
                <a:gd name="connsiteX5" fmla="*/ 1050966 w 2265043"/>
                <a:gd name="connsiteY5" fmla="*/ 1324461 h 1842925"/>
                <a:gd name="connsiteX6" fmla="*/ 1596532 w 2265043"/>
                <a:gd name="connsiteY6" fmla="*/ 947943 h 1842925"/>
                <a:gd name="connsiteX7" fmla="*/ 2195887 w 2265043"/>
                <a:gd name="connsiteY7" fmla="*/ 356272 h 1842925"/>
                <a:gd name="connsiteX8" fmla="*/ 2241991 w 2265043"/>
                <a:gd name="connsiteY8" fmla="*/ 217960 h 1842925"/>
                <a:gd name="connsiteX9" fmla="*/ 2103678 w 2265043"/>
                <a:gd name="connsiteY9" fmla="*/ 2807 h 1842925"/>
                <a:gd name="connsiteX10" fmla="*/ 2072942 w 2265043"/>
                <a:gd name="connsiteY10" fmla="*/ 110383 h 1842925"/>
                <a:gd name="connsiteX11" fmla="*/ 1903893 w 2265043"/>
                <a:gd name="connsiteY11" fmla="*/ 325536 h 1842925"/>
                <a:gd name="connsiteX12" fmla="*/ 1535060 w 2265043"/>
                <a:gd name="connsiteY12" fmla="*/ 586794 h 1842925"/>
                <a:gd name="connsiteX13" fmla="*/ 728236 w 2265043"/>
                <a:gd name="connsiteY13" fmla="*/ 1093940 h 1842925"/>
                <a:gd name="connsiteX14" fmla="*/ 282562 w 2265043"/>
                <a:gd name="connsiteY14" fmla="*/ 1255304 h 1842925"/>
                <a:gd name="connsiteX15" fmla="*/ 5937 w 2265043"/>
                <a:gd name="connsiteY15" fmla="*/ 1332145 h 18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65043" h="1842925">
                  <a:moveTo>
                    <a:pt x="5937" y="1332145"/>
                  </a:moveTo>
                  <a:cubicBezTo>
                    <a:pt x="-24799" y="1360320"/>
                    <a:pt x="72532" y="1383372"/>
                    <a:pt x="98145" y="1424353"/>
                  </a:cubicBezTo>
                  <a:cubicBezTo>
                    <a:pt x="123758" y="1465334"/>
                    <a:pt x="137847" y="1511439"/>
                    <a:pt x="159618" y="1578034"/>
                  </a:cubicBezTo>
                  <a:cubicBezTo>
                    <a:pt x="181389" y="1644629"/>
                    <a:pt x="190354" y="1791906"/>
                    <a:pt x="228774" y="1823923"/>
                  </a:cubicBezTo>
                  <a:cubicBezTo>
                    <a:pt x="267194" y="1855940"/>
                    <a:pt x="253107" y="1853379"/>
                    <a:pt x="390139" y="1770135"/>
                  </a:cubicBezTo>
                  <a:cubicBezTo>
                    <a:pt x="527171" y="1686891"/>
                    <a:pt x="1050966" y="1324461"/>
                    <a:pt x="1050966" y="1324461"/>
                  </a:cubicBezTo>
                  <a:cubicBezTo>
                    <a:pt x="1252031" y="1187429"/>
                    <a:pt x="1405712" y="1109308"/>
                    <a:pt x="1596532" y="947943"/>
                  </a:cubicBezTo>
                  <a:cubicBezTo>
                    <a:pt x="1787352" y="786578"/>
                    <a:pt x="2088311" y="477936"/>
                    <a:pt x="2195887" y="356272"/>
                  </a:cubicBezTo>
                  <a:cubicBezTo>
                    <a:pt x="2303463" y="234608"/>
                    <a:pt x="2257359" y="276871"/>
                    <a:pt x="2241991" y="217960"/>
                  </a:cubicBezTo>
                  <a:cubicBezTo>
                    <a:pt x="2226623" y="159049"/>
                    <a:pt x="2131853" y="20736"/>
                    <a:pt x="2103678" y="2807"/>
                  </a:cubicBezTo>
                  <a:cubicBezTo>
                    <a:pt x="2075503" y="-15122"/>
                    <a:pt x="2106240" y="56595"/>
                    <a:pt x="2072942" y="110383"/>
                  </a:cubicBezTo>
                  <a:cubicBezTo>
                    <a:pt x="2039645" y="164171"/>
                    <a:pt x="1993540" y="246134"/>
                    <a:pt x="1903893" y="325536"/>
                  </a:cubicBezTo>
                  <a:cubicBezTo>
                    <a:pt x="1814246" y="404938"/>
                    <a:pt x="1731003" y="458727"/>
                    <a:pt x="1535060" y="586794"/>
                  </a:cubicBezTo>
                  <a:cubicBezTo>
                    <a:pt x="1339117" y="714861"/>
                    <a:pt x="936986" y="982522"/>
                    <a:pt x="728236" y="1093940"/>
                  </a:cubicBezTo>
                  <a:cubicBezTo>
                    <a:pt x="519486" y="1205358"/>
                    <a:pt x="406787" y="1216884"/>
                    <a:pt x="282562" y="1255304"/>
                  </a:cubicBezTo>
                  <a:cubicBezTo>
                    <a:pt x="158337" y="1293724"/>
                    <a:pt x="36673" y="1303970"/>
                    <a:pt x="5937" y="133214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580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サラメシ、働く人の「昼食」にフォーカス ストーリー設計に広報 ..." hidden="1">
            <a:extLst>
              <a:ext uri="{FF2B5EF4-FFF2-40B4-BE49-F238E27FC236}">
                <a16:creationId xmlns:a16="http://schemas.microsoft.com/office/drawing/2014/main" id="{A84ECBCB-2F91-1CF6-F98A-FEAA7D5CE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2641600"/>
            <a:ext cx="8445500" cy="7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46E52E4-5E47-93BC-DA07-931D7F084E07}"/>
              </a:ext>
            </a:extLst>
          </p:cNvPr>
          <p:cNvGrpSpPr/>
          <p:nvPr/>
        </p:nvGrpSpPr>
        <p:grpSpPr>
          <a:xfrm>
            <a:off x="2106306" y="3765289"/>
            <a:ext cx="5631516" cy="5835703"/>
            <a:chOff x="2106306" y="3765289"/>
            <a:chExt cx="5631516" cy="5835703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53810943-DCB8-76AF-EBE5-816F4EB7BD25}"/>
                </a:ext>
              </a:extLst>
            </p:cNvPr>
            <p:cNvSpPr/>
            <p:nvPr/>
          </p:nvSpPr>
          <p:spPr>
            <a:xfrm>
              <a:off x="2106306" y="4464407"/>
              <a:ext cx="2505277" cy="452520"/>
            </a:xfrm>
            <a:custGeom>
              <a:avLst/>
              <a:gdLst>
                <a:gd name="connsiteX0" fmla="*/ 14487 w 2505277"/>
                <a:gd name="connsiteY0" fmla="*/ 138329 h 452520"/>
                <a:gd name="connsiteX1" fmla="*/ 114380 w 2505277"/>
                <a:gd name="connsiteY1" fmla="*/ 353482 h 452520"/>
                <a:gd name="connsiteX2" fmla="*/ 45223 w 2505277"/>
                <a:gd name="connsiteY2" fmla="*/ 445690 h 452520"/>
                <a:gd name="connsiteX3" fmla="*/ 921203 w 2505277"/>
                <a:gd name="connsiteY3" fmla="*/ 445690 h 452520"/>
                <a:gd name="connsiteX4" fmla="*/ 2312013 w 2505277"/>
                <a:gd name="connsiteY4" fmla="*/ 414954 h 452520"/>
                <a:gd name="connsiteX5" fmla="*/ 2442642 w 2505277"/>
                <a:gd name="connsiteY5" fmla="*/ 414954 h 452520"/>
                <a:gd name="connsiteX6" fmla="*/ 2427274 w 2505277"/>
                <a:gd name="connsiteY6" fmla="*/ 361166 h 452520"/>
                <a:gd name="connsiteX7" fmla="*/ 2496430 w 2505277"/>
                <a:gd name="connsiteY7" fmla="*/ 30753 h 452520"/>
                <a:gd name="connsiteX8" fmla="*/ 2196753 w 2505277"/>
                <a:gd name="connsiteY8" fmla="*/ 23069 h 452520"/>
                <a:gd name="connsiteX9" fmla="*/ 890467 w 2505277"/>
                <a:gd name="connsiteY9" fmla="*/ 107593 h 452520"/>
                <a:gd name="connsiteX10" fmla="*/ 14487 w 2505277"/>
                <a:gd name="connsiteY10" fmla="*/ 138329 h 45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5277" h="452520">
                  <a:moveTo>
                    <a:pt x="14487" y="138329"/>
                  </a:moveTo>
                  <a:cubicBezTo>
                    <a:pt x="61872" y="220292"/>
                    <a:pt x="109257" y="302255"/>
                    <a:pt x="114380" y="353482"/>
                  </a:cubicBezTo>
                  <a:cubicBezTo>
                    <a:pt x="119503" y="404709"/>
                    <a:pt x="-89247" y="430322"/>
                    <a:pt x="45223" y="445690"/>
                  </a:cubicBezTo>
                  <a:cubicBezTo>
                    <a:pt x="179693" y="461058"/>
                    <a:pt x="921203" y="445690"/>
                    <a:pt x="921203" y="445690"/>
                  </a:cubicBezTo>
                  <a:lnTo>
                    <a:pt x="2312013" y="414954"/>
                  </a:lnTo>
                  <a:cubicBezTo>
                    <a:pt x="2565586" y="409831"/>
                    <a:pt x="2423432" y="423919"/>
                    <a:pt x="2442642" y="414954"/>
                  </a:cubicBezTo>
                  <a:cubicBezTo>
                    <a:pt x="2461852" y="405989"/>
                    <a:pt x="2418309" y="425199"/>
                    <a:pt x="2427274" y="361166"/>
                  </a:cubicBezTo>
                  <a:cubicBezTo>
                    <a:pt x="2436239" y="297133"/>
                    <a:pt x="2534850" y="87102"/>
                    <a:pt x="2496430" y="30753"/>
                  </a:cubicBezTo>
                  <a:cubicBezTo>
                    <a:pt x="2458010" y="-25596"/>
                    <a:pt x="2464414" y="10262"/>
                    <a:pt x="2196753" y="23069"/>
                  </a:cubicBezTo>
                  <a:cubicBezTo>
                    <a:pt x="1929093" y="35876"/>
                    <a:pt x="890467" y="107593"/>
                    <a:pt x="890467" y="107593"/>
                  </a:cubicBezTo>
                  <a:lnTo>
                    <a:pt x="14487" y="138329"/>
                  </a:ln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09C4E07E-0A16-E7D9-EE2D-8688233EA176}"/>
                </a:ext>
              </a:extLst>
            </p:cNvPr>
            <p:cNvSpPr/>
            <p:nvPr/>
          </p:nvSpPr>
          <p:spPr>
            <a:xfrm>
              <a:off x="2690060" y="3802485"/>
              <a:ext cx="419264" cy="1841467"/>
            </a:xfrm>
            <a:custGeom>
              <a:avLst/>
              <a:gdLst>
                <a:gd name="connsiteX0" fmla="*/ 14720 w 419264"/>
                <a:gd name="connsiteY0" fmla="*/ 8796 h 1841467"/>
                <a:gd name="connsiteX1" fmla="*/ 7036 w 419264"/>
                <a:gd name="connsiteY1" fmla="*/ 285421 h 1841467"/>
                <a:gd name="connsiteX2" fmla="*/ 22404 w 419264"/>
                <a:gd name="connsiteY2" fmla="*/ 838671 h 1841467"/>
                <a:gd name="connsiteX3" fmla="*/ 22404 w 419264"/>
                <a:gd name="connsiteY3" fmla="*/ 1484130 h 1841467"/>
                <a:gd name="connsiteX4" fmla="*/ 30088 w 419264"/>
                <a:gd name="connsiteY4" fmla="*/ 1722335 h 1841467"/>
                <a:gd name="connsiteX5" fmla="*/ 37772 w 419264"/>
                <a:gd name="connsiteY5" fmla="*/ 1829912 h 1841467"/>
                <a:gd name="connsiteX6" fmla="*/ 68508 w 419264"/>
                <a:gd name="connsiteY6" fmla="*/ 1837596 h 1841467"/>
                <a:gd name="connsiteX7" fmla="*/ 122296 w 419264"/>
                <a:gd name="connsiteY7" fmla="*/ 1822228 h 1841467"/>
                <a:gd name="connsiteX8" fmla="*/ 299029 w 419264"/>
                <a:gd name="connsiteY8" fmla="*/ 1829912 h 1841467"/>
                <a:gd name="connsiteX9" fmla="*/ 314397 w 419264"/>
                <a:gd name="connsiteY9" fmla="*/ 1776123 h 1841467"/>
                <a:gd name="connsiteX10" fmla="*/ 329765 w 419264"/>
                <a:gd name="connsiteY10" fmla="*/ 1530234 h 1841467"/>
                <a:gd name="connsiteX11" fmla="*/ 414290 w 419264"/>
                <a:gd name="connsiteY11" fmla="*/ 769515 h 1841467"/>
                <a:gd name="connsiteX12" fmla="*/ 406606 w 419264"/>
                <a:gd name="connsiteY12" fmla="*/ 454470 h 1841467"/>
                <a:gd name="connsiteX13" fmla="*/ 383553 w 419264"/>
                <a:gd name="connsiteY13" fmla="*/ 154792 h 1841467"/>
                <a:gd name="connsiteX14" fmla="*/ 329765 w 419264"/>
                <a:gd name="connsiteY14" fmla="*/ 116372 h 1841467"/>
                <a:gd name="connsiteX15" fmla="*/ 168401 w 419264"/>
                <a:gd name="connsiteY15" fmla="*/ 70268 h 1841467"/>
                <a:gd name="connsiteX16" fmla="*/ 14720 w 419264"/>
                <a:gd name="connsiteY16" fmla="*/ 8796 h 184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9264" h="1841467">
                  <a:moveTo>
                    <a:pt x="14720" y="8796"/>
                  </a:moveTo>
                  <a:cubicBezTo>
                    <a:pt x="-12174" y="44655"/>
                    <a:pt x="5755" y="147109"/>
                    <a:pt x="7036" y="285421"/>
                  </a:cubicBezTo>
                  <a:cubicBezTo>
                    <a:pt x="8317" y="423733"/>
                    <a:pt x="19843" y="638886"/>
                    <a:pt x="22404" y="838671"/>
                  </a:cubicBezTo>
                  <a:cubicBezTo>
                    <a:pt x="24965" y="1038456"/>
                    <a:pt x="21123" y="1336853"/>
                    <a:pt x="22404" y="1484130"/>
                  </a:cubicBezTo>
                  <a:cubicBezTo>
                    <a:pt x="23685" y="1631407"/>
                    <a:pt x="27527" y="1664705"/>
                    <a:pt x="30088" y="1722335"/>
                  </a:cubicBezTo>
                  <a:cubicBezTo>
                    <a:pt x="32649" y="1779965"/>
                    <a:pt x="37772" y="1829912"/>
                    <a:pt x="37772" y="1829912"/>
                  </a:cubicBezTo>
                  <a:cubicBezTo>
                    <a:pt x="44175" y="1849122"/>
                    <a:pt x="54421" y="1838877"/>
                    <a:pt x="68508" y="1837596"/>
                  </a:cubicBezTo>
                  <a:cubicBezTo>
                    <a:pt x="82595" y="1836315"/>
                    <a:pt x="83876" y="1823509"/>
                    <a:pt x="122296" y="1822228"/>
                  </a:cubicBezTo>
                  <a:cubicBezTo>
                    <a:pt x="160716" y="1820947"/>
                    <a:pt x="267012" y="1837596"/>
                    <a:pt x="299029" y="1829912"/>
                  </a:cubicBezTo>
                  <a:cubicBezTo>
                    <a:pt x="331046" y="1822228"/>
                    <a:pt x="309274" y="1826069"/>
                    <a:pt x="314397" y="1776123"/>
                  </a:cubicBezTo>
                  <a:cubicBezTo>
                    <a:pt x="319520" y="1726177"/>
                    <a:pt x="313116" y="1698002"/>
                    <a:pt x="329765" y="1530234"/>
                  </a:cubicBezTo>
                  <a:cubicBezTo>
                    <a:pt x="346414" y="1362466"/>
                    <a:pt x="401483" y="948809"/>
                    <a:pt x="414290" y="769515"/>
                  </a:cubicBezTo>
                  <a:cubicBezTo>
                    <a:pt x="427097" y="590221"/>
                    <a:pt x="411729" y="556924"/>
                    <a:pt x="406606" y="454470"/>
                  </a:cubicBezTo>
                  <a:cubicBezTo>
                    <a:pt x="401483" y="352016"/>
                    <a:pt x="383553" y="154792"/>
                    <a:pt x="383553" y="154792"/>
                  </a:cubicBezTo>
                  <a:cubicBezTo>
                    <a:pt x="370746" y="98442"/>
                    <a:pt x="365624" y="130459"/>
                    <a:pt x="329765" y="116372"/>
                  </a:cubicBezTo>
                  <a:cubicBezTo>
                    <a:pt x="293906" y="102285"/>
                    <a:pt x="218347" y="83075"/>
                    <a:pt x="168401" y="70268"/>
                  </a:cubicBezTo>
                  <a:cubicBezTo>
                    <a:pt x="118455" y="57461"/>
                    <a:pt x="41614" y="-27063"/>
                    <a:pt x="14720" y="879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9B506027-6410-96D4-89DF-CC88112E7B6A}"/>
                </a:ext>
              </a:extLst>
            </p:cNvPr>
            <p:cNvSpPr/>
            <p:nvPr/>
          </p:nvSpPr>
          <p:spPr>
            <a:xfrm>
              <a:off x="3195293" y="3765289"/>
              <a:ext cx="818082" cy="2897908"/>
            </a:xfrm>
            <a:custGeom>
              <a:avLst/>
              <a:gdLst>
                <a:gd name="connsiteX0" fmla="*/ 400835 w 818082"/>
                <a:gd name="connsiteY0" fmla="*/ 22940 h 2897908"/>
                <a:gd name="connsiteX1" fmla="*/ 431571 w 818082"/>
                <a:gd name="connsiteY1" fmla="*/ 391773 h 2897908"/>
                <a:gd name="connsiteX2" fmla="*/ 446939 w 818082"/>
                <a:gd name="connsiteY2" fmla="*/ 1183229 h 2897908"/>
                <a:gd name="connsiteX3" fmla="*/ 446939 w 818082"/>
                <a:gd name="connsiteY3" fmla="*/ 1605850 h 2897908"/>
                <a:gd name="connsiteX4" fmla="*/ 362415 w 818082"/>
                <a:gd name="connsiteY4" fmla="*/ 1974684 h 2897908"/>
                <a:gd name="connsiteX5" fmla="*/ 139578 w 818082"/>
                <a:gd name="connsiteY5" fmla="*/ 2420358 h 2897908"/>
                <a:gd name="connsiteX6" fmla="*/ 39685 w 818082"/>
                <a:gd name="connsiteY6" fmla="*/ 2658563 h 2897908"/>
                <a:gd name="connsiteX7" fmla="*/ 1265 w 818082"/>
                <a:gd name="connsiteY7" fmla="*/ 2720035 h 2897908"/>
                <a:gd name="connsiteX8" fmla="*/ 24317 w 818082"/>
                <a:gd name="connsiteY8" fmla="*/ 2773824 h 2897908"/>
                <a:gd name="connsiteX9" fmla="*/ 162630 w 818082"/>
                <a:gd name="connsiteY9" fmla="*/ 2896768 h 2897908"/>
                <a:gd name="connsiteX10" fmla="*/ 177998 w 818082"/>
                <a:gd name="connsiteY10" fmla="*/ 2796876 h 2897908"/>
                <a:gd name="connsiteX11" fmla="*/ 615988 w 818082"/>
                <a:gd name="connsiteY11" fmla="*/ 2274361 h 2897908"/>
                <a:gd name="connsiteX12" fmla="*/ 800404 w 818082"/>
                <a:gd name="connsiteY12" fmla="*/ 1675007 h 2897908"/>
                <a:gd name="connsiteX13" fmla="*/ 808089 w 818082"/>
                <a:gd name="connsiteY13" fmla="*/ 560822 h 2897908"/>
                <a:gd name="connsiteX14" fmla="*/ 777352 w 818082"/>
                <a:gd name="connsiteY14" fmla="*/ 122832 h 2897908"/>
                <a:gd name="connsiteX15" fmla="*/ 654408 w 818082"/>
                <a:gd name="connsiteY15" fmla="*/ 84412 h 2897908"/>
                <a:gd name="connsiteX16" fmla="*/ 546831 w 818082"/>
                <a:gd name="connsiteY16" fmla="*/ 61360 h 2897908"/>
                <a:gd name="connsiteX17" fmla="*/ 639040 w 818082"/>
                <a:gd name="connsiteY17" fmla="*/ 38308 h 2897908"/>
                <a:gd name="connsiteX18" fmla="*/ 400835 w 818082"/>
                <a:gd name="connsiteY18" fmla="*/ 22940 h 289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18082" h="2897908">
                  <a:moveTo>
                    <a:pt x="400835" y="22940"/>
                  </a:moveTo>
                  <a:cubicBezTo>
                    <a:pt x="366257" y="81851"/>
                    <a:pt x="423887" y="198392"/>
                    <a:pt x="431571" y="391773"/>
                  </a:cubicBezTo>
                  <a:cubicBezTo>
                    <a:pt x="439255" y="585155"/>
                    <a:pt x="444378" y="980883"/>
                    <a:pt x="446939" y="1183229"/>
                  </a:cubicBezTo>
                  <a:cubicBezTo>
                    <a:pt x="449500" y="1385575"/>
                    <a:pt x="461026" y="1473941"/>
                    <a:pt x="446939" y="1605850"/>
                  </a:cubicBezTo>
                  <a:cubicBezTo>
                    <a:pt x="432852" y="1737759"/>
                    <a:pt x="413642" y="1838933"/>
                    <a:pt x="362415" y="1974684"/>
                  </a:cubicBezTo>
                  <a:cubicBezTo>
                    <a:pt x="311188" y="2110435"/>
                    <a:pt x="193366" y="2306378"/>
                    <a:pt x="139578" y="2420358"/>
                  </a:cubicBezTo>
                  <a:cubicBezTo>
                    <a:pt x="85790" y="2534338"/>
                    <a:pt x="62737" y="2608617"/>
                    <a:pt x="39685" y="2658563"/>
                  </a:cubicBezTo>
                  <a:cubicBezTo>
                    <a:pt x="16633" y="2708509"/>
                    <a:pt x="1265" y="2720035"/>
                    <a:pt x="1265" y="2720035"/>
                  </a:cubicBezTo>
                  <a:cubicBezTo>
                    <a:pt x="-1296" y="2739245"/>
                    <a:pt x="-2577" y="2744369"/>
                    <a:pt x="24317" y="2773824"/>
                  </a:cubicBezTo>
                  <a:cubicBezTo>
                    <a:pt x="51211" y="2803280"/>
                    <a:pt x="137017" y="2892926"/>
                    <a:pt x="162630" y="2896768"/>
                  </a:cubicBezTo>
                  <a:cubicBezTo>
                    <a:pt x="188243" y="2900610"/>
                    <a:pt x="102438" y="2900610"/>
                    <a:pt x="177998" y="2796876"/>
                  </a:cubicBezTo>
                  <a:cubicBezTo>
                    <a:pt x="253558" y="2693142"/>
                    <a:pt x="512254" y="2461339"/>
                    <a:pt x="615988" y="2274361"/>
                  </a:cubicBezTo>
                  <a:cubicBezTo>
                    <a:pt x="719722" y="2087383"/>
                    <a:pt x="768387" y="1960597"/>
                    <a:pt x="800404" y="1675007"/>
                  </a:cubicBezTo>
                  <a:cubicBezTo>
                    <a:pt x="832421" y="1389417"/>
                    <a:pt x="811931" y="819518"/>
                    <a:pt x="808089" y="560822"/>
                  </a:cubicBezTo>
                  <a:cubicBezTo>
                    <a:pt x="804247" y="302126"/>
                    <a:pt x="802965" y="202233"/>
                    <a:pt x="777352" y="122832"/>
                  </a:cubicBezTo>
                  <a:cubicBezTo>
                    <a:pt x="751739" y="43431"/>
                    <a:pt x="692828" y="94657"/>
                    <a:pt x="654408" y="84412"/>
                  </a:cubicBezTo>
                  <a:cubicBezTo>
                    <a:pt x="615988" y="74167"/>
                    <a:pt x="549392" y="69044"/>
                    <a:pt x="546831" y="61360"/>
                  </a:cubicBezTo>
                  <a:cubicBezTo>
                    <a:pt x="544270" y="53676"/>
                    <a:pt x="662092" y="39589"/>
                    <a:pt x="639040" y="38308"/>
                  </a:cubicBezTo>
                  <a:cubicBezTo>
                    <a:pt x="615988" y="37027"/>
                    <a:pt x="435413" y="-35971"/>
                    <a:pt x="400835" y="2294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0A368B92-3CD7-5858-180D-53E47AF8CA4C}"/>
                </a:ext>
              </a:extLst>
            </p:cNvPr>
            <p:cNvSpPr/>
            <p:nvPr/>
          </p:nvSpPr>
          <p:spPr>
            <a:xfrm>
              <a:off x="5547015" y="3800187"/>
              <a:ext cx="1577880" cy="419825"/>
            </a:xfrm>
            <a:custGeom>
              <a:avLst/>
              <a:gdLst>
                <a:gd name="connsiteX0" fmla="*/ 8541 w 1577880"/>
                <a:gd name="connsiteY0" fmla="*/ 72566 h 419825"/>
                <a:gd name="connsiteX1" fmla="*/ 93066 w 1577880"/>
                <a:gd name="connsiteY1" fmla="*/ 310771 h 419825"/>
                <a:gd name="connsiteX2" fmla="*/ 131486 w 1577880"/>
                <a:gd name="connsiteY2" fmla="*/ 402979 h 419825"/>
                <a:gd name="connsiteX3" fmla="*/ 216010 w 1577880"/>
                <a:gd name="connsiteY3" fmla="*/ 402979 h 419825"/>
                <a:gd name="connsiteX4" fmla="*/ 807681 w 1577880"/>
                <a:gd name="connsiteY4" fmla="*/ 418347 h 419825"/>
                <a:gd name="connsiteX5" fmla="*/ 1506928 w 1577880"/>
                <a:gd name="connsiteY5" fmla="*/ 418347 h 419825"/>
                <a:gd name="connsiteX6" fmla="*/ 1553032 w 1577880"/>
                <a:gd name="connsiteY6" fmla="*/ 410663 h 419825"/>
                <a:gd name="connsiteX7" fmla="*/ 1553032 w 1577880"/>
                <a:gd name="connsiteY7" fmla="*/ 349191 h 419825"/>
                <a:gd name="connsiteX8" fmla="*/ 1560716 w 1577880"/>
                <a:gd name="connsiteY8" fmla="*/ 172458 h 419825"/>
                <a:gd name="connsiteX9" fmla="*/ 1576084 w 1577880"/>
                <a:gd name="connsiteY9" fmla="*/ 18778 h 419825"/>
                <a:gd name="connsiteX10" fmla="*/ 1514612 w 1577880"/>
                <a:gd name="connsiteY10" fmla="*/ 3410 h 419825"/>
                <a:gd name="connsiteX11" fmla="*/ 1199567 w 1577880"/>
                <a:gd name="connsiteY11" fmla="*/ 26462 h 419825"/>
                <a:gd name="connsiteX12" fmla="*/ 922941 w 1577880"/>
                <a:gd name="connsiteY12" fmla="*/ 26462 h 419825"/>
                <a:gd name="connsiteX13" fmla="*/ 1291775 w 1577880"/>
                <a:gd name="connsiteY13" fmla="*/ 34146 h 419825"/>
                <a:gd name="connsiteX14" fmla="*/ 961361 w 1577880"/>
                <a:gd name="connsiteY14" fmla="*/ 41830 h 419825"/>
                <a:gd name="connsiteX15" fmla="*/ 438847 w 1577880"/>
                <a:gd name="connsiteY15" fmla="*/ 80250 h 419825"/>
                <a:gd name="connsiteX16" fmla="*/ 677052 w 1577880"/>
                <a:gd name="connsiteY16" fmla="*/ 87934 h 419825"/>
                <a:gd name="connsiteX17" fmla="*/ 323587 w 1577880"/>
                <a:gd name="connsiteY17" fmla="*/ 103302 h 419825"/>
                <a:gd name="connsiteX18" fmla="*/ 8541 w 1577880"/>
                <a:gd name="connsiteY18" fmla="*/ 72566 h 41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77880" h="419825">
                  <a:moveTo>
                    <a:pt x="8541" y="72566"/>
                  </a:moveTo>
                  <a:cubicBezTo>
                    <a:pt x="-29879" y="107144"/>
                    <a:pt x="72575" y="255702"/>
                    <a:pt x="93066" y="310771"/>
                  </a:cubicBezTo>
                  <a:cubicBezTo>
                    <a:pt x="113557" y="365840"/>
                    <a:pt x="110995" y="387611"/>
                    <a:pt x="131486" y="402979"/>
                  </a:cubicBezTo>
                  <a:cubicBezTo>
                    <a:pt x="151977" y="418347"/>
                    <a:pt x="216010" y="402979"/>
                    <a:pt x="216010" y="402979"/>
                  </a:cubicBezTo>
                  <a:lnTo>
                    <a:pt x="807681" y="418347"/>
                  </a:lnTo>
                  <a:cubicBezTo>
                    <a:pt x="1022834" y="420908"/>
                    <a:pt x="1382703" y="419628"/>
                    <a:pt x="1506928" y="418347"/>
                  </a:cubicBezTo>
                  <a:cubicBezTo>
                    <a:pt x="1631153" y="417066"/>
                    <a:pt x="1545348" y="422189"/>
                    <a:pt x="1553032" y="410663"/>
                  </a:cubicBezTo>
                  <a:cubicBezTo>
                    <a:pt x="1560716" y="399137"/>
                    <a:pt x="1551751" y="388892"/>
                    <a:pt x="1553032" y="349191"/>
                  </a:cubicBezTo>
                  <a:cubicBezTo>
                    <a:pt x="1554313" y="309490"/>
                    <a:pt x="1556874" y="227527"/>
                    <a:pt x="1560716" y="172458"/>
                  </a:cubicBezTo>
                  <a:cubicBezTo>
                    <a:pt x="1564558" y="117389"/>
                    <a:pt x="1583768" y="46953"/>
                    <a:pt x="1576084" y="18778"/>
                  </a:cubicBezTo>
                  <a:cubicBezTo>
                    <a:pt x="1568400" y="-9397"/>
                    <a:pt x="1577365" y="2129"/>
                    <a:pt x="1514612" y="3410"/>
                  </a:cubicBezTo>
                  <a:cubicBezTo>
                    <a:pt x="1451859" y="4691"/>
                    <a:pt x="1298179" y="22620"/>
                    <a:pt x="1199567" y="26462"/>
                  </a:cubicBezTo>
                  <a:cubicBezTo>
                    <a:pt x="1100955" y="30304"/>
                    <a:pt x="907573" y="25181"/>
                    <a:pt x="922941" y="26462"/>
                  </a:cubicBezTo>
                  <a:cubicBezTo>
                    <a:pt x="938309" y="27743"/>
                    <a:pt x="1285372" y="31585"/>
                    <a:pt x="1291775" y="34146"/>
                  </a:cubicBezTo>
                  <a:cubicBezTo>
                    <a:pt x="1298178" y="36707"/>
                    <a:pt x="1103516" y="34146"/>
                    <a:pt x="961361" y="41830"/>
                  </a:cubicBezTo>
                  <a:cubicBezTo>
                    <a:pt x="819206" y="49514"/>
                    <a:pt x="486232" y="72566"/>
                    <a:pt x="438847" y="80250"/>
                  </a:cubicBezTo>
                  <a:cubicBezTo>
                    <a:pt x="391462" y="87934"/>
                    <a:pt x="696262" y="84092"/>
                    <a:pt x="677052" y="87934"/>
                  </a:cubicBezTo>
                  <a:cubicBezTo>
                    <a:pt x="657842" y="91776"/>
                    <a:pt x="428602" y="100741"/>
                    <a:pt x="323587" y="103302"/>
                  </a:cubicBezTo>
                  <a:cubicBezTo>
                    <a:pt x="218572" y="105863"/>
                    <a:pt x="46961" y="37988"/>
                    <a:pt x="8541" y="7256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6CE62BCF-782A-B60D-5834-90F61BBEE511}"/>
                </a:ext>
              </a:extLst>
            </p:cNvPr>
            <p:cNvSpPr/>
            <p:nvPr/>
          </p:nvSpPr>
          <p:spPr>
            <a:xfrm>
              <a:off x="5261908" y="4599855"/>
              <a:ext cx="2257956" cy="1923918"/>
            </a:xfrm>
            <a:custGeom>
              <a:avLst/>
              <a:gdLst>
                <a:gd name="connsiteX0" fmla="*/ 9339 w 2257956"/>
                <a:gd name="connsiteY0" fmla="*/ 102774 h 1923918"/>
                <a:gd name="connsiteX1" fmla="*/ 86179 w 2257956"/>
                <a:gd name="connsiteY1" fmla="*/ 194982 h 1923918"/>
                <a:gd name="connsiteX2" fmla="*/ 116916 w 2257956"/>
                <a:gd name="connsiteY2" fmla="*/ 279506 h 1923918"/>
                <a:gd name="connsiteX3" fmla="*/ 155336 w 2257956"/>
                <a:gd name="connsiteY3" fmla="*/ 425503 h 1923918"/>
                <a:gd name="connsiteX4" fmla="*/ 378173 w 2257956"/>
                <a:gd name="connsiteY4" fmla="*/ 417819 h 1923918"/>
                <a:gd name="connsiteX5" fmla="*/ 1138892 w 2257956"/>
                <a:gd name="connsiteY5" fmla="*/ 417819 h 1923918"/>
                <a:gd name="connsiteX6" fmla="*/ 1085104 w 2257956"/>
                <a:gd name="connsiteY6" fmla="*/ 417819 h 1923918"/>
                <a:gd name="connsiteX7" fmla="*/ 1692142 w 2257956"/>
                <a:gd name="connsiteY7" fmla="*/ 433187 h 1923918"/>
                <a:gd name="connsiteX8" fmla="*/ 1784351 w 2257956"/>
                <a:gd name="connsiteY8" fmla="*/ 433187 h 1923918"/>
                <a:gd name="connsiteX9" fmla="*/ 1684458 w 2257956"/>
                <a:gd name="connsiteY9" fmla="*/ 586868 h 1923918"/>
                <a:gd name="connsiteX10" fmla="*/ 1592250 w 2257956"/>
                <a:gd name="connsiteY10" fmla="*/ 832757 h 1923918"/>
                <a:gd name="connsiteX11" fmla="*/ 1415517 w 2257956"/>
                <a:gd name="connsiteY11" fmla="*/ 1101698 h 1923918"/>
                <a:gd name="connsiteX12" fmla="*/ 1085104 w 2257956"/>
                <a:gd name="connsiteY12" fmla="*/ 1386007 h 1923918"/>
                <a:gd name="connsiteX13" fmla="*/ 808479 w 2257956"/>
                <a:gd name="connsiteY13" fmla="*/ 1608844 h 1923918"/>
                <a:gd name="connsiteX14" fmla="*/ 631746 w 2257956"/>
                <a:gd name="connsiteY14" fmla="*/ 1701053 h 1923918"/>
                <a:gd name="connsiteX15" fmla="*/ 639430 w 2257956"/>
                <a:gd name="connsiteY15" fmla="*/ 1747157 h 1923918"/>
                <a:gd name="connsiteX16" fmla="*/ 685534 w 2257956"/>
                <a:gd name="connsiteY16" fmla="*/ 1908521 h 1923918"/>
                <a:gd name="connsiteX17" fmla="*/ 823847 w 2257956"/>
                <a:gd name="connsiteY17" fmla="*/ 1900837 h 1923918"/>
                <a:gd name="connsiteX18" fmla="*/ 977527 w 2257956"/>
                <a:gd name="connsiteY18" fmla="*/ 1762525 h 1923918"/>
                <a:gd name="connsiteX19" fmla="*/ 1446253 w 2257956"/>
                <a:gd name="connsiteY19" fmla="*/ 1485900 h 1923918"/>
                <a:gd name="connsiteX20" fmla="*/ 2076344 w 2257956"/>
                <a:gd name="connsiteY20" fmla="*/ 740548 h 1923918"/>
                <a:gd name="connsiteX21" fmla="*/ 2237709 w 2257956"/>
                <a:gd name="connsiteY21" fmla="*/ 402451 h 1923918"/>
                <a:gd name="connsiteX22" fmla="*/ 2253077 w 2257956"/>
                <a:gd name="connsiteY22" fmla="*/ 333295 h 1923918"/>
                <a:gd name="connsiteX23" fmla="*/ 2214657 w 2257956"/>
                <a:gd name="connsiteY23" fmla="*/ 210350 h 1923918"/>
                <a:gd name="connsiteX24" fmla="*/ 2076344 w 2257956"/>
                <a:gd name="connsiteY24" fmla="*/ 10565 h 1923918"/>
                <a:gd name="connsiteX25" fmla="*/ 1799719 w 2257956"/>
                <a:gd name="connsiteY25" fmla="*/ 25933 h 1923918"/>
                <a:gd name="connsiteX26" fmla="*/ 900687 w 2257956"/>
                <a:gd name="connsiteY26" fmla="*/ 87406 h 1923918"/>
                <a:gd name="connsiteX27" fmla="*/ 1039000 w 2257956"/>
                <a:gd name="connsiteY27" fmla="*/ 102774 h 1923918"/>
                <a:gd name="connsiteX28" fmla="*/ 670166 w 2257956"/>
                <a:gd name="connsiteY28" fmla="*/ 110458 h 1923918"/>
                <a:gd name="connsiteX29" fmla="*/ 278280 w 2257956"/>
                <a:gd name="connsiteY29" fmla="*/ 118142 h 1923918"/>
                <a:gd name="connsiteX30" fmla="*/ 239860 w 2257956"/>
                <a:gd name="connsiteY30" fmla="*/ 102774 h 1923918"/>
                <a:gd name="connsiteX31" fmla="*/ 324384 w 2257956"/>
                <a:gd name="connsiteY31" fmla="*/ 133510 h 1923918"/>
                <a:gd name="connsiteX32" fmla="*/ 9339 w 2257956"/>
                <a:gd name="connsiteY32" fmla="*/ 102774 h 1923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257956" h="1923918">
                  <a:moveTo>
                    <a:pt x="9339" y="102774"/>
                  </a:moveTo>
                  <a:cubicBezTo>
                    <a:pt x="-30362" y="113019"/>
                    <a:pt x="68250" y="165527"/>
                    <a:pt x="86179" y="194982"/>
                  </a:cubicBezTo>
                  <a:cubicBezTo>
                    <a:pt x="104108" y="224437"/>
                    <a:pt x="105390" y="241086"/>
                    <a:pt x="116916" y="279506"/>
                  </a:cubicBezTo>
                  <a:cubicBezTo>
                    <a:pt x="128442" y="317926"/>
                    <a:pt x="111793" y="402451"/>
                    <a:pt x="155336" y="425503"/>
                  </a:cubicBezTo>
                  <a:cubicBezTo>
                    <a:pt x="198879" y="448555"/>
                    <a:pt x="378173" y="417819"/>
                    <a:pt x="378173" y="417819"/>
                  </a:cubicBezTo>
                  <a:lnTo>
                    <a:pt x="1138892" y="417819"/>
                  </a:lnTo>
                  <a:lnTo>
                    <a:pt x="1085104" y="417819"/>
                  </a:lnTo>
                  <a:lnTo>
                    <a:pt x="1692142" y="433187"/>
                  </a:lnTo>
                  <a:cubicBezTo>
                    <a:pt x="1808683" y="435748"/>
                    <a:pt x="1785632" y="407574"/>
                    <a:pt x="1784351" y="433187"/>
                  </a:cubicBezTo>
                  <a:cubicBezTo>
                    <a:pt x="1783070" y="458800"/>
                    <a:pt x="1716475" y="520273"/>
                    <a:pt x="1684458" y="586868"/>
                  </a:cubicBezTo>
                  <a:cubicBezTo>
                    <a:pt x="1652441" y="653463"/>
                    <a:pt x="1637074" y="746952"/>
                    <a:pt x="1592250" y="832757"/>
                  </a:cubicBezTo>
                  <a:cubicBezTo>
                    <a:pt x="1547426" y="918562"/>
                    <a:pt x="1500041" y="1009490"/>
                    <a:pt x="1415517" y="1101698"/>
                  </a:cubicBezTo>
                  <a:cubicBezTo>
                    <a:pt x="1330993" y="1193906"/>
                    <a:pt x="1186277" y="1301483"/>
                    <a:pt x="1085104" y="1386007"/>
                  </a:cubicBezTo>
                  <a:cubicBezTo>
                    <a:pt x="983931" y="1470531"/>
                    <a:pt x="884039" y="1556336"/>
                    <a:pt x="808479" y="1608844"/>
                  </a:cubicBezTo>
                  <a:cubicBezTo>
                    <a:pt x="732919" y="1661352"/>
                    <a:pt x="631746" y="1701053"/>
                    <a:pt x="631746" y="1701053"/>
                  </a:cubicBezTo>
                  <a:cubicBezTo>
                    <a:pt x="603571" y="1724105"/>
                    <a:pt x="630465" y="1712579"/>
                    <a:pt x="639430" y="1747157"/>
                  </a:cubicBezTo>
                  <a:cubicBezTo>
                    <a:pt x="648395" y="1781735"/>
                    <a:pt x="654798" y="1882908"/>
                    <a:pt x="685534" y="1908521"/>
                  </a:cubicBezTo>
                  <a:cubicBezTo>
                    <a:pt x="716270" y="1934134"/>
                    <a:pt x="775182" y="1925170"/>
                    <a:pt x="823847" y="1900837"/>
                  </a:cubicBezTo>
                  <a:cubicBezTo>
                    <a:pt x="872512" y="1876504"/>
                    <a:pt x="873793" y="1831681"/>
                    <a:pt x="977527" y="1762525"/>
                  </a:cubicBezTo>
                  <a:cubicBezTo>
                    <a:pt x="1081261" y="1693369"/>
                    <a:pt x="1263117" y="1656229"/>
                    <a:pt x="1446253" y="1485900"/>
                  </a:cubicBezTo>
                  <a:cubicBezTo>
                    <a:pt x="1629389" y="1315571"/>
                    <a:pt x="1944435" y="921123"/>
                    <a:pt x="2076344" y="740548"/>
                  </a:cubicBezTo>
                  <a:cubicBezTo>
                    <a:pt x="2208253" y="559973"/>
                    <a:pt x="2208254" y="470327"/>
                    <a:pt x="2237709" y="402451"/>
                  </a:cubicBezTo>
                  <a:cubicBezTo>
                    <a:pt x="2267165" y="334576"/>
                    <a:pt x="2256919" y="365312"/>
                    <a:pt x="2253077" y="333295"/>
                  </a:cubicBezTo>
                  <a:cubicBezTo>
                    <a:pt x="2249235" y="301278"/>
                    <a:pt x="2244112" y="264138"/>
                    <a:pt x="2214657" y="210350"/>
                  </a:cubicBezTo>
                  <a:cubicBezTo>
                    <a:pt x="2185202" y="156562"/>
                    <a:pt x="2145500" y="41301"/>
                    <a:pt x="2076344" y="10565"/>
                  </a:cubicBezTo>
                  <a:cubicBezTo>
                    <a:pt x="2007188" y="-20171"/>
                    <a:pt x="1799719" y="25933"/>
                    <a:pt x="1799719" y="25933"/>
                  </a:cubicBezTo>
                  <a:lnTo>
                    <a:pt x="900687" y="87406"/>
                  </a:lnTo>
                  <a:cubicBezTo>
                    <a:pt x="773901" y="100213"/>
                    <a:pt x="1077420" y="98932"/>
                    <a:pt x="1039000" y="102774"/>
                  </a:cubicBezTo>
                  <a:cubicBezTo>
                    <a:pt x="1000580" y="106616"/>
                    <a:pt x="670166" y="110458"/>
                    <a:pt x="670166" y="110458"/>
                  </a:cubicBezTo>
                  <a:lnTo>
                    <a:pt x="278280" y="118142"/>
                  </a:lnTo>
                  <a:cubicBezTo>
                    <a:pt x="206562" y="116861"/>
                    <a:pt x="232176" y="100213"/>
                    <a:pt x="239860" y="102774"/>
                  </a:cubicBezTo>
                  <a:cubicBezTo>
                    <a:pt x="247544" y="105335"/>
                    <a:pt x="357681" y="130949"/>
                    <a:pt x="324384" y="133510"/>
                  </a:cubicBezTo>
                  <a:cubicBezTo>
                    <a:pt x="291087" y="136071"/>
                    <a:pt x="49040" y="92529"/>
                    <a:pt x="9339" y="10277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51D20B9D-172B-1612-BF56-6A79FB827550}"/>
                </a:ext>
              </a:extLst>
            </p:cNvPr>
            <p:cNvSpPr/>
            <p:nvPr/>
          </p:nvSpPr>
          <p:spPr>
            <a:xfrm>
              <a:off x="2814229" y="7353604"/>
              <a:ext cx="1439364" cy="1907649"/>
            </a:xfrm>
            <a:custGeom>
              <a:avLst/>
              <a:gdLst>
                <a:gd name="connsiteX0" fmla="*/ 5811 w 1439364"/>
                <a:gd name="connsiteY0" fmla="*/ 199801 h 1907649"/>
                <a:gd name="connsiteX1" fmla="*/ 267068 w 1439364"/>
                <a:gd name="connsiteY1" fmla="*/ 499478 h 1907649"/>
                <a:gd name="connsiteX2" fmla="*/ 620534 w 1439364"/>
                <a:gd name="connsiteY2" fmla="*/ 983572 h 1907649"/>
                <a:gd name="connsiteX3" fmla="*/ 920211 w 1439364"/>
                <a:gd name="connsiteY3" fmla="*/ 1436930 h 1907649"/>
                <a:gd name="connsiteX4" fmla="*/ 1050840 w 1439364"/>
                <a:gd name="connsiteY4" fmla="*/ 1736608 h 1907649"/>
                <a:gd name="connsiteX5" fmla="*/ 1089260 w 1439364"/>
                <a:gd name="connsiteY5" fmla="*/ 1905657 h 1907649"/>
                <a:gd name="connsiteX6" fmla="*/ 1119996 w 1439364"/>
                <a:gd name="connsiteY6" fmla="*/ 1821132 h 1907649"/>
                <a:gd name="connsiteX7" fmla="*/ 1196837 w 1439364"/>
                <a:gd name="connsiteY7" fmla="*/ 1698188 h 1907649"/>
                <a:gd name="connsiteX8" fmla="*/ 1411989 w 1439364"/>
                <a:gd name="connsiteY8" fmla="*/ 1529139 h 1907649"/>
                <a:gd name="connsiteX9" fmla="*/ 1404305 w 1439364"/>
                <a:gd name="connsiteY9" fmla="*/ 1421562 h 1907649"/>
                <a:gd name="connsiteX10" fmla="*/ 1119996 w 1439364"/>
                <a:gd name="connsiteY10" fmla="*/ 1075781 h 1907649"/>
                <a:gd name="connsiteX11" fmla="*/ 858739 w 1439364"/>
                <a:gd name="connsiteY11" fmla="*/ 691579 h 1907649"/>
                <a:gd name="connsiteX12" fmla="*/ 536010 w 1439364"/>
                <a:gd name="connsiteY12" fmla="*/ 422638 h 1907649"/>
                <a:gd name="connsiteX13" fmla="*/ 190228 w 1439364"/>
                <a:gd name="connsiteY13" fmla="*/ 107593 h 1907649"/>
                <a:gd name="connsiteX14" fmla="*/ 144124 w 1439364"/>
                <a:gd name="connsiteY14" fmla="*/ 16 h 1907649"/>
                <a:gd name="connsiteX15" fmla="*/ 90336 w 1439364"/>
                <a:gd name="connsiteY15" fmla="*/ 99909 h 1907649"/>
                <a:gd name="connsiteX16" fmla="*/ 5811 w 1439364"/>
                <a:gd name="connsiteY16" fmla="*/ 199801 h 190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39364" h="1907649">
                  <a:moveTo>
                    <a:pt x="5811" y="199801"/>
                  </a:moveTo>
                  <a:cubicBezTo>
                    <a:pt x="35266" y="266396"/>
                    <a:pt x="164614" y="368850"/>
                    <a:pt x="267068" y="499478"/>
                  </a:cubicBezTo>
                  <a:cubicBezTo>
                    <a:pt x="369522" y="630107"/>
                    <a:pt x="511677" y="827330"/>
                    <a:pt x="620534" y="983572"/>
                  </a:cubicBezTo>
                  <a:cubicBezTo>
                    <a:pt x="729391" y="1139814"/>
                    <a:pt x="848493" y="1311424"/>
                    <a:pt x="920211" y="1436930"/>
                  </a:cubicBezTo>
                  <a:cubicBezTo>
                    <a:pt x="991929" y="1562436"/>
                    <a:pt x="1022665" y="1658487"/>
                    <a:pt x="1050840" y="1736608"/>
                  </a:cubicBezTo>
                  <a:cubicBezTo>
                    <a:pt x="1079015" y="1814729"/>
                    <a:pt x="1077734" y="1891570"/>
                    <a:pt x="1089260" y="1905657"/>
                  </a:cubicBezTo>
                  <a:cubicBezTo>
                    <a:pt x="1100786" y="1919744"/>
                    <a:pt x="1102067" y="1855710"/>
                    <a:pt x="1119996" y="1821132"/>
                  </a:cubicBezTo>
                  <a:cubicBezTo>
                    <a:pt x="1137925" y="1786554"/>
                    <a:pt x="1148172" y="1746853"/>
                    <a:pt x="1196837" y="1698188"/>
                  </a:cubicBezTo>
                  <a:cubicBezTo>
                    <a:pt x="1245502" y="1649523"/>
                    <a:pt x="1377411" y="1575243"/>
                    <a:pt x="1411989" y="1529139"/>
                  </a:cubicBezTo>
                  <a:cubicBezTo>
                    <a:pt x="1446567" y="1483035"/>
                    <a:pt x="1452970" y="1497122"/>
                    <a:pt x="1404305" y="1421562"/>
                  </a:cubicBezTo>
                  <a:cubicBezTo>
                    <a:pt x="1355640" y="1346002"/>
                    <a:pt x="1210924" y="1197445"/>
                    <a:pt x="1119996" y="1075781"/>
                  </a:cubicBezTo>
                  <a:cubicBezTo>
                    <a:pt x="1029068" y="954117"/>
                    <a:pt x="956070" y="800436"/>
                    <a:pt x="858739" y="691579"/>
                  </a:cubicBezTo>
                  <a:cubicBezTo>
                    <a:pt x="761408" y="582722"/>
                    <a:pt x="647428" y="519969"/>
                    <a:pt x="536010" y="422638"/>
                  </a:cubicBezTo>
                  <a:cubicBezTo>
                    <a:pt x="424592" y="325307"/>
                    <a:pt x="255542" y="178030"/>
                    <a:pt x="190228" y="107593"/>
                  </a:cubicBezTo>
                  <a:cubicBezTo>
                    <a:pt x="124914" y="37156"/>
                    <a:pt x="160773" y="1297"/>
                    <a:pt x="144124" y="16"/>
                  </a:cubicBezTo>
                  <a:cubicBezTo>
                    <a:pt x="127475" y="-1265"/>
                    <a:pt x="113388" y="70453"/>
                    <a:pt x="90336" y="99909"/>
                  </a:cubicBezTo>
                  <a:cubicBezTo>
                    <a:pt x="67284" y="129364"/>
                    <a:pt x="-23644" y="133206"/>
                    <a:pt x="5811" y="1998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18B44836-E101-74BF-55B3-21B0878F1711}"/>
                </a:ext>
              </a:extLst>
            </p:cNvPr>
            <p:cNvSpPr/>
            <p:nvPr/>
          </p:nvSpPr>
          <p:spPr>
            <a:xfrm>
              <a:off x="2168865" y="6934763"/>
              <a:ext cx="2291788" cy="2594437"/>
            </a:xfrm>
            <a:custGeom>
              <a:avLst/>
              <a:gdLst>
                <a:gd name="connsiteX0" fmla="*/ 1857569 w 2291788"/>
                <a:gd name="connsiteY0" fmla="*/ 3919 h 2594437"/>
                <a:gd name="connsiteX1" fmla="*/ 2003565 w 2291788"/>
                <a:gd name="connsiteY1" fmla="*/ 165284 h 2594437"/>
                <a:gd name="connsiteX2" fmla="*/ 2264822 w 2291788"/>
                <a:gd name="connsiteY2" fmla="*/ 280545 h 2594437"/>
                <a:gd name="connsiteX3" fmla="*/ 2241770 w 2291788"/>
                <a:gd name="connsiteY3" fmla="*/ 372753 h 2594437"/>
                <a:gd name="connsiteX4" fmla="*/ 1895989 w 2291788"/>
                <a:gd name="connsiteY4" fmla="*/ 987476 h 2594437"/>
                <a:gd name="connsiteX5" fmla="*/ 1542523 w 2291788"/>
                <a:gd name="connsiteY5" fmla="*/ 1563778 h 2594437"/>
                <a:gd name="connsiteX6" fmla="*/ 1288950 w 2291788"/>
                <a:gd name="connsiteY6" fmla="*/ 1832719 h 2594437"/>
                <a:gd name="connsiteX7" fmla="*/ 774120 w 2291788"/>
                <a:gd name="connsiteY7" fmla="*/ 2278393 h 2594437"/>
                <a:gd name="connsiteX8" fmla="*/ 213185 w 2291788"/>
                <a:gd name="connsiteY8" fmla="*/ 2562703 h 2594437"/>
                <a:gd name="connsiteX9" fmla="*/ 120977 w 2291788"/>
                <a:gd name="connsiteY9" fmla="*/ 2578071 h 2594437"/>
                <a:gd name="connsiteX10" fmla="*/ 44137 w 2291788"/>
                <a:gd name="connsiteY10" fmla="*/ 2478178 h 2594437"/>
                <a:gd name="connsiteX11" fmla="*/ 13401 w 2291788"/>
                <a:gd name="connsiteY11" fmla="*/ 2393654 h 2594437"/>
                <a:gd name="connsiteX12" fmla="*/ 266974 w 2291788"/>
                <a:gd name="connsiteY12" fmla="*/ 2193869 h 2594437"/>
                <a:gd name="connsiteX13" fmla="*/ 704964 w 2291788"/>
                <a:gd name="connsiteY13" fmla="*/ 1909560 h 2594437"/>
                <a:gd name="connsiteX14" fmla="*/ 1096849 w 2291788"/>
                <a:gd name="connsiteY14" fmla="*/ 1479254 h 2594437"/>
                <a:gd name="connsiteX15" fmla="*/ 1465683 w 2291788"/>
                <a:gd name="connsiteY15" fmla="*/ 1025896 h 2594437"/>
                <a:gd name="connsiteX16" fmla="*/ 1619364 w 2291788"/>
                <a:gd name="connsiteY16" fmla="*/ 718534 h 2594437"/>
                <a:gd name="connsiteX17" fmla="*/ 1796096 w 2291788"/>
                <a:gd name="connsiteY17" fmla="*/ 342017 h 2594437"/>
                <a:gd name="connsiteX18" fmla="*/ 1857569 w 2291788"/>
                <a:gd name="connsiteY18" fmla="*/ 3919 h 259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91788" h="2594437">
                  <a:moveTo>
                    <a:pt x="1857569" y="3919"/>
                  </a:moveTo>
                  <a:cubicBezTo>
                    <a:pt x="1892147" y="-25536"/>
                    <a:pt x="1935690" y="119180"/>
                    <a:pt x="2003565" y="165284"/>
                  </a:cubicBezTo>
                  <a:cubicBezTo>
                    <a:pt x="2071440" y="211388"/>
                    <a:pt x="2225121" y="245967"/>
                    <a:pt x="2264822" y="280545"/>
                  </a:cubicBezTo>
                  <a:cubicBezTo>
                    <a:pt x="2304523" y="315123"/>
                    <a:pt x="2303242" y="254931"/>
                    <a:pt x="2241770" y="372753"/>
                  </a:cubicBezTo>
                  <a:cubicBezTo>
                    <a:pt x="2180298" y="490575"/>
                    <a:pt x="2012530" y="788972"/>
                    <a:pt x="1895989" y="987476"/>
                  </a:cubicBezTo>
                  <a:cubicBezTo>
                    <a:pt x="1779448" y="1185980"/>
                    <a:pt x="1643696" y="1422904"/>
                    <a:pt x="1542523" y="1563778"/>
                  </a:cubicBezTo>
                  <a:cubicBezTo>
                    <a:pt x="1441350" y="1704652"/>
                    <a:pt x="1417017" y="1713617"/>
                    <a:pt x="1288950" y="1832719"/>
                  </a:cubicBezTo>
                  <a:cubicBezTo>
                    <a:pt x="1160883" y="1951821"/>
                    <a:pt x="953414" y="2156729"/>
                    <a:pt x="774120" y="2278393"/>
                  </a:cubicBezTo>
                  <a:cubicBezTo>
                    <a:pt x="594826" y="2400057"/>
                    <a:pt x="322042" y="2512757"/>
                    <a:pt x="213185" y="2562703"/>
                  </a:cubicBezTo>
                  <a:cubicBezTo>
                    <a:pt x="104328" y="2612649"/>
                    <a:pt x="149152" y="2592158"/>
                    <a:pt x="120977" y="2578071"/>
                  </a:cubicBezTo>
                  <a:cubicBezTo>
                    <a:pt x="92802" y="2563984"/>
                    <a:pt x="62066" y="2508914"/>
                    <a:pt x="44137" y="2478178"/>
                  </a:cubicBezTo>
                  <a:cubicBezTo>
                    <a:pt x="26208" y="2447442"/>
                    <a:pt x="-23738" y="2441039"/>
                    <a:pt x="13401" y="2393654"/>
                  </a:cubicBezTo>
                  <a:cubicBezTo>
                    <a:pt x="50540" y="2346269"/>
                    <a:pt x="151713" y="2274551"/>
                    <a:pt x="266974" y="2193869"/>
                  </a:cubicBezTo>
                  <a:cubicBezTo>
                    <a:pt x="382234" y="2113187"/>
                    <a:pt x="566652" y="2028662"/>
                    <a:pt x="704964" y="1909560"/>
                  </a:cubicBezTo>
                  <a:cubicBezTo>
                    <a:pt x="843276" y="1790458"/>
                    <a:pt x="970063" y="1626531"/>
                    <a:pt x="1096849" y="1479254"/>
                  </a:cubicBezTo>
                  <a:cubicBezTo>
                    <a:pt x="1223635" y="1331977"/>
                    <a:pt x="1378597" y="1152683"/>
                    <a:pt x="1465683" y="1025896"/>
                  </a:cubicBezTo>
                  <a:cubicBezTo>
                    <a:pt x="1552769" y="899109"/>
                    <a:pt x="1564295" y="832514"/>
                    <a:pt x="1619364" y="718534"/>
                  </a:cubicBezTo>
                  <a:cubicBezTo>
                    <a:pt x="1674433" y="604554"/>
                    <a:pt x="1753834" y="454716"/>
                    <a:pt x="1796096" y="342017"/>
                  </a:cubicBezTo>
                  <a:cubicBezTo>
                    <a:pt x="1838358" y="229318"/>
                    <a:pt x="1822991" y="33374"/>
                    <a:pt x="1857569" y="391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A09DFDB-DD5A-FE00-C623-F8234F66CB7B}"/>
                </a:ext>
              </a:extLst>
            </p:cNvPr>
            <p:cNvSpPr/>
            <p:nvPr/>
          </p:nvSpPr>
          <p:spPr>
            <a:xfrm>
              <a:off x="5494794" y="7506822"/>
              <a:ext cx="629381" cy="733904"/>
            </a:xfrm>
            <a:custGeom>
              <a:avLst/>
              <a:gdLst>
                <a:gd name="connsiteX0" fmla="*/ 298967 w 629381"/>
                <a:gd name="connsiteY0" fmla="*/ 479 h 733904"/>
                <a:gd name="connsiteX1" fmla="*/ 22342 w 629381"/>
                <a:gd name="connsiteY1" fmla="*/ 223316 h 733904"/>
                <a:gd name="connsiteX2" fmla="*/ 30026 w 629381"/>
                <a:gd name="connsiteY2" fmla="*/ 492257 h 733904"/>
                <a:gd name="connsiteX3" fmla="*/ 137603 w 629381"/>
                <a:gd name="connsiteY3" fmla="*/ 684358 h 733904"/>
                <a:gd name="connsiteX4" fmla="*/ 283599 w 629381"/>
                <a:gd name="connsiteY4" fmla="*/ 730462 h 733904"/>
                <a:gd name="connsiteX5" fmla="*/ 544856 w 629381"/>
                <a:gd name="connsiteY5" fmla="*/ 615202 h 733904"/>
                <a:gd name="connsiteX6" fmla="*/ 629381 w 629381"/>
                <a:gd name="connsiteY6" fmla="*/ 392365 h 733904"/>
                <a:gd name="connsiteX7" fmla="*/ 544856 w 629381"/>
                <a:gd name="connsiteY7" fmla="*/ 169528 h 733904"/>
                <a:gd name="connsiteX8" fmla="*/ 298967 w 629381"/>
                <a:gd name="connsiteY8" fmla="*/ 479 h 73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381" h="733904">
                  <a:moveTo>
                    <a:pt x="298967" y="479"/>
                  </a:moveTo>
                  <a:cubicBezTo>
                    <a:pt x="211881" y="9444"/>
                    <a:pt x="67166" y="141353"/>
                    <a:pt x="22342" y="223316"/>
                  </a:cubicBezTo>
                  <a:cubicBezTo>
                    <a:pt x="-22482" y="305279"/>
                    <a:pt x="10816" y="415417"/>
                    <a:pt x="30026" y="492257"/>
                  </a:cubicBezTo>
                  <a:cubicBezTo>
                    <a:pt x="49236" y="569097"/>
                    <a:pt x="95341" y="644657"/>
                    <a:pt x="137603" y="684358"/>
                  </a:cubicBezTo>
                  <a:cubicBezTo>
                    <a:pt x="179865" y="724059"/>
                    <a:pt x="215724" y="741988"/>
                    <a:pt x="283599" y="730462"/>
                  </a:cubicBezTo>
                  <a:cubicBezTo>
                    <a:pt x="351474" y="718936"/>
                    <a:pt x="487226" y="671551"/>
                    <a:pt x="544856" y="615202"/>
                  </a:cubicBezTo>
                  <a:cubicBezTo>
                    <a:pt x="602486" y="558853"/>
                    <a:pt x="629381" y="466644"/>
                    <a:pt x="629381" y="392365"/>
                  </a:cubicBezTo>
                  <a:cubicBezTo>
                    <a:pt x="629381" y="318086"/>
                    <a:pt x="601206" y="228439"/>
                    <a:pt x="544856" y="169528"/>
                  </a:cubicBezTo>
                  <a:cubicBezTo>
                    <a:pt x="488506" y="110617"/>
                    <a:pt x="386053" y="-8486"/>
                    <a:pt x="298967" y="47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257F2604-B354-ECA1-8F97-81D3F5B2DF66}"/>
                </a:ext>
              </a:extLst>
            </p:cNvPr>
            <p:cNvSpPr/>
            <p:nvPr/>
          </p:nvSpPr>
          <p:spPr>
            <a:xfrm>
              <a:off x="6120588" y="6890709"/>
              <a:ext cx="588372" cy="737628"/>
            </a:xfrm>
            <a:custGeom>
              <a:avLst/>
              <a:gdLst>
                <a:gd name="connsiteX0" fmla="*/ 272528 w 588372"/>
                <a:gd name="connsiteY0" fmla="*/ 1869 h 737628"/>
                <a:gd name="connsiteX1" fmla="*/ 42007 w 588372"/>
                <a:gd name="connsiteY1" fmla="*/ 201654 h 737628"/>
                <a:gd name="connsiteX2" fmla="*/ 3587 w 588372"/>
                <a:gd name="connsiteY2" fmla="*/ 378387 h 737628"/>
                <a:gd name="connsiteX3" fmla="*/ 88111 w 588372"/>
                <a:gd name="connsiteY3" fmla="*/ 616592 h 737628"/>
                <a:gd name="connsiteX4" fmla="*/ 303264 w 588372"/>
                <a:gd name="connsiteY4" fmla="*/ 724168 h 737628"/>
                <a:gd name="connsiteX5" fmla="*/ 449261 w 588372"/>
                <a:gd name="connsiteY5" fmla="*/ 716484 h 737628"/>
                <a:gd name="connsiteX6" fmla="*/ 549153 w 588372"/>
                <a:gd name="connsiteY6" fmla="*/ 547436 h 737628"/>
                <a:gd name="connsiteX7" fmla="*/ 587573 w 588372"/>
                <a:gd name="connsiteY7" fmla="*/ 393755 h 737628"/>
                <a:gd name="connsiteX8" fmla="*/ 564521 w 588372"/>
                <a:gd name="connsiteY8" fmla="*/ 240074 h 737628"/>
                <a:gd name="connsiteX9" fmla="*/ 449261 w 588372"/>
                <a:gd name="connsiteY9" fmla="*/ 109446 h 737628"/>
                <a:gd name="connsiteX10" fmla="*/ 272528 w 588372"/>
                <a:gd name="connsiteY10" fmla="*/ 1869 h 73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8372" h="737628">
                  <a:moveTo>
                    <a:pt x="272528" y="1869"/>
                  </a:moveTo>
                  <a:cubicBezTo>
                    <a:pt x="204652" y="17237"/>
                    <a:pt x="86830" y="138901"/>
                    <a:pt x="42007" y="201654"/>
                  </a:cubicBezTo>
                  <a:cubicBezTo>
                    <a:pt x="-2817" y="264407"/>
                    <a:pt x="-4097" y="309231"/>
                    <a:pt x="3587" y="378387"/>
                  </a:cubicBezTo>
                  <a:cubicBezTo>
                    <a:pt x="11271" y="447543"/>
                    <a:pt x="38165" y="558962"/>
                    <a:pt x="88111" y="616592"/>
                  </a:cubicBezTo>
                  <a:cubicBezTo>
                    <a:pt x="138057" y="674222"/>
                    <a:pt x="243072" y="707519"/>
                    <a:pt x="303264" y="724168"/>
                  </a:cubicBezTo>
                  <a:cubicBezTo>
                    <a:pt x="363456" y="740817"/>
                    <a:pt x="408280" y="745939"/>
                    <a:pt x="449261" y="716484"/>
                  </a:cubicBezTo>
                  <a:cubicBezTo>
                    <a:pt x="490242" y="687029"/>
                    <a:pt x="526101" y="601224"/>
                    <a:pt x="549153" y="547436"/>
                  </a:cubicBezTo>
                  <a:cubicBezTo>
                    <a:pt x="572205" y="493648"/>
                    <a:pt x="585012" y="444982"/>
                    <a:pt x="587573" y="393755"/>
                  </a:cubicBezTo>
                  <a:cubicBezTo>
                    <a:pt x="590134" y="342528"/>
                    <a:pt x="587573" y="287459"/>
                    <a:pt x="564521" y="240074"/>
                  </a:cubicBezTo>
                  <a:cubicBezTo>
                    <a:pt x="541469" y="192689"/>
                    <a:pt x="496646" y="149147"/>
                    <a:pt x="449261" y="109446"/>
                  </a:cubicBezTo>
                  <a:cubicBezTo>
                    <a:pt x="401876" y="69745"/>
                    <a:pt x="340404" y="-13499"/>
                    <a:pt x="272528" y="186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33CAA436-A033-82F8-D6CE-A0E6390B380E}"/>
                </a:ext>
              </a:extLst>
            </p:cNvPr>
            <p:cNvSpPr/>
            <p:nvPr/>
          </p:nvSpPr>
          <p:spPr>
            <a:xfrm>
              <a:off x="5472779" y="7758067"/>
              <a:ext cx="2265043" cy="1842925"/>
            </a:xfrm>
            <a:custGeom>
              <a:avLst/>
              <a:gdLst>
                <a:gd name="connsiteX0" fmla="*/ 5937 w 2265043"/>
                <a:gd name="connsiteY0" fmla="*/ 1332145 h 1842925"/>
                <a:gd name="connsiteX1" fmla="*/ 98145 w 2265043"/>
                <a:gd name="connsiteY1" fmla="*/ 1424353 h 1842925"/>
                <a:gd name="connsiteX2" fmla="*/ 159618 w 2265043"/>
                <a:gd name="connsiteY2" fmla="*/ 1578034 h 1842925"/>
                <a:gd name="connsiteX3" fmla="*/ 228774 w 2265043"/>
                <a:gd name="connsiteY3" fmla="*/ 1823923 h 1842925"/>
                <a:gd name="connsiteX4" fmla="*/ 390139 w 2265043"/>
                <a:gd name="connsiteY4" fmla="*/ 1770135 h 1842925"/>
                <a:gd name="connsiteX5" fmla="*/ 1050966 w 2265043"/>
                <a:gd name="connsiteY5" fmla="*/ 1324461 h 1842925"/>
                <a:gd name="connsiteX6" fmla="*/ 1596532 w 2265043"/>
                <a:gd name="connsiteY6" fmla="*/ 947943 h 1842925"/>
                <a:gd name="connsiteX7" fmla="*/ 2195887 w 2265043"/>
                <a:gd name="connsiteY7" fmla="*/ 356272 h 1842925"/>
                <a:gd name="connsiteX8" fmla="*/ 2241991 w 2265043"/>
                <a:gd name="connsiteY8" fmla="*/ 217960 h 1842925"/>
                <a:gd name="connsiteX9" fmla="*/ 2103678 w 2265043"/>
                <a:gd name="connsiteY9" fmla="*/ 2807 h 1842925"/>
                <a:gd name="connsiteX10" fmla="*/ 2072942 w 2265043"/>
                <a:gd name="connsiteY10" fmla="*/ 110383 h 1842925"/>
                <a:gd name="connsiteX11" fmla="*/ 1903893 w 2265043"/>
                <a:gd name="connsiteY11" fmla="*/ 325536 h 1842925"/>
                <a:gd name="connsiteX12" fmla="*/ 1535060 w 2265043"/>
                <a:gd name="connsiteY12" fmla="*/ 586794 h 1842925"/>
                <a:gd name="connsiteX13" fmla="*/ 728236 w 2265043"/>
                <a:gd name="connsiteY13" fmla="*/ 1093940 h 1842925"/>
                <a:gd name="connsiteX14" fmla="*/ 282562 w 2265043"/>
                <a:gd name="connsiteY14" fmla="*/ 1255304 h 1842925"/>
                <a:gd name="connsiteX15" fmla="*/ 5937 w 2265043"/>
                <a:gd name="connsiteY15" fmla="*/ 1332145 h 18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65043" h="1842925">
                  <a:moveTo>
                    <a:pt x="5937" y="1332145"/>
                  </a:moveTo>
                  <a:cubicBezTo>
                    <a:pt x="-24799" y="1360320"/>
                    <a:pt x="72532" y="1383372"/>
                    <a:pt x="98145" y="1424353"/>
                  </a:cubicBezTo>
                  <a:cubicBezTo>
                    <a:pt x="123758" y="1465334"/>
                    <a:pt x="137847" y="1511439"/>
                    <a:pt x="159618" y="1578034"/>
                  </a:cubicBezTo>
                  <a:cubicBezTo>
                    <a:pt x="181389" y="1644629"/>
                    <a:pt x="190354" y="1791906"/>
                    <a:pt x="228774" y="1823923"/>
                  </a:cubicBezTo>
                  <a:cubicBezTo>
                    <a:pt x="267194" y="1855940"/>
                    <a:pt x="253107" y="1853379"/>
                    <a:pt x="390139" y="1770135"/>
                  </a:cubicBezTo>
                  <a:cubicBezTo>
                    <a:pt x="527171" y="1686891"/>
                    <a:pt x="1050966" y="1324461"/>
                    <a:pt x="1050966" y="1324461"/>
                  </a:cubicBezTo>
                  <a:cubicBezTo>
                    <a:pt x="1252031" y="1187429"/>
                    <a:pt x="1405712" y="1109308"/>
                    <a:pt x="1596532" y="947943"/>
                  </a:cubicBezTo>
                  <a:cubicBezTo>
                    <a:pt x="1787352" y="786578"/>
                    <a:pt x="2088311" y="477936"/>
                    <a:pt x="2195887" y="356272"/>
                  </a:cubicBezTo>
                  <a:cubicBezTo>
                    <a:pt x="2303463" y="234608"/>
                    <a:pt x="2257359" y="276871"/>
                    <a:pt x="2241991" y="217960"/>
                  </a:cubicBezTo>
                  <a:cubicBezTo>
                    <a:pt x="2226623" y="159049"/>
                    <a:pt x="2131853" y="20736"/>
                    <a:pt x="2103678" y="2807"/>
                  </a:cubicBezTo>
                  <a:cubicBezTo>
                    <a:pt x="2075503" y="-15122"/>
                    <a:pt x="2106240" y="56595"/>
                    <a:pt x="2072942" y="110383"/>
                  </a:cubicBezTo>
                  <a:cubicBezTo>
                    <a:pt x="2039645" y="164171"/>
                    <a:pt x="1993540" y="246134"/>
                    <a:pt x="1903893" y="325536"/>
                  </a:cubicBezTo>
                  <a:cubicBezTo>
                    <a:pt x="1814246" y="404938"/>
                    <a:pt x="1731003" y="458727"/>
                    <a:pt x="1535060" y="586794"/>
                  </a:cubicBezTo>
                  <a:cubicBezTo>
                    <a:pt x="1339117" y="714861"/>
                    <a:pt x="936986" y="982522"/>
                    <a:pt x="728236" y="1093940"/>
                  </a:cubicBezTo>
                  <a:cubicBezTo>
                    <a:pt x="519486" y="1205358"/>
                    <a:pt x="406787" y="1216884"/>
                    <a:pt x="282562" y="1255304"/>
                  </a:cubicBezTo>
                  <a:cubicBezTo>
                    <a:pt x="158337" y="1293724"/>
                    <a:pt x="36673" y="1303970"/>
                    <a:pt x="5937" y="133214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167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井貴一、舞台挨拶欠席の佐々木蔵之介と“冗談合戦” 「“水道をひねると日本酒が出る”って言ってる」｜日テレNEWS NNN" hidden="1">
            <a:extLst>
              <a:ext uri="{FF2B5EF4-FFF2-40B4-BE49-F238E27FC236}">
                <a16:creationId xmlns:a16="http://schemas.microsoft.com/office/drawing/2014/main" id="{3A40EEEE-AB56-1538-3084-2F2ED19ED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599612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37758710-E191-7AD1-716B-2FC9693CFC91}"/>
              </a:ext>
            </a:extLst>
          </p:cNvPr>
          <p:cNvSpPr/>
          <p:nvPr/>
        </p:nvSpPr>
        <p:spPr>
          <a:xfrm>
            <a:off x="1900849" y="3066544"/>
            <a:ext cx="743121" cy="2335578"/>
          </a:xfrm>
          <a:custGeom>
            <a:avLst/>
            <a:gdLst>
              <a:gd name="connsiteX0" fmla="*/ 741990 w 743121"/>
              <a:gd name="connsiteY0" fmla="*/ 41 h 2335578"/>
              <a:gd name="connsiteX1" fmla="*/ 385151 w 743121"/>
              <a:gd name="connsiteY1" fmla="*/ 646812 h 2335578"/>
              <a:gd name="connsiteX2" fmla="*/ 351697 w 743121"/>
              <a:gd name="connsiteY2" fmla="*/ 1148617 h 2335578"/>
              <a:gd name="connsiteX3" fmla="*/ 307092 w 743121"/>
              <a:gd name="connsiteY3" fmla="*/ 914441 h 2335578"/>
              <a:gd name="connsiteX4" fmla="*/ 217883 w 743121"/>
              <a:gd name="connsiteY4" fmla="*/ 1494305 h 2335578"/>
              <a:gd name="connsiteX5" fmla="*/ 407453 w 743121"/>
              <a:gd name="connsiteY5" fmla="*/ 2330646 h 2335578"/>
              <a:gd name="connsiteX6" fmla="*/ 17161 w 743121"/>
              <a:gd name="connsiteY6" fmla="*/ 1081710 h 2335578"/>
              <a:gd name="connsiteX7" fmla="*/ 95219 w 743121"/>
              <a:gd name="connsiteY7" fmla="*/ 1605817 h 2335578"/>
              <a:gd name="connsiteX8" fmla="*/ 329395 w 743121"/>
              <a:gd name="connsiteY8" fmla="*/ 345729 h 2335578"/>
              <a:gd name="connsiteX9" fmla="*/ 251336 w 743121"/>
              <a:gd name="connsiteY9" fmla="*/ 613358 h 2335578"/>
              <a:gd name="connsiteX10" fmla="*/ 741990 w 743121"/>
              <a:gd name="connsiteY10" fmla="*/ 41 h 233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121" h="2335578">
                <a:moveTo>
                  <a:pt x="741990" y="41"/>
                </a:moveTo>
                <a:cubicBezTo>
                  <a:pt x="764293" y="5617"/>
                  <a:pt x="450200" y="455383"/>
                  <a:pt x="385151" y="646812"/>
                </a:cubicBezTo>
                <a:cubicBezTo>
                  <a:pt x="320102" y="838241"/>
                  <a:pt x="364707" y="1104012"/>
                  <a:pt x="351697" y="1148617"/>
                </a:cubicBezTo>
                <a:cubicBezTo>
                  <a:pt x="338687" y="1193222"/>
                  <a:pt x="329394" y="856826"/>
                  <a:pt x="307092" y="914441"/>
                </a:cubicBezTo>
                <a:cubicBezTo>
                  <a:pt x="284790" y="972056"/>
                  <a:pt x="201156" y="1258271"/>
                  <a:pt x="217883" y="1494305"/>
                </a:cubicBezTo>
                <a:cubicBezTo>
                  <a:pt x="234610" y="1730339"/>
                  <a:pt x="440907" y="2399412"/>
                  <a:pt x="407453" y="2330646"/>
                </a:cubicBezTo>
                <a:cubicBezTo>
                  <a:pt x="373999" y="2261880"/>
                  <a:pt x="69200" y="1202515"/>
                  <a:pt x="17161" y="1081710"/>
                </a:cubicBezTo>
                <a:cubicBezTo>
                  <a:pt x="-34878" y="960905"/>
                  <a:pt x="43180" y="1728480"/>
                  <a:pt x="95219" y="1605817"/>
                </a:cubicBezTo>
                <a:cubicBezTo>
                  <a:pt x="147258" y="1483154"/>
                  <a:pt x="303375" y="511139"/>
                  <a:pt x="329395" y="345729"/>
                </a:cubicBezTo>
                <a:cubicBezTo>
                  <a:pt x="355414" y="180319"/>
                  <a:pt x="184429" y="669114"/>
                  <a:pt x="251336" y="613358"/>
                </a:cubicBezTo>
                <a:cubicBezTo>
                  <a:pt x="318243" y="557602"/>
                  <a:pt x="719687" y="-5535"/>
                  <a:pt x="741990" y="4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2635617-9E17-3BA9-848B-AD74FCAC3BF5}"/>
              </a:ext>
            </a:extLst>
          </p:cNvPr>
          <p:cNvSpPr/>
          <p:nvPr/>
        </p:nvSpPr>
        <p:spPr>
          <a:xfrm>
            <a:off x="2055035" y="1769794"/>
            <a:ext cx="1101545" cy="1692150"/>
          </a:xfrm>
          <a:custGeom>
            <a:avLst/>
            <a:gdLst>
              <a:gd name="connsiteX0" fmla="*/ 1100760 w 1101545"/>
              <a:gd name="connsiteY0" fmla="*/ 3250 h 1692150"/>
              <a:gd name="connsiteX1" fmla="*/ 643560 w 1101545"/>
              <a:gd name="connsiteY1" fmla="*/ 181669 h 1692150"/>
              <a:gd name="connsiteX2" fmla="*/ 141755 w 1101545"/>
              <a:gd name="connsiteY2" fmla="*/ 817289 h 1692150"/>
              <a:gd name="connsiteX3" fmla="*/ 275570 w 1101545"/>
              <a:gd name="connsiteY3" fmla="*/ 650021 h 1692150"/>
              <a:gd name="connsiteX4" fmla="*/ 74848 w 1101545"/>
              <a:gd name="connsiteY4" fmla="*/ 1252186 h 1692150"/>
              <a:gd name="connsiteX5" fmla="*/ 331326 w 1101545"/>
              <a:gd name="connsiteY5" fmla="*/ 951104 h 1692150"/>
              <a:gd name="connsiteX6" fmla="*/ 7941 w 1101545"/>
              <a:gd name="connsiteY6" fmla="*/ 1675933 h 1692150"/>
              <a:gd name="connsiteX7" fmla="*/ 175209 w 1101545"/>
              <a:gd name="connsiteY7" fmla="*/ 1374850 h 1692150"/>
              <a:gd name="connsiteX8" fmla="*/ 966945 w 1101545"/>
              <a:gd name="connsiteY8" fmla="*/ 471601 h 1692150"/>
              <a:gd name="connsiteX9" fmla="*/ 409385 w 1101545"/>
              <a:gd name="connsiteY9" fmla="*/ 817289 h 1692150"/>
              <a:gd name="connsiteX10" fmla="*/ 242116 w 1101545"/>
              <a:gd name="connsiteY10" fmla="*/ 1129523 h 1692150"/>
              <a:gd name="connsiteX11" fmla="*/ 331326 w 1101545"/>
              <a:gd name="connsiteY11" fmla="*/ 538508 h 1692150"/>
              <a:gd name="connsiteX12" fmla="*/ 532048 w 1101545"/>
              <a:gd name="connsiteY12" fmla="*/ 293182 h 1692150"/>
              <a:gd name="connsiteX13" fmla="*/ 1100760 w 1101545"/>
              <a:gd name="connsiteY13" fmla="*/ 3250 h 169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1545" h="1692150">
                <a:moveTo>
                  <a:pt x="1100760" y="3250"/>
                </a:moveTo>
                <a:cubicBezTo>
                  <a:pt x="1119345" y="-15335"/>
                  <a:pt x="803394" y="45996"/>
                  <a:pt x="643560" y="181669"/>
                </a:cubicBezTo>
                <a:cubicBezTo>
                  <a:pt x="483726" y="317342"/>
                  <a:pt x="203087" y="739231"/>
                  <a:pt x="141755" y="817289"/>
                </a:cubicBezTo>
                <a:cubicBezTo>
                  <a:pt x="80423" y="895347"/>
                  <a:pt x="286721" y="577538"/>
                  <a:pt x="275570" y="650021"/>
                </a:cubicBezTo>
                <a:cubicBezTo>
                  <a:pt x="264419" y="722504"/>
                  <a:pt x="65555" y="1202006"/>
                  <a:pt x="74848" y="1252186"/>
                </a:cubicBezTo>
                <a:cubicBezTo>
                  <a:pt x="84141" y="1302366"/>
                  <a:pt x="342477" y="880480"/>
                  <a:pt x="331326" y="951104"/>
                </a:cubicBezTo>
                <a:cubicBezTo>
                  <a:pt x="320175" y="1021728"/>
                  <a:pt x="33960" y="1605309"/>
                  <a:pt x="7941" y="1675933"/>
                </a:cubicBezTo>
                <a:cubicBezTo>
                  <a:pt x="-18079" y="1746557"/>
                  <a:pt x="15375" y="1575572"/>
                  <a:pt x="175209" y="1374850"/>
                </a:cubicBezTo>
                <a:cubicBezTo>
                  <a:pt x="335043" y="1174128"/>
                  <a:pt x="927916" y="564528"/>
                  <a:pt x="966945" y="471601"/>
                </a:cubicBezTo>
                <a:cubicBezTo>
                  <a:pt x="1005974" y="378674"/>
                  <a:pt x="530190" y="707635"/>
                  <a:pt x="409385" y="817289"/>
                </a:cubicBezTo>
                <a:cubicBezTo>
                  <a:pt x="288580" y="926943"/>
                  <a:pt x="255126" y="1175987"/>
                  <a:pt x="242116" y="1129523"/>
                </a:cubicBezTo>
                <a:cubicBezTo>
                  <a:pt x="229106" y="1083060"/>
                  <a:pt x="283004" y="677898"/>
                  <a:pt x="331326" y="538508"/>
                </a:cubicBezTo>
                <a:cubicBezTo>
                  <a:pt x="379648" y="399118"/>
                  <a:pt x="398233" y="380533"/>
                  <a:pt x="532048" y="293182"/>
                </a:cubicBezTo>
                <a:cubicBezTo>
                  <a:pt x="665863" y="205831"/>
                  <a:pt x="1082175" y="21835"/>
                  <a:pt x="1100760" y="32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F70BA63D-EF40-868E-4F54-6372E86F5FBE}"/>
              </a:ext>
            </a:extLst>
          </p:cNvPr>
          <p:cNvSpPr/>
          <p:nvPr/>
        </p:nvSpPr>
        <p:spPr>
          <a:xfrm>
            <a:off x="3331687" y="474858"/>
            <a:ext cx="1627331" cy="1298186"/>
          </a:xfrm>
          <a:custGeom>
            <a:avLst/>
            <a:gdLst>
              <a:gd name="connsiteX0" fmla="*/ 69435 w 1627331"/>
              <a:gd name="connsiteY0" fmla="*/ 1298186 h 1298186"/>
              <a:gd name="connsiteX1" fmla="*/ 125191 w 1627331"/>
              <a:gd name="connsiteY1" fmla="*/ 874440 h 1298186"/>
              <a:gd name="connsiteX2" fmla="*/ 1563698 w 1627331"/>
              <a:gd name="connsiteY2" fmla="*/ 38098 h 1298186"/>
              <a:gd name="connsiteX3" fmla="*/ 1296069 w 1627331"/>
              <a:gd name="connsiteY3" fmla="*/ 171913 h 1298186"/>
              <a:gd name="connsiteX4" fmla="*/ 593542 w 1627331"/>
              <a:gd name="connsiteY4" fmla="*/ 439542 h 1298186"/>
              <a:gd name="connsiteX5" fmla="*/ 314762 w 1627331"/>
              <a:gd name="connsiteY5" fmla="*/ 863288 h 1298186"/>
              <a:gd name="connsiteX6" fmla="*/ 504333 w 1627331"/>
              <a:gd name="connsiteY6" fmla="*/ 450693 h 1298186"/>
              <a:gd name="connsiteX7" fmla="*/ 80586 w 1627331"/>
              <a:gd name="connsiteY7" fmla="*/ 874440 h 1298186"/>
              <a:gd name="connsiteX8" fmla="*/ 69435 w 1627331"/>
              <a:gd name="connsiteY8" fmla="*/ 1298186 h 129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7331" h="1298186">
                <a:moveTo>
                  <a:pt x="69435" y="1298186"/>
                </a:moveTo>
                <a:cubicBezTo>
                  <a:pt x="76869" y="1298186"/>
                  <a:pt x="-123853" y="1084455"/>
                  <a:pt x="125191" y="874440"/>
                </a:cubicBezTo>
                <a:cubicBezTo>
                  <a:pt x="374235" y="664425"/>
                  <a:pt x="1368552" y="155186"/>
                  <a:pt x="1563698" y="38098"/>
                </a:cubicBezTo>
                <a:cubicBezTo>
                  <a:pt x="1758844" y="-78990"/>
                  <a:pt x="1457762" y="105006"/>
                  <a:pt x="1296069" y="171913"/>
                </a:cubicBezTo>
                <a:cubicBezTo>
                  <a:pt x="1134376" y="238820"/>
                  <a:pt x="757093" y="324313"/>
                  <a:pt x="593542" y="439542"/>
                </a:cubicBezTo>
                <a:cubicBezTo>
                  <a:pt x="429991" y="554771"/>
                  <a:pt x="329630" y="861430"/>
                  <a:pt x="314762" y="863288"/>
                </a:cubicBezTo>
                <a:cubicBezTo>
                  <a:pt x="299894" y="865146"/>
                  <a:pt x="543362" y="448834"/>
                  <a:pt x="504333" y="450693"/>
                </a:cubicBezTo>
                <a:cubicBezTo>
                  <a:pt x="465304" y="452552"/>
                  <a:pt x="156786" y="731333"/>
                  <a:pt x="80586" y="874440"/>
                </a:cubicBezTo>
                <a:cubicBezTo>
                  <a:pt x="4386" y="1017547"/>
                  <a:pt x="62001" y="1298186"/>
                  <a:pt x="69435" y="12981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EA1FC86-0002-EDDD-712D-D984580835FE}"/>
              </a:ext>
            </a:extLst>
          </p:cNvPr>
          <p:cNvSpPr/>
          <p:nvPr/>
        </p:nvSpPr>
        <p:spPr>
          <a:xfrm>
            <a:off x="4041631" y="700750"/>
            <a:ext cx="2504450" cy="1351344"/>
          </a:xfrm>
          <a:custGeom>
            <a:avLst/>
            <a:gdLst>
              <a:gd name="connsiteX0" fmla="*/ 608428 w 2504450"/>
              <a:gd name="connsiteY0" fmla="*/ 1351074 h 1351344"/>
              <a:gd name="connsiteX1" fmla="*/ 385403 w 2504450"/>
              <a:gd name="connsiteY1" fmla="*/ 960782 h 1351344"/>
              <a:gd name="connsiteX2" fmla="*/ 1009871 w 2504450"/>
              <a:gd name="connsiteY2" fmla="*/ 347465 h 1351344"/>
              <a:gd name="connsiteX3" fmla="*/ 820301 w 2504450"/>
              <a:gd name="connsiteY3" fmla="*/ 436674 h 1351344"/>
              <a:gd name="connsiteX4" fmla="*/ 1556281 w 2504450"/>
              <a:gd name="connsiteY4" fmla="*/ 24079 h 1351344"/>
              <a:gd name="connsiteX5" fmla="*/ 2481832 w 2504450"/>
              <a:gd name="connsiteY5" fmla="*/ 46382 h 1351344"/>
              <a:gd name="connsiteX6" fmla="*/ 2124993 w 2504450"/>
              <a:gd name="connsiteY6" fmla="*/ 24079 h 1351344"/>
              <a:gd name="connsiteX7" fmla="*/ 1087930 w 2504450"/>
              <a:gd name="connsiteY7" fmla="*/ 135591 h 1351344"/>
              <a:gd name="connsiteX8" fmla="*/ 17413 w 2504450"/>
              <a:gd name="connsiteY8" fmla="*/ 760060 h 1351344"/>
              <a:gd name="connsiteX9" fmla="*/ 775696 w 2504450"/>
              <a:gd name="connsiteY9" fmla="*/ 369767 h 1351344"/>
              <a:gd name="connsiteX10" fmla="*/ 474613 w 2504450"/>
              <a:gd name="connsiteY10" fmla="*/ 682001 h 1351344"/>
              <a:gd name="connsiteX11" fmla="*/ 6262 w 2504450"/>
              <a:gd name="connsiteY11" fmla="*/ 860421 h 1351344"/>
              <a:gd name="connsiteX12" fmla="*/ 229286 w 2504450"/>
              <a:gd name="connsiteY12" fmla="*/ 905026 h 1351344"/>
              <a:gd name="connsiteX13" fmla="*/ 608428 w 2504450"/>
              <a:gd name="connsiteY13" fmla="*/ 1351074 h 135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04450" h="1351344">
                <a:moveTo>
                  <a:pt x="608428" y="1351074"/>
                </a:moveTo>
                <a:cubicBezTo>
                  <a:pt x="634447" y="1360367"/>
                  <a:pt x="318496" y="1128050"/>
                  <a:pt x="385403" y="960782"/>
                </a:cubicBezTo>
                <a:cubicBezTo>
                  <a:pt x="452310" y="793514"/>
                  <a:pt x="937388" y="434816"/>
                  <a:pt x="1009871" y="347465"/>
                </a:cubicBezTo>
                <a:cubicBezTo>
                  <a:pt x="1082354" y="260114"/>
                  <a:pt x="729233" y="490572"/>
                  <a:pt x="820301" y="436674"/>
                </a:cubicBezTo>
                <a:cubicBezTo>
                  <a:pt x="911369" y="382776"/>
                  <a:pt x="1279359" y="89128"/>
                  <a:pt x="1556281" y="24079"/>
                </a:cubicBezTo>
                <a:cubicBezTo>
                  <a:pt x="1833203" y="-40970"/>
                  <a:pt x="2387047" y="46382"/>
                  <a:pt x="2481832" y="46382"/>
                </a:cubicBezTo>
                <a:cubicBezTo>
                  <a:pt x="2576617" y="46382"/>
                  <a:pt x="2357310" y="9211"/>
                  <a:pt x="2124993" y="24079"/>
                </a:cubicBezTo>
                <a:cubicBezTo>
                  <a:pt x="1892676" y="38947"/>
                  <a:pt x="1439193" y="12927"/>
                  <a:pt x="1087930" y="135591"/>
                </a:cubicBezTo>
                <a:cubicBezTo>
                  <a:pt x="736667" y="258255"/>
                  <a:pt x="69452" y="721031"/>
                  <a:pt x="17413" y="760060"/>
                </a:cubicBezTo>
                <a:cubicBezTo>
                  <a:pt x="-34626" y="799089"/>
                  <a:pt x="699496" y="382777"/>
                  <a:pt x="775696" y="369767"/>
                </a:cubicBezTo>
                <a:cubicBezTo>
                  <a:pt x="851896" y="356757"/>
                  <a:pt x="602852" y="600225"/>
                  <a:pt x="474613" y="682001"/>
                </a:cubicBezTo>
                <a:cubicBezTo>
                  <a:pt x="346374" y="763777"/>
                  <a:pt x="47150" y="823250"/>
                  <a:pt x="6262" y="860421"/>
                </a:cubicBezTo>
                <a:cubicBezTo>
                  <a:pt x="-34626" y="897592"/>
                  <a:pt x="134501" y="826968"/>
                  <a:pt x="229286" y="905026"/>
                </a:cubicBezTo>
                <a:cubicBezTo>
                  <a:pt x="324071" y="983084"/>
                  <a:pt x="582409" y="1341781"/>
                  <a:pt x="608428" y="13510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794FA854-AE43-559D-A53B-BA91FB54E7C9}"/>
              </a:ext>
            </a:extLst>
          </p:cNvPr>
          <p:cNvSpPr/>
          <p:nvPr/>
        </p:nvSpPr>
        <p:spPr>
          <a:xfrm>
            <a:off x="4880623" y="850962"/>
            <a:ext cx="2511300" cy="1357221"/>
          </a:xfrm>
          <a:custGeom>
            <a:avLst/>
            <a:gdLst>
              <a:gd name="connsiteX0" fmla="*/ 3611 w 2511300"/>
              <a:gd name="connsiteY0" fmla="*/ 1345828 h 1357221"/>
              <a:gd name="connsiteX1" fmla="*/ 639231 w 2511300"/>
              <a:gd name="connsiteY1" fmla="*/ 431428 h 1357221"/>
              <a:gd name="connsiteX2" fmla="*/ 1341757 w 2511300"/>
              <a:gd name="connsiteY2" fmla="*/ 208404 h 1357221"/>
              <a:gd name="connsiteX3" fmla="*/ 1252548 w 2511300"/>
              <a:gd name="connsiteY3" fmla="*/ 7682 h 1357221"/>
              <a:gd name="connsiteX4" fmla="*/ 2445728 w 2511300"/>
              <a:gd name="connsiteY4" fmla="*/ 487184 h 1357221"/>
              <a:gd name="connsiteX5" fmla="*/ 2311914 w 2511300"/>
              <a:gd name="connsiteY5" fmla="*/ 420277 h 1357221"/>
              <a:gd name="connsiteX6" fmla="*/ 1943923 w 2511300"/>
              <a:gd name="connsiteY6" fmla="*/ 620999 h 1357221"/>
              <a:gd name="connsiteX7" fmla="*/ 650382 w 2511300"/>
              <a:gd name="connsiteY7" fmla="*/ 866326 h 1357221"/>
              <a:gd name="connsiteX8" fmla="*/ 2200401 w 2511300"/>
              <a:gd name="connsiteY8" fmla="*/ 531789 h 1357221"/>
              <a:gd name="connsiteX9" fmla="*/ 1787806 w 2511300"/>
              <a:gd name="connsiteY9" fmla="*/ 253009 h 1357221"/>
              <a:gd name="connsiteX10" fmla="*/ 605777 w 2511300"/>
              <a:gd name="connsiteY10" fmla="*/ 375672 h 1357221"/>
              <a:gd name="connsiteX11" fmla="*/ 416206 w 2511300"/>
              <a:gd name="connsiteY11" fmla="*/ 609848 h 1357221"/>
              <a:gd name="connsiteX12" fmla="*/ 382753 w 2511300"/>
              <a:gd name="connsiteY12" fmla="*/ 922082 h 1357221"/>
              <a:gd name="connsiteX13" fmla="*/ 3611 w 2511300"/>
              <a:gd name="connsiteY13" fmla="*/ 1345828 h 135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1300" h="1357221">
                <a:moveTo>
                  <a:pt x="3611" y="1345828"/>
                </a:moveTo>
                <a:cubicBezTo>
                  <a:pt x="46357" y="1264052"/>
                  <a:pt x="416207" y="620999"/>
                  <a:pt x="639231" y="431428"/>
                </a:cubicBezTo>
                <a:cubicBezTo>
                  <a:pt x="862255" y="241857"/>
                  <a:pt x="1239538" y="279028"/>
                  <a:pt x="1341757" y="208404"/>
                </a:cubicBezTo>
                <a:cubicBezTo>
                  <a:pt x="1443976" y="137780"/>
                  <a:pt x="1068553" y="-38781"/>
                  <a:pt x="1252548" y="7682"/>
                </a:cubicBezTo>
                <a:cubicBezTo>
                  <a:pt x="1436543" y="54145"/>
                  <a:pt x="2269167" y="418418"/>
                  <a:pt x="2445728" y="487184"/>
                </a:cubicBezTo>
                <a:cubicBezTo>
                  <a:pt x="2622289" y="555950"/>
                  <a:pt x="2395548" y="397975"/>
                  <a:pt x="2311914" y="420277"/>
                </a:cubicBezTo>
                <a:cubicBezTo>
                  <a:pt x="2228280" y="442579"/>
                  <a:pt x="2220845" y="546657"/>
                  <a:pt x="1943923" y="620999"/>
                </a:cubicBezTo>
                <a:cubicBezTo>
                  <a:pt x="1667001" y="695340"/>
                  <a:pt x="607636" y="881194"/>
                  <a:pt x="650382" y="866326"/>
                </a:cubicBezTo>
                <a:cubicBezTo>
                  <a:pt x="693128" y="851458"/>
                  <a:pt x="2010830" y="634008"/>
                  <a:pt x="2200401" y="531789"/>
                </a:cubicBezTo>
                <a:cubicBezTo>
                  <a:pt x="2389972" y="429570"/>
                  <a:pt x="2053577" y="279028"/>
                  <a:pt x="1787806" y="253009"/>
                </a:cubicBezTo>
                <a:cubicBezTo>
                  <a:pt x="1522035" y="226990"/>
                  <a:pt x="834377" y="316199"/>
                  <a:pt x="605777" y="375672"/>
                </a:cubicBezTo>
                <a:cubicBezTo>
                  <a:pt x="377177" y="435145"/>
                  <a:pt x="453377" y="518780"/>
                  <a:pt x="416206" y="609848"/>
                </a:cubicBezTo>
                <a:cubicBezTo>
                  <a:pt x="379035" y="700916"/>
                  <a:pt x="455236" y="797560"/>
                  <a:pt x="382753" y="922082"/>
                </a:cubicBezTo>
                <a:cubicBezTo>
                  <a:pt x="310270" y="1046604"/>
                  <a:pt x="-39135" y="1427604"/>
                  <a:pt x="3611" y="134582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8582C5C4-7E22-82FD-332B-9B73889D9D40}"/>
              </a:ext>
            </a:extLst>
          </p:cNvPr>
          <p:cNvSpPr/>
          <p:nvPr/>
        </p:nvSpPr>
        <p:spPr>
          <a:xfrm>
            <a:off x="5601355" y="1538553"/>
            <a:ext cx="2400136" cy="653162"/>
          </a:xfrm>
          <a:custGeom>
            <a:avLst/>
            <a:gdLst>
              <a:gd name="connsiteX0" fmla="*/ 41162 w 2400136"/>
              <a:gd name="connsiteY0" fmla="*/ 647086 h 653162"/>
              <a:gd name="connsiteX1" fmla="*/ 1156284 w 2400136"/>
              <a:gd name="connsiteY1" fmla="*/ 100676 h 653162"/>
              <a:gd name="connsiteX2" fmla="*/ 2371767 w 2400136"/>
              <a:gd name="connsiteY2" fmla="*/ 446364 h 653162"/>
              <a:gd name="connsiteX3" fmla="*/ 1959172 w 2400136"/>
              <a:gd name="connsiteY3" fmla="*/ 312549 h 653162"/>
              <a:gd name="connsiteX4" fmla="*/ 1334704 w 2400136"/>
              <a:gd name="connsiteY4" fmla="*/ 145281 h 653162"/>
              <a:gd name="connsiteX5" fmla="*/ 888655 w 2400136"/>
              <a:gd name="connsiteY5" fmla="*/ 301398 h 653162"/>
              <a:gd name="connsiteX6" fmla="*/ 1100528 w 2400136"/>
              <a:gd name="connsiteY6" fmla="*/ 315 h 653162"/>
              <a:gd name="connsiteX7" fmla="*/ 319943 w 2400136"/>
              <a:gd name="connsiteY7" fmla="*/ 368306 h 653162"/>
              <a:gd name="connsiteX8" fmla="*/ 41162 w 2400136"/>
              <a:gd name="connsiteY8" fmla="*/ 647086 h 65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0136" h="653162">
                <a:moveTo>
                  <a:pt x="41162" y="647086"/>
                </a:moveTo>
                <a:cubicBezTo>
                  <a:pt x="180552" y="602481"/>
                  <a:pt x="767850" y="134130"/>
                  <a:pt x="1156284" y="100676"/>
                </a:cubicBezTo>
                <a:cubicBezTo>
                  <a:pt x="1544718" y="67222"/>
                  <a:pt x="2237952" y="411052"/>
                  <a:pt x="2371767" y="446364"/>
                </a:cubicBezTo>
                <a:cubicBezTo>
                  <a:pt x="2505582" y="481676"/>
                  <a:pt x="2132016" y="362729"/>
                  <a:pt x="1959172" y="312549"/>
                </a:cubicBezTo>
                <a:cubicBezTo>
                  <a:pt x="1786328" y="262369"/>
                  <a:pt x="1513123" y="147139"/>
                  <a:pt x="1334704" y="145281"/>
                </a:cubicBezTo>
                <a:cubicBezTo>
                  <a:pt x="1156285" y="143423"/>
                  <a:pt x="927684" y="325559"/>
                  <a:pt x="888655" y="301398"/>
                </a:cubicBezTo>
                <a:cubicBezTo>
                  <a:pt x="849626" y="277237"/>
                  <a:pt x="1195313" y="-10836"/>
                  <a:pt x="1100528" y="315"/>
                </a:cubicBezTo>
                <a:cubicBezTo>
                  <a:pt x="1005743" y="11466"/>
                  <a:pt x="492787" y="256794"/>
                  <a:pt x="319943" y="368306"/>
                </a:cubicBezTo>
                <a:cubicBezTo>
                  <a:pt x="147099" y="479818"/>
                  <a:pt x="-98228" y="691691"/>
                  <a:pt x="41162" y="64708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43C0FE4-7436-B2B2-97E0-F83761CA9C7C}"/>
              </a:ext>
            </a:extLst>
          </p:cNvPr>
          <p:cNvSpPr/>
          <p:nvPr/>
        </p:nvSpPr>
        <p:spPr>
          <a:xfrm>
            <a:off x="7326310" y="2730373"/>
            <a:ext cx="547326" cy="1618644"/>
          </a:xfrm>
          <a:custGeom>
            <a:avLst/>
            <a:gdLst>
              <a:gd name="connsiteX0" fmla="*/ 78100 w 547326"/>
              <a:gd name="connsiteY0" fmla="*/ 1676 h 1618644"/>
              <a:gd name="connsiteX1" fmla="*/ 156158 w 547326"/>
              <a:gd name="connsiteY1" fmla="*/ 726505 h 1618644"/>
              <a:gd name="connsiteX2" fmla="*/ 412636 w 547326"/>
              <a:gd name="connsiteY2" fmla="*/ 994134 h 1618644"/>
              <a:gd name="connsiteX3" fmla="*/ 234217 w 547326"/>
              <a:gd name="connsiteY3" fmla="*/ 1272915 h 1618644"/>
              <a:gd name="connsiteX4" fmla="*/ 546451 w 547326"/>
              <a:gd name="connsiteY4" fmla="*/ 1618603 h 1618644"/>
              <a:gd name="connsiteX5" fmla="*/ 334578 w 547326"/>
              <a:gd name="connsiteY5" fmla="*/ 1250612 h 1618644"/>
              <a:gd name="connsiteX6" fmla="*/ 41 w 547326"/>
              <a:gd name="connsiteY6" fmla="*/ 670749 h 1618644"/>
              <a:gd name="connsiteX7" fmla="*/ 356880 w 547326"/>
              <a:gd name="connsiteY7" fmla="*/ 904925 h 1618644"/>
              <a:gd name="connsiteX8" fmla="*/ 78100 w 547326"/>
              <a:gd name="connsiteY8" fmla="*/ 536934 h 1618644"/>
              <a:gd name="connsiteX9" fmla="*/ 78100 w 547326"/>
              <a:gd name="connsiteY9" fmla="*/ 1676 h 161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326" h="1618644">
                <a:moveTo>
                  <a:pt x="78100" y="1676"/>
                </a:moveTo>
                <a:cubicBezTo>
                  <a:pt x="91110" y="33271"/>
                  <a:pt x="100402" y="561095"/>
                  <a:pt x="156158" y="726505"/>
                </a:cubicBezTo>
                <a:cubicBezTo>
                  <a:pt x="211914" y="891915"/>
                  <a:pt x="399626" y="903066"/>
                  <a:pt x="412636" y="994134"/>
                </a:cubicBezTo>
                <a:cubicBezTo>
                  <a:pt x="425646" y="1085202"/>
                  <a:pt x="211915" y="1168837"/>
                  <a:pt x="234217" y="1272915"/>
                </a:cubicBezTo>
                <a:cubicBezTo>
                  <a:pt x="256519" y="1376993"/>
                  <a:pt x="529724" y="1622320"/>
                  <a:pt x="546451" y="1618603"/>
                </a:cubicBezTo>
                <a:cubicBezTo>
                  <a:pt x="563178" y="1614886"/>
                  <a:pt x="334578" y="1250612"/>
                  <a:pt x="334578" y="1250612"/>
                </a:cubicBezTo>
                <a:cubicBezTo>
                  <a:pt x="243510" y="1092636"/>
                  <a:pt x="-3676" y="728363"/>
                  <a:pt x="41" y="670749"/>
                </a:cubicBezTo>
                <a:cubicBezTo>
                  <a:pt x="3758" y="613135"/>
                  <a:pt x="343870" y="927227"/>
                  <a:pt x="356880" y="904925"/>
                </a:cubicBezTo>
                <a:cubicBezTo>
                  <a:pt x="369890" y="882623"/>
                  <a:pt x="126422" y="680041"/>
                  <a:pt x="78100" y="536934"/>
                </a:cubicBezTo>
                <a:cubicBezTo>
                  <a:pt x="29778" y="393827"/>
                  <a:pt x="65090" y="-29919"/>
                  <a:pt x="78100" y="16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61" name="グループ化 1160">
            <a:extLst>
              <a:ext uri="{FF2B5EF4-FFF2-40B4-BE49-F238E27FC236}">
                <a16:creationId xmlns:a16="http://schemas.microsoft.com/office/drawing/2014/main" id="{5D022531-062B-08EA-3DA5-B794A84AB07C}"/>
              </a:ext>
            </a:extLst>
          </p:cNvPr>
          <p:cNvGrpSpPr/>
          <p:nvPr/>
        </p:nvGrpSpPr>
        <p:grpSpPr>
          <a:xfrm>
            <a:off x="1593869" y="286480"/>
            <a:ext cx="6535187" cy="8504201"/>
            <a:chOff x="1593869" y="286480"/>
            <a:chExt cx="6535187" cy="8504201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66F6AED0-1708-6FB2-B494-E342C6088823}"/>
                </a:ext>
              </a:extLst>
            </p:cNvPr>
            <p:cNvSpPr/>
            <p:nvPr/>
          </p:nvSpPr>
          <p:spPr>
            <a:xfrm>
              <a:off x="3041535" y="4410002"/>
              <a:ext cx="1312705" cy="286544"/>
            </a:xfrm>
            <a:custGeom>
              <a:avLst/>
              <a:gdLst>
                <a:gd name="connsiteX0" fmla="*/ 115 w 1312705"/>
                <a:gd name="connsiteY0" fmla="*/ 193748 h 286544"/>
                <a:gd name="connsiteX1" fmla="*/ 419215 w 1312705"/>
                <a:gd name="connsiteY1" fmla="*/ 34998 h 286544"/>
                <a:gd name="connsiteX2" fmla="*/ 254115 w 1312705"/>
                <a:gd name="connsiteY2" fmla="*/ 104848 h 286544"/>
                <a:gd name="connsiteX3" fmla="*/ 536690 w 1312705"/>
                <a:gd name="connsiteY3" fmla="*/ 12773 h 286544"/>
                <a:gd name="connsiteX4" fmla="*/ 851015 w 1312705"/>
                <a:gd name="connsiteY4" fmla="*/ 60398 h 286544"/>
                <a:gd name="connsiteX5" fmla="*/ 841490 w 1312705"/>
                <a:gd name="connsiteY5" fmla="*/ 31823 h 286544"/>
                <a:gd name="connsiteX6" fmla="*/ 1117715 w 1312705"/>
                <a:gd name="connsiteY6" fmla="*/ 130248 h 286544"/>
                <a:gd name="connsiteX7" fmla="*/ 1108190 w 1312705"/>
                <a:gd name="connsiteY7" fmla="*/ 114373 h 286544"/>
                <a:gd name="connsiteX8" fmla="*/ 1311390 w 1312705"/>
                <a:gd name="connsiteY8" fmla="*/ 244548 h 286544"/>
                <a:gd name="connsiteX9" fmla="*/ 1190740 w 1312705"/>
                <a:gd name="connsiteY9" fmla="*/ 263598 h 286544"/>
                <a:gd name="connsiteX10" fmla="*/ 1092315 w 1312705"/>
                <a:gd name="connsiteY10" fmla="*/ 285823 h 286544"/>
                <a:gd name="connsiteX11" fmla="*/ 1282815 w 1312705"/>
                <a:gd name="connsiteY11" fmla="*/ 235023 h 286544"/>
                <a:gd name="connsiteX12" fmla="*/ 1235190 w 1312705"/>
                <a:gd name="connsiteY12" fmla="*/ 155648 h 286544"/>
                <a:gd name="connsiteX13" fmla="*/ 911340 w 1312705"/>
                <a:gd name="connsiteY13" fmla="*/ 82623 h 286544"/>
                <a:gd name="connsiteX14" fmla="*/ 616065 w 1312705"/>
                <a:gd name="connsiteY14" fmla="*/ 73 h 286544"/>
                <a:gd name="connsiteX15" fmla="*/ 416040 w 1312705"/>
                <a:gd name="connsiteY15" fmla="*/ 66748 h 286544"/>
                <a:gd name="connsiteX16" fmla="*/ 200140 w 1312705"/>
                <a:gd name="connsiteY16" fmla="*/ 139773 h 286544"/>
                <a:gd name="connsiteX17" fmla="*/ 374765 w 1312705"/>
                <a:gd name="connsiteY17" fmla="*/ 57223 h 286544"/>
                <a:gd name="connsiteX18" fmla="*/ 115 w 1312705"/>
                <a:gd name="connsiteY18" fmla="*/ 193748 h 28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12705" h="286544">
                  <a:moveTo>
                    <a:pt x="115" y="193748"/>
                  </a:moveTo>
                  <a:cubicBezTo>
                    <a:pt x="7523" y="190044"/>
                    <a:pt x="376882" y="49815"/>
                    <a:pt x="419215" y="34998"/>
                  </a:cubicBezTo>
                  <a:cubicBezTo>
                    <a:pt x="461548" y="20181"/>
                    <a:pt x="234536" y="108552"/>
                    <a:pt x="254115" y="104848"/>
                  </a:cubicBezTo>
                  <a:cubicBezTo>
                    <a:pt x="273694" y="101144"/>
                    <a:pt x="437207" y="20181"/>
                    <a:pt x="536690" y="12773"/>
                  </a:cubicBezTo>
                  <a:cubicBezTo>
                    <a:pt x="636173" y="5365"/>
                    <a:pt x="800215" y="57223"/>
                    <a:pt x="851015" y="60398"/>
                  </a:cubicBezTo>
                  <a:cubicBezTo>
                    <a:pt x="901815" y="63573"/>
                    <a:pt x="797040" y="20181"/>
                    <a:pt x="841490" y="31823"/>
                  </a:cubicBezTo>
                  <a:cubicBezTo>
                    <a:pt x="885940" y="43465"/>
                    <a:pt x="1073265" y="116490"/>
                    <a:pt x="1117715" y="130248"/>
                  </a:cubicBezTo>
                  <a:cubicBezTo>
                    <a:pt x="1162165" y="144006"/>
                    <a:pt x="1075911" y="95323"/>
                    <a:pt x="1108190" y="114373"/>
                  </a:cubicBezTo>
                  <a:cubicBezTo>
                    <a:pt x="1140469" y="133423"/>
                    <a:pt x="1297632" y="219677"/>
                    <a:pt x="1311390" y="244548"/>
                  </a:cubicBezTo>
                  <a:cubicBezTo>
                    <a:pt x="1325148" y="269419"/>
                    <a:pt x="1227252" y="256719"/>
                    <a:pt x="1190740" y="263598"/>
                  </a:cubicBezTo>
                  <a:cubicBezTo>
                    <a:pt x="1154228" y="270477"/>
                    <a:pt x="1076969" y="290586"/>
                    <a:pt x="1092315" y="285823"/>
                  </a:cubicBezTo>
                  <a:cubicBezTo>
                    <a:pt x="1107661" y="281060"/>
                    <a:pt x="1259002" y="256719"/>
                    <a:pt x="1282815" y="235023"/>
                  </a:cubicBezTo>
                  <a:cubicBezTo>
                    <a:pt x="1306628" y="213327"/>
                    <a:pt x="1297102" y="181048"/>
                    <a:pt x="1235190" y="155648"/>
                  </a:cubicBezTo>
                  <a:cubicBezTo>
                    <a:pt x="1173278" y="130248"/>
                    <a:pt x="1014528" y="108552"/>
                    <a:pt x="911340" y="82623"/>
                  </a:cubicBezTo>
                  <a:cubicBezTo>
                    <a:pt x="808153" y="56694"/>
                    <a:pt x="698615" y="2719"/>
                    <a:pt x="616065" y="73"/>
                  </a:cubicBezTo>
                  <a:cubicBezTo>
                    <a:pt x="533515" y="-2573"/>
                    <a:pt x="416040" y="66748"/>
                    <a:pt x="416040" y="66748"/>
                  </a:cubicBezTo>
                  <a:cubicBezTo>
                    <a:pt x="346719" y="90031"/>
                    <a:pt x="207019" y="141360"/>
                    <a:pt x="200140" y="139773"/>
                  </a:cubicBezTo>
                  <a:cubicBezTo>
                    <a:pt x="193261" y="138186"/>
                    <a:pt x="406515" y="50344"/>
                    <a:pt x="374765" y="57223"/>
                  </a:cubicBezTo>
                  <a:cubicBezTo>
                    <a:pt x="343015" y="64102"/>
                    <a:pt x="-7293" y="197452"/>
                    <a:pt x="115" y="193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CBA23494-9259-6ADF-CB92-FD54FEBF7173}"/>
                </a:ext>
              </a:extLst>
            </p:cNvPr>
            <p:cNvSpPr/>
            <p:nvPr/>
          </p:nvSpPr>
          <p:spPr>
            <a:xfrm>
              <a:off x="3629506" y="4397247"/>
              <a:ext cx="574195" cy="149675"/>
            </a:xfrm>
            <a:custGeom>
              <a:avLst/>
              <a:gdLst>
                <a:gd name="connsiteX0" fmla="*/ 2694 w 574195"/>
                <a:gd name="connsiteY0" fmla="*/ 128 h 149675"/>
                <a:gd name="connsiteX1" fmla="*/ 307494 w 574195"/>
                <a:gd name="connsiteY1" fmla="*/ 44578 h 149675"/>
                <a:gd name="connsiteX2" fmla="*/ 291619 w 574195"/>
                <a:gd name="connsiteY2" fmla="*/ 47753 h 149675"/>
                <a:gd name="connsiteX3" fmla="*/ 494819 w 574195"/>
                <a:gd name="connsiteY3" fmla="*/ 101728 h 149675"/>
                <a:gd name="connsiteX4" fmla="*/ 450369 w 574195"/>
                <a:gd name="connsiteY4" fmla="*/ 76328 h 149675"/>
                <a:gd name="connsiteX5" fmla="*/ 574194 w 574195"/>
                <a:gd name="connsiteY5" fmla="*/ 149353 h 149675"/>
                <a:gd name="connsiteX6" fmla="*/ 447194 w 574195"/>
                <a:gd name="connsiteY6" fmla="*/ 101728 h 149675"/>
                <a:gd name="connsiteX7" fmla="*/ 250344 w 574195"/>
                <a:gd name="connsiteY7" fmla="*/ 69978 h 149675"/>
                <a:gd name="connsiteX8" fmla="*/ 161444 w 574195"/>
                <a:gd name="connsiteY8" fmla="*/ 60453 h 149675"/>
                <a:gd name="connsiteX9" fmla="*/ 2694 w 574195"/>
                <a:gd name="connsiteY9" fmla="*/ 128 h 14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195" h="149675">
                  <a:moveTo>
                    <a:pt x="2694" y="128"/>
                  </a:moveTo>
                  <a:cubicBezTo>
                    <a:pt x="27036" y="-2518"/>
                    <a:pt x="259340" y="36641"/>
                    <a:pt x="307494" y="44578"/>
                  </a:cubicBezTo>
                  <a:cubicBezTo>
                    <a:pt x="355648" y="52515"/>
                    <a:pt x="260398" y="38228"/>
                    <a:pt x="291619" y="47753"/>
                  </a:cubicBezTo>
                  <a:cubicBezTo>
                    <a:pt x="322840" y="57278"/>
                    <a:pt x="468361" y="96966"/>
                    <a:pt x="494819" y="101728"/>
                  </a:cubicBezTo>
                  <a:cubicBezTo>
                    <a:pt x="521277" y="106490"/>
                    <a:pt x="437140" y="68391"/>
                    <a:pt x="450369" y="76328"/>
                  </a:cubicBezTo>
                  <a:cubicBezTo>
                    <a:pt x="463598" y="84265"/>
                    <a:pt x="574723" y="145120"/>
                    <a:pt x="574194" y="149353"/>
                  </a:cubicBezTo>
                  <a:cubicBezTo>
                    <a:pt x="573665" y="153586"/>
                    <a:pt x="501169" y="114957"/>
                    <a:pt x="447194" y="101728"/>
                  </a:cubicBezTo>
                  <a:cubicBezTo>
                    <a:pt x="393219" y="88499"/>
                    <a:pt x="297969" y="76857"/>
                    <a:pt x="250344" y="69978"/>
                  </a:cubicBezTo>
                  <a:cubicBezTo>
                    <a:pt x="202719" y="63099"/>
                    <a:pt x="196898" y="72095"/>
                    <a:pt x="161444" y="60453"/>
                  </a:cubicBezTo>
                  <a:cubicBezTo>
                    <a:pt x="125990" y="48811"/>
                    <a:pt x="-21648" y="2774"/>
                    <a:pt x="2694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877E9C9-2571-7258-0540-BEAC524C5F96}"/>
                </a:ext>
              </a:extLst>
            </p:cNvPr>
            <p:cNvSpPr/>
            <p:nvPr/>
          </p:nvSpPr>
          <p:spPr>
            <a:xfrm>
              <a:off x="3279263" y="4443983"/>
              <a:ext cx="313377" cy="138047"/>
            </a:xfrm>
            <a:custGeom>
              <a:avLst/>
              <a:gdLst>
                <a:gd name="connsiteX0" fmla="*/ 512 w 313377"/>
                <a:gd name="connsiteY0" fmla="*/ 137542 h 138047"/>
                <a:gd name="connsiteX1" fmla="*/ 225937 w 313377"/>
                <a:gd name="connsiteY1" fmla="*/ 7367 h 138047"/>
                <a:gd name="connsiteX2" fmla="*/ 156087 w 313377"/>
                <a:gd name="connsiteY2" fmla="*/ 89917 h 138047"/>
                <a:gd name="connsiteX3" fmla="*/ 308487 w 313377"/>
                <a:gd name="connsiteY3" fmla="*/ 1017 h 138047"/>
                <a:gd name="connsiteX4" fmla="*/ 276737 w 313377"/>
                <a:gd name="connsiteY4" fmla="*/ 45467 h 138047"/>
                <a:gd name="connsiteX5" fmla="*/ 286262 w 313377"/>
                <a:gd name="connsiteY5" fmla="*/ 102617 h 138047"/>
                <a:gd name="connsiteX6" fmla="*/ 283087 w 313377"/>
                <a:gd name="connsiteY6" fmla="*/ 13717 h 138047"/>
                <a:gd name="connsiteX7" fmla="*/ 222762 w 313377"/>
                <a:gd name="connsiteY7" fmla="*/ 32767 h 138047"/>
                <a:gd name="connsiteX8" fmla="*/ 165612 w 313377"/>
                <a:gd name="connsiteY8" fmla="*/ 51817 h 138047"/>
                <a:gd name="connsiteX9" fmla="*/ 512 w 313377"/>
                <a:gd name="connsiteY9" fmla="*/ 137542 h 13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377" h="138047">
                  <a:moveTo>
                    <a:pt x="512" y="137542"/>
                  </a:moveTo>
                  <a:cubicBezTo>
                    <a:pt x="10566" y="130134"/>
                    <a:pt x="200008" y="15304"/>
                    <a:pt x="225937" y="7367"/>
                  </a:cubicBezTo>
                  <a:cubicBezTo>
                    <a:pt x="251866" y="-570"/>
                    <a:pt x="142329" y="90975"/>
                    <a:pt x="156087" y="89917"/>
                  </a:cubicBezTo>
                  <a:cubicBezTo>
                    <a:pt x="169845" y="88859"/>
                    <a:pt x="288379" y="8425"/>
                    <a:pt x="308487" y="1017"/>
                  </a:cubicBezTo>
                  <a:cubicBezTo>
                    <a:pt x="328595" y="-6391"/>
                    <a:pt x="280441" y="28534"/>
                    <a:pt x="276737" y="45467"/>
                  </a:cubicBezTo>
                  <a:cubicBezTo>
                    <a:pt x="273033" y="62400"/>
                    <a:pt x="285204" y="107908"/>
                    <a:pt x="286262" y="102617"/>
                  </a:cubicBezTo>
                  <a:cubicBezTo>
                    <a:pt x="287320" y="97326"/>
                    <a:pt x="293670" y="25359"/>
                    <a:pt x="283087" y="13717"/>
                  </a:cubicBezTo>
                  <a:cubicBezTo>
                    <a:pt x="272504" y="2075"/>
                    <a:pt x="222762" y="32767"/>
                    <a:pt x="222762" y="32767"/>
                  </a:cubicBezTo>
                  <a:cubicBezTo>
                    <a:pt x="203183" y="39117"/>
                    <a:pt x="200008" y="34884"/>
                    <a:pt x="165612" y="51817"/>
                  </a:cubicBezTo>
                  <a:cubicBezTo>
                    <a:pt x="131216" y="68750"/>
                    <a:pt x="-9542" y="144950"/>
                    <a:pt x="512" y="137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7689B1CC-919B-8397-314F-60E71008139F}"/>
                </a:ext>
              </a:extLst>
            </p:cNvPr>
            <p:cNvSpPr/>
            <p:nvPr/>
          </p:nvSpPr>
          <p:spPr>
            <a:xfrm>
              <a:off x="3804279" y="4523749"/>
              <a:ext cx="465093" cy="137987"/>
            </a:xfrm>
            <a:custGeom>
              <a:avLst/>
              <a:gdLst>
                <a:gd name="connsiteX0" fmla="*/ 2546 w 465093"/>
                <a:gd name="connsiteY0" fmla="*/ 95876 h 137987"/>
                <a:gd name="connsiteX1" fmla="*/ 329571 w 465093"/>
                <a:gd name="connsiteY1" fmla="*/ 626 h 137987"/>
                <a:gd name="connsiteX2" fmla="*/ 154946 w 465093"/>
                <a:gd name="connsiteY2" fmla="*/ 54601 h 137987"/>
                <a:gd name="connsiteX3" fmla="*/ 332746 w 465093"/>
                <a:gd name="connsiteY3" fmla="*/ 54601 h 137987"/>
                <a:gd name="connsiteX4" fmla="*/ 262896 w 465093"/>
                <a:gd name="connsiteY4" fmla="*/ 70476 h 137987"/>
                <a:gd name="connsiteX5" fmla="*/ 459746 w 465093"/>
                <a:gd name="connsiteY5" fmla="*/ 80001 h 137987"/>
                <a:gd name="connsiteX6" fmla="*/ 408946 w 465093"/>
                <a:gd name="connsiteY6" fmla="*/ 111751 h 137987"/>
                <a:gd name="connsiteX7" fmla="*/ 405771 w 465093"/>
                <a:gd name="connsiteY7" fmla="*/ 137151 h 137987"/>
                <a:gd name="connsiteX8" fmla="*/ 393071 w 465093"/>
                <a:gd name="connsiteY8" fmla="*/ 80001 h 137987"/>
                <a:gd name="connsiteX9" fmla="*/ 285121 w 465093"/>
                <a:gd name="connsiteY9" fmla="*/ 70476 h 137987"/>
                <a:gd name="connsiteX10" fmla="*/ 278771 w 465093"/>
                <a:gd name="connsiteY10" fmla="*/ 13326 h 137987"/>
                <a:gd name="connsiteX11" fmla="*/ 253371 w 465093"/>
                <a:gd name="connsiteY11" fmla="*/ 48251 h 137987"/>
                <a:gd name="connsiteX12" fmla="*/ 180346 w 465093"/>
                <a:gd name="connsiteY12" fmla="*/ 60951 h 137987"/>
                <a:gd name="connsiteX13" fmla="*/ 2546 w 465093"/>
                <a:gd name="connsiteY13" fmla="*/ 95876 h 13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5093" h="137987">
                  <a:moveTo>
                    <a:pt x="2546" y="95876"/>
                  </a:moveTo>
                  <a:cubicBezTo>
                    <a:pt x="27417" y="85822"/>
                    <a:pt x="304171" y="7505"/>
                    <a:pt x="329571" y="626"/>
                  </a:cubicBezTo>
                  <a:cubicBezTo>
                    <a:pt x="354971" y="-6253"/>
                    <a:pt x="154417" y="45605"/>
                    <a:pt x="154946" y="54601"/>
                  </a:cubicBezTo>
                  <a:cubicBezTo>
                    <a:pt x="155475" y="63597"/>
                    <a:pt x="314754" y="51955"/>
                    <a:pt x="332746" y="54601"/>
                  </a:cubicBezTo>
                  <a:cubicBezTo>
                    <a:pt x="350738" y="57247"/>
                    <a:pt x="241729" y="66243"/>
                    <a:pt x="262896" y="70476"/>
                  </a:cubicBezTo>
                  <a:cubicBezTo>
                    <a:pt x="284063" y="74709"/>
                    <a:pt x="435404" y="73122"/>
                    <a:pt x="459746" y="80001"/>
                  </a:cubicBezTo>
                  <a:cubicBezTo>
                    <a:pt x="484088" y="86880"/>
                    <a:pt x="417942" y="102226"/>
                    <a:pt x="408946" y="111751"/>
                  </a:cubicBezTo>
                  <a:cubicBezTo>
                    <a:pt x="399950" y="121276"/>
                    <a:pt x="408417" y="142443"/>
                    <a:pt x="405771" y="137151"/>
                  </a:cubicBezTo>
                  <a:cubicBezTo>
                    <a:pt x="403125" y="131859"/>
                    <a:pt x="413179" y="91113"/>
                    <a:pt x="393071" y="80001"/>
                  </a:cubicBezTo>
                  <a:cubicBezTo>
                    <a:pt x="372963" y="68889"/>
                    <a:pt x="304171" y="81588"/>
                    <a:pt x="285121" y="70476"/>
                  </a:cubicBezTo>
                  <a:cubicBezTo>
                    <a:pt x="266071" y="59364"/>
                    <a:pt x="284063" y="17030"/>
                    <a:pt x="278771" y="13326"/>
                  </a:cubicBezTo>
                  <a:cubicBezTo>
                    <a:pt x="273479" y="9622"/>
                    <a:pt x="269775" y="40313"/>
                    <a:pt x="253371" y="48251"/>
                  </a:cubicBezTo>
                  <a:cubicBezTo>
                    <a:pt x="236967" y="56188"/>
                    <a:pt x="218446" y="52484"/>
                    <a:pt x="180346" y="60951"/>
                  </a:cubicBezTo>
                  <a:cubicBezTo>
                    <a:pt x="142246" y="69418"/>
                    <a:pt x="-22325" y="105930"/>
                    <a:pt x="2546" y="95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900BCF7C-9F57-ADDC-CA99-DDE88AF893DA}"/>
                </a:ext>
              </a:extLst>
            </p:cNvPr>
            <p:cNvSpPr/>
            <p:nvPr/>
          </p:nvSpPr>
          <p:spPr>
            <a:xfrm>
              <a:off x="3336616" y="4479459"/>
              <a:ext cx="607379" cy="152483"/>
            </a:xfrm>
            <a:custGeom>
              <a:avLst/>
              <a:gdLst>
                <a:gd name="connsiteX0" fmla="*/ 3484 w 607379"/>
                <a:gd name="connsiteY0" fmla="*/ 466 h 152483"/>
                <a:gd name="connsiteX1" fmla="*/ 60634 w 607379"/>
                <a:gd name="connsiteY1" fmla="*/ 16341 h 152483"/>
                <a:gd name="connsiteX2" fmla="*/ 365434 w 607379"/>
                <a:gd name="connsiteY2" fmla="*/ 117941 h 152483"/>
                <a:gd name="connsiteX3" fmla="*/ 301934 w 607379"/>
                <a:gd name="connsiteY3" fmla="*/ 124291 h 152483"/>
                <a:gd name="connsiteX4" fmla="*/ 533709 w 607379"/>
                <a:gd name="connsiteY4" fmla="*/ 149691 h 152483"/>
                <a:gd name="connsiteX5" fmla="*/ 606734 w 607379"/>
                <a:gd name="connsiteY5" fmla="*/ 149691 h 152483"/>
                <a:gd name="connsiteX6" fmla="*/ 501959 w 607379"/>
                <a:gd name="connsiteY6" fmla="*/ 130641 h 152483"/>
                <a:gd name="connsiteX7" fmla="*/ 324159 w 607379"/>
                <a:gd name="connsiteY7" fmla="*/ 102066 h 152483"/>
                <a:gd name="connsiteX8" fmla="*/ 254309 w 607379"/>
                <a:gd name="connsiteY8" fmla="*/ 76666 h 152483"/>
                <a:gd name="connsiteX9" fmla="*/ 184459 w 607379"/>
                <a:gd name="connsiteY9" fmla="*/ 38566 h 152483"/>
                <a:gd name="connsiteX10" fmla="*/ 3484 w 607379"/>
                <a:gd name="connsiteY10" fmla="*/ 466 h 15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7379" h="152483">
                  <a:moveTo>
                    <a:pt x="3484" y="466"/>
                  </a:moveTo>
                  <a:cubicBezTo>
                    <a:pt x="-17154" y="-3238"/>
                    <a:pt x="60634" y="16341"/>
                    <a:pt x="60634" y="16341"/>
                  </a:cubicBezTo>
                  <a:cubicBezTo>
                    <a:pt x="120959" y="35920"/>
                    <a:pt x="325217" y="99949"/>
                    <a:pt x="365434" y="117941"/>
                  </a:cubicBezTo>
                  <a:cubicBezTo>
                    <a:pt x="405651" y="135933"/>
                    <a:pt x="273888" y="118999"/>
                    <a:pt x="301934" y="124291"/>
                  </a:cubicBezTo>
                  <a:cubicBezTo>
                    <a:pt x="329980" y="129583"/>
                    <a:pt x="482909" y="145458"/>
                    <a:pt x="533709" y="149691"/>
                  </a:cubicBezTo>
                  <a:cubicBezTo>
                    <a:pt x="584509" y="153924"/>
                    <a:pt x="612026" y="152866"/>
                    <a:pt x="606734" y="149691"/>
                  </a:cubicBezTo>
                  <a:cubicBezTo>
                    <a:pt x="601442" y="146516"/>
                    <a:pt x="501959" y="130641"/>
                    <a:pt x="501959" y="130641"/>
                  </a:cubicBezTo>
                  <a:cubicBezTo>
                    <a:pt x="454863" y="122704"/>
                    <a:pt x="365434" y="111062"/>
                    <a:pt x="324159" y="102066"/>
                  </a:cubicBezTo>
                  <a:cubicBezTo>
                    <a:pt x="282884" y="93070"/>
                    <a:pt x="277592" y="87249"/>
                    <a:pt x="254309" y="76666"/>
                  </a:cubicBezTo>
                  <a:cubicBezTo>
                    <a:pt x="231026" y="66083"/>
                    <a:pt x="223088" y="48091"/>
                    <a:pt x="184459" y="38566"/>
                  </a:cubicBezTo>
                  <a:cubicBezTo>
                    <a:pt x="145830" y="29041"/>
                    <a:pt x="24122" y="4170"/>
                    <a:pt x="3484" y="4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0A078E6B-2011-0B3E-5154-FE26B9BFCC04}"/>
                </a:ext>
              </a:extLst>
            </p:cNvPr>
            <p:cNvSpPr/>
            <p:nvPr/>
          </p:nvSpPr>
          <p:spPr>
            <a:xfrm>
              <a:off x="3567167" y="4415354"/>
              <a:ext cx="379157" cy="210443"/>
            </a:xfrm>
            <a:custGeom>
              <a:avLst/>
              <a:gdLst>
                <a:gd name="connsiteX0" fmla="*/ 14233 w 379157"/>
                <a:gd name="connsiteY0" fmla="*/ 7421 h 210443"/>
                <a:gd name="connsiteX1" fmla="*/ 7883 w 379157"/>
                <a:gd name="connsiteY1" fmla="*/ 80446 h 210443"/>
                <a:gd name="connsiteX2" fmla="*/ 42808 w 379157"/>
                <a:gd name="connsiteY2" fmla="*/ 134421 h 210443"/>
                <a:gd name="connsiteX3" fmla="*/ 211083 w 379157"/>
                <a:gd name="connsiteY3" fmla="*/ 204271 h 210443"/>
                <a:gd name="connsiteX4" fmla="*/ 299983 w 379157"/>
                <a:gd name="connsiteY4" fmla="*/ 194746 h 210443"/>
                <a:gd name="connsiteX5" fmla="*/ 366658 w 379157"/>
                <a:gd name="connsiteY5" fmla="*/ 96321 h 210443"/>
                <a:gd name="connsiteX6" fmla="*/ 369833 w 379157"/>
                <a:gd name="connsiteY6" fmla="*/ 64571 h 210443"/>
                <a:gd name="connsiteX7" fmla="*/ 268233 w 379157"/>
                <a:gd name="connsiteY7" fmla="*/ 29646 h 210443"/>
                <a:gd name="connsiteX8" fmla="*/ 153933 w 379157"/>
                <a:gd name="connsiteY8" fmla="*/ 4246 h 210443"/>
                <a:gd name="connsiteX9" fmla="*/ 14233 w 379157"/>
                <a:gd name="connsiteY9" fmla="*/ 7421 h 210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9157" h="210443">
                  <a:moveTo>
                    <a:pt x="14233" y="7421"/>
                  </a:moveTo>
                  <a:cubicBezTo>
                    <a:pt x="-10109" y="20121"/>
                    <a:pt x="3121" y="59279"/>
                    <a:pt x="7883" y="80446"/>
                  </a:cubicBezTo>
                  <a:cubicBezTo>
                    <a:pt x="12645" y="101613"/>
                    <a:pt x="8941" y="113784"/>
                    <a:pt x="42808" y="134421"/>
                  </a:cubicBezTo>
                  <a:cubicBezTo>
                    <a:pt x="76675" y="155059"/>
                    <a:pt x="168221" y="194217"/>
                    <a:pt x="211083" y="204271"/>
                  </a:cubicBezTo>
                  <a:cubicBezTo>
                    <a:pt x="253946" y="214325"/>
                    <a:pt x="274054" y="212738"/>
                    <a:pt x="299983" y="194746"/>
                  </a:cubicBezTo>
                  <a:cubicBezTo>
                    <a:pt x="325912" y="176754"/>
                    <a:pt x="355016" y="118017"/>
                    <a:pt x="366658" y="96321"/>
                  </a:cubicBezTo>
                  <a:cubicBezTo>
                    <a:pt x="378300" y="74625"/>
                    <a:pt x="386237" y="75683"/>
                    <a:pt x="369833" y="64571"/>
                  </a:cubicBezTo>
                  <a:cubicBezTo>
                    <a:pt x="353429" y="53459"/>
                    <a:pt x="304216" y="39700"/>
                    <a:pt x="268233" y="29646"/>
                  </a:cubicBezTo>
                  <a:cubicBezTo>
                    <a:pt x="232250" y="19592"/>
                    <a:pt x="198912" y="6892"/>
                    <a:pt x="153933" y="4246"/>
                  </a:cubicBezTo>
                  <a:cubicBezTo>
                    <a:pt x="108954" y="1600"/>
                    <a:pt x="38575" y="-5279"/>
                    <a:pt x="14233" y="7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FC5A7D48-45B7-A8F6-363C-67816C25632B}"/>
                </a:ext>
              </a:extLst>
            </p:cNvPr>
            <p:cNvSpPr/>
            <p:nvPr/>
          </p:nvSpPr>
          <p:spPr>
            <a:xfrm>
              <a:off x="3806892" y="4497715"/>
              <a:ext cx="45719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9D1ABC3E-4B78-ECCD-8083-7052FDB31CC9}"/>
                </a:ext>
              </a:extLst>
            </p:cNvPr>
            <p:cNvSpPr/>
            <p:nvPr/>
          </p:nvSpPr>
          <p:spPr>
            <a:xfrm>
              <a:off x="3001615" y="4513131"/>
              <a:ext cx="389286" cy="252565"/>
            </a:xfrm>
            <a:custGeom>
              <a:avLst/>
              <a:gdLst>
                <a:gd name="connsiteX0" fmla="*/ 1935 w 389286"/>
                <a:gd name="connsiteY0" fmla="*/ 68394 h 252565"/>
                <a:gd name="connsiteX1" fmla="*/ 319435 w 389286"/>
                <a:gd name="connsiteY1" fmla="*/ 62044 h 252565"/>
                <a:gd name="connsiteX2" fmla="*/ 71785 w 389286"/>
                <a:gd name="connsiteY2" fmla="*/ 93794 h 252565"/>
                <a:gd name="connsiteX3" fmla="*/ 303560 w 389286"/>
                <a:gd name="connsiteY3" fmla="*/ 87444 h 252565"/>
                <a:gd name="connsiteX4" fmla="*/ 128935 w 389286"/>
                <a:gd name="connsiteY4" fmla="*/ 138244 h 252565"/>
                <a:gd name="connsiteX5" fmla="*/ 14635 w 389286"/>
                <a:gd name="connsiteY5" fmla="*/ 252544 h 252565"/>
                <a:gd name="connsiteX6" fmla="*/ 192435 w 389286"/>
                <a:gd name="connsiteY6" fmla="*/ 128719 h 252565"/>
                <a:gd name="connsiteX7" fmla="*/ 389285 w 389286"/>
                <a:gd name="connsiteY7" fmla="*/ 1719 h 252565"/>
                <a:gd name="connsiteX8" fmla="*/ 195610 w 389286"/>
                <a:gd name="connsiteY8" fmla="*/ 55694 h 252565"/>
                <a:gd name="connsiteX9" fmla="*/ 1935 w 389286"/>
                <a:gd name="connsiteY9" fmla="*/ 68394 h 25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286" h="252565">
                  <a:moveTo>
                    <a:pt x="1935" y="68394"/>
                  </a:moveTo>
                  <a:cubicBezTo>
                    <a:pt x="22572" y="69452"/>
                    <a:pt x="307793" y="57811"/>
                    <a:pt x="319435" y="62044"/>
                  </a:cubicBezTo>
                  <a:cubicBezTo>
                    <a:pt x="331077" y="66277"/>
                    <a:pt x="74431" y="89561"/>
                    <a:pt x="71785" y="93794"/>
                  </a:cubicBezTo>
                  <a:cubicBezTo>
                    <a:pt x="69139" y="98027"/>
                    <a:pt x="294035" y="80036"/>
                    <a:pt x="303560" y="87444"/>
                  </a:cubicBezTo>
                  <a:cubicBezTo>
                    <a:pt x="313085" y="94852"/>
                    <a:pt x="177089" y="110727"/>
                    <a:pt x="128935" y="138244"/>
                  </a:cubicBezTo>
                  <a:cubicBezTo>
                    <a:pt x="80781" y="165761"/>
                    <a:pt x="4052" y="254132"/>
                    <a:pt x="14635" y="252544"/>
                  </a:cubicBezTo>
                  <a:cubicBezTo>
                    <a:pt x="25218" y="250957"/>
                    <a:pt x="129993" y="170523"/>
                    <a:pt x="192435" y="128719"/>
                  </a:cubicBezTo>
                  <a:cubicBezTo>
                    <a:pt x="254877" y="86915"/>
                    <a:pt x="388756" y="13890"/>
                    <a:pt x="389285" y="1719"/>
                  </a:cubicBezTo>
                  <a:cubicBezTo>
                    <a:pt x="389814" y="-10452"/>
                    <a:pt x="260168" y="45640"/>
                    <a:pt x="195610" y="55694"/>
                  </a:cubicBezTo>
                  <a:cubicBezTo>
                    <a:pt x="131052" y="65748"/>
                    <a:pt x="-18702" y="67336"/>
                    <a:pt x="1935" y="68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B4A1F477-CD58-93F6-5532-C9AC8F74A5B0}"/>
                </a:ext>
              </a:extLst>
            </p:cNvPr>
            <p:cNvSpPr/>
            <p:nvPr/>
          </p:nvSpPr>
          <p:spPr>
            <a:xfrm>
              <a:off x="3254375" y="4619599"/>
              <a:ext cx="890697" cy="187351"/>
            </a:xfrm>
            <a:custGeom>
              <a:avLst/>
              <a:gdLst>
                <a:gd name="connsiteX0" fmla="*/ 0 w 890697"/>
                <a:gd name="connsiteY0" fmla="*/ 187351 h 187351"/>
                <a:gd name="connsiteX1" fmla="*/ 739775 w 890697"/>
                <a:gd name="connsiteY1" fmla="*/ 158776 h 187351"/>
                <a:gd name="connsiteX2" fmla="*/ 609600 w 890697"/>
                <a:gd name="connsiteY2" fmla="*/ 177826 h 187351"/>
                <a:gd name="connsiteX3" fmla="*/ 882650 w 890697"/>
                <a:gd name="connsiteY3" fmla="*/ 47651 h 187351"/>
                <a:gd name="connsiteX4" fmla="*/ 787400 w 890697"/>
                <a:gd name="connsiteY4" fmla="*/ 88926 h 187351"/>
                <a:gd name="connsiteX5" fmla="*/ 825500 w 890697"/>
                <a:gd name="connsiteY5" fmla="*/ 44476 h 187351"/>
                <a:gd name="connsiteX6" fmla="*/ 609600 w 890697"/>
                <a:gd name="connsiteY6" fmla="*/ 26 h 187351"/>
                <a:gd name="connsiteX7" fmla="*/ 889000 w 890697"/>
                <a:gd name="connsiteY7" fmla="*/ 50826 h 187351"/>
                <a:gd name="connsiteX8" fmla="*/ 717550 w 890697"/>
                <a:gd name="connsiteY8" fmla="*/ 130201 h 187351"/>
                <a:gd name="connsiteX9" fmla="*/ 530225 w 890697"/>
                <a:gd name="connsiteY9" fmla="*/ 111151 h 187351"/>
                <a:gd name="connsiteX10" fmla="*/ 676275 w 890697"/>
                <a:gd name="connsiteY10" fmla="*/ 130201 h 187351"/>
                <a:gd name="connsiteX11" fmla="*/ 447675 w 890697"/>
                <a:gd name="connsiteY11" fmla="*/ 152426 h 187351"/>
                <a:gd name="connsiteX12" fmla="*/ 0 w 890697"/>
                <a:gd name="connsiteY12" fmla="*/ 187351 h 18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697" h="187351">
                  <a:moveTo>
                    <a:pt x="0" y="187351"/>
                  </a:moveTo>
                  <a:lnTo>
                    <a:pt x="739775" y="158776"/>
                  </a:lnTo>
                  <a:cubicBezTo>
                    <a:pt x="841375" y="157188"/>
                    <a:pt x="585788" y="196347"/>
                    <a:pt x="609600" y="177826"/>
                  </a:cubicBezTo>
                  <a:cubicBezTo>
                    <a:pt x="633412" y="159305"/>
                    <a:pt x="853017" y="62468"/>
                    <a:pt x="882650" y="47651"/>
                  </a:cubicBezTo>
                  <a:cubicBezTo>
                    <a:pt x="912283" y="32834"/>
                    <a:pt x="796925" y="89455"/>
                    <a:pt x="787400" y="88926"/>
                  </a:cubicBezTo>
                  <a:cubicBezTo>
                    <a:pt x="777875" y="88397"/>
                    <a:pt x="855133" y="59293"/>
                    <a:pt x="825500" y="44476"/>
                  </a:cubicBezTo>
                  <a:cubicBezTo>
                    <a:pt x="795867" y="29659"/>
                    <a:pt x="599017" y="-1032"/>
                    <a:pt x="609600" y="26"/>
                  </a:cubicBezTo>
                  <a:cubicBezTo>
                    <a:pt x="620183" y="1084"/>
                    <a:pt x="871008" y="29130"/>
                    <a:pt x="889000" y="50826"/>
                  </a:cubicBezTo>
                  <a:cubicBezTo>
                    <a:pt x="906992" y="72522"/>
                    <a:pt x="777346" y="120147"/>
                    <a:pt x="717550" y="130201"/>
                  </a:cubicBezTo>
                  <a:cubicBezTo>
                    <a:pt x="657754" y="140255"/>
                    <a:pt x="537104" y="111151"/>
                    <a:pt x="530225" y="111151"/>
                  </a:cubicBezTo>
                  <a:cubicBezTo>
                    <a:pt x="523346" y="111151"/>
                    <a:pt x="690033" y="123322"/>
                    <a:pt x="676275" y="130201"/>
                  </a:cubicBezTo>
                  <a:cubicBezTo>
                    <a:pt x="662517" y="137080"/>
                    <a:pt x="447675" y="152426"/>
                    <a:pt x="447675" y="152426"/>
                  </a:cubicBezTo>
                  <a:lnTo>
                    <a:pt x="0" y="18735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6B5B2386-4083-CD0F-4CCF-1364DD2C18A0}"/>
                </a:ext>
              </a:extLst>
            </p:cNvPr>
            <p:cNvSpPr/>
            <p:nvPr/>
          </p:nvSpPr>
          <p:spPr>
            <a:xfrm>
              <a:off x="3669344" y="4299539"/>
              <a:ext cx="537541" cy="180853"/>
            </a:xfrm>
            <a:custGeom>
              <a:avLst/>
              <a:gdLst>
                <a:gd name="connsiteX0" fmla="*/ 23181 w 537541"/>
                <a:gd name="connsiteY0" fmla="*/ 8936 h 180853"/>
                <a:gd name="connsiteX1" fmla="*/ 493081 w 537541"/>
                <a:gd name="connsiteY1" fmla="*/ 135936 h 180853"/>
                <a:gd name="connsiteX2" fmla="*/ 401006 w 537541"/>
                <a:gd name="connsiteY2" fmla="*/ 129586 h 180853"/>
                <a:gd name="connsiteX3" fmla="*/ 26356 w 537541"/>
                <a:gd name="connsiteY3" fmla="*/ 59736 h 180853"/>
                <a:gd name="connsiteX4" fmla="*/ 280356 w 537541"/>
                <a:gd name="connsiteY4" fmla="*/ 139111 h 180853"/>
                <a:gd name="connsiteX5" fmla="*/ 537531 w 537541"/>
                <a:gd name="connsiteY5" fmla="*/ 180386 h 180853"/>
                <a:gd name="connsiteX6" fmla="*/ 270831 w 537541"/>
                <a:gd name="connsiteY6" fmla="*/ 113711 h 180853"/>
                <a:gd name="connsiteX7" fmla="*/ 458156 w 537541"/>
                <a:gd name="connsiteY7" fmla="*/ 113711 h 180853"/>
                <a:gd name="connsiteX8" fmla="*/ 112081 w 537541"/>
                <a:gd name="connsiteY8" fmla="*/ 21636 h 180853"/>
                <a:gd name="connsiteX9" fmla="*/ 23181 w 537541"/>
                <a:gd name="connsiteY9" fmla="*/ 8936 h 18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7541" h="180853">
                  <a:moveTo>
                    <a:pt x="23181" y="8936"/>
                  </a:moveTo>
                  <a:cubicBezTo>
                    <a:pt x="86681" y="27986"/>
                    <a:pt x="430110" y="115828"/>
                    <a:pt x="493081" y="135936"/>
                  </a:cubicBezTo>
                  <a:cubicBezTo>
                    <a:pt x="556052" y="156044"/>
                    <a:pt x="478794" y="142286"/>
                    <a:pt x="401006" y="129586"/>
                  </a:cubicBezTo>
                  <a:cubicBezTo>
                    <a:pt x="323219" y="116886"/>
                    <a:pt x="46464" y="58149"/>
                    <a:pt x="26356" y="59736"/>
                  </a:cubicBezTo>
                  <a:cubicBezTo>
                    <a:pt x="6248" y="61324"/>
                    <a:pt x="195160" y="119003"/>
                    <a:pt x="280356" y="139111"/>
                  </a:cubicBezTo>
                  <a:cubicBezTo>
                    <a:pt x="365552" y="159219"/>
                    <a:pt x="539118" y="184619"/>
                    <a:pt x="537531" y="180386"/>
                  </a:cubicBezTo>
                  <a:cubicBezTo>
                    <a:pt x="535944" y="176153"/>
                    <a:pt x="284060" y="124823"/>
                    <a:pt x="270831" y="113711"/>
                  </a:cubicBezTo>
                  <a:cubicBezTo>
                    <a:pt x="257602" y="102599"/>
                    <a:pt x="484614" y="129057"/>
                    <a:pt x="458156" y="113711"/>
                  </a:cubicBezTo>
                  <a:cubicBezTo>
                    <a:pt x="431698" y="98365"/>
                    <a:pt x="185106" y="38569"/>
                    <a:pt x="112081" y="21636"/>
                  </a:cubicBezTo>
                  <a:cubicBezTo>
                    <a:pt x="39056" y="4703"/>
                    <a:pt x="-40319" y="-10114"/>
                    <a:pt x="23181" y="8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680A4A4-DA89-D4E9-E7CC-EA3C0CE2D60A}"/>
                </a:ext>
              </a:extLst>
            </p:cNvPr>
            <p:cNvSpPr/>
            <p:nvPr/>
          </p:nvSpPr>
          <p:spPr>
            <a:xfrm>
              <a:off x="3101918" y="4362287"/>
              <a:ext cx="705204" cy="203372"/>
            </a:xfrm>
            <a:custGeom>
              <a:avLst/>
              <a:gdLst>
                <a:gd name="connsiteX0" fmla="*/ 57 w 705204"/>
                <a:gd name="connsiteY0" fmla="*/ 203363 h 203372"/>
                <a:gd name="connsiteX1" fmla="*/ 215957 w 705204"/>
                <a:gd name="connsiteY1" fmla="*/ 98588 h 203372"/>
                <a:gd name="connsiteX2" fmla="*/ 187382 w 705204"/>
                <a:gd name="connsiteY2" fmla="*/ 143038 h 203372"/>
                <a:gd name="connsiteX3" fmla="*/ 358832 w 705204"/>
                <a:gd name="connsiteY3" fmla="*/ 38263 h 203372"/>
                <a:gd name="connsiteX4" fmla="*/ 330257 w 705204"/>
                <a:gd name="connsiteY4" fmla="*/ 82713 h 203372"/>
                <a:gd name="connsiteX5" fmla="*/ 568382 w 705204"/>
                <a:gd name="connsiteY5" fmla="*/ 41438 h 203372"/>
                <a:gd name="connsiteX6" fmla="*/ 701732 w 705204"/>
                <a:gd name="connsiteY6" fmla="*/ 163 h 203372"/>
                <a:gd name="connsiteX7" fmla="*/ 431857 w 705204"/>
                <a:gd name="connsiteY7" fmla="*/ 57313 h 203372"/>
                <a:gd name="connsiteX8" fmla="*/ 108007 w 705204"/>
                <a:gd name="connsiteY8" fmla="*/ 174788 h 203372"/>
                <a:gd name="connsiteX9" fmla="*/ 193732 w 705204"/>
                <a:gd name="connsiteY9" fmla="*/ 104938 h 203372"/>
                <a:gd name="connsiteX10" fmla="*/ 57 w 705204"/>
                <a:gd name="connsiteY10" fmla="*/ 203363 h 20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5204" h="203372">
                  <a:moveTo>
                    <a:pt x="57" y="203363"/>
                  </a:moveTo>
                  <a:cubicBezTo>
                    <a:pt x="3761" y="202305"/>
                    <a:pt x="184736" y="108642"/>
                    <a:pt x="215957" y="98588"/>
                  </a:cubicBezTo>
                  <a:cubicBezTo>
                    <a:pt x="247178" y="88534"/>
                    <a:pt x="163570" y="153092"/>
                    <a:pt x="187382" y="143038"/>
                  </a:cubicBezTo>
                  <a:cubicBezTo>
                    <a:pt x="211194" y="132984"/>
                    <a:pt x="335020" y="48317"/>
                    <a:pt x="358832" y="38263"/>
                  </a:cubicBezTo>
                  <a:cubicBezTo>
                    <a:pt x="382644" y="28209"/>
                    <a:pt x="295332" y="82184"/>
                    <a:pt x="330257" y="82713"/>
                  </a:cubicBezTo>
                  <a:cubicBezTo>
                    <a:pt x="365182" y="83242"/>
                    <a:pt x="506470" y="55196"/>
                    <a:pt x="568382" y="41438"/>
                  </a:cubicBezTo>
                  <a:cubicBezTo>
                    <a:pt x="630294" y="27680"/>
                    <a:pt x="724486" y="-2483"/>
                    <a:pt x="701732" y="163"/>
                  </a:cubicBezTo>
                  <a:cubicBezTo>
                    <a:pt x="678978" y="2809"/>
                    <a:pt x="530811" y="28209"/>
                    <a:pt x="431857" y="57313"/>
                  </a:cubicBezTo>
                  <a:cubicBezTo>
                    <a:pt x="332903" y="86417"/>
                    <a:pt x="147694" y="166851"/>
                    <a:pt x="108007" y="174788"/>
                  </a:cubicBezTo>
                  <a:cubicBezTo>
                    <a:pt x="68320" y="182725"/>
                    <a:pt x="214369" y="97530"/>
                    <a:pt x="193732" y="104938"/>
                  </a:cubicBezTo>
                  <a:cubicBezTo>
                    <a:pt x="173095" y="112346"/>
                    <a:pt x="-3647" y="204421"/>
                    <a:pt x="57" y="203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45DD9058-2B6D-F052-4EA7-CB40D4849045}"/>
                </a:ext>
              </a:extLst>
            </p:cNvPr>
            <p:cNvSpPr/>
            <p:nvPr/>
          </p:nvSpPr>
          <p:spPr>
            <a:xfrm>
              <a:off x="4244975" y="3435238"/>
              <a:ext cx="238485" cy="521232"/>
            </a:xfrm>
            <a:custGeom>
              <a:avLst/>
              <a:gdLst>
                <a:gd name="connsiteX0" fmla="*/ 174625 w 238485"/>
                <a:gd name="connsiteY0" fmla="*/ 112 h 521232"/>
                <a:gd name="connsiteX1" fmla="*/ 47625 w 238485"/>
                <a:gd name="connsiteY1" fmla="*/ 158862 h 521232"/>
                <a:gd name="connsiteX2" fmla="*/ 92075 w 238485"/>
                <a:gd name="connsiteY2" fmla="*/ 317612 h 521232"/>
                <a:gd name="connsiteX3" fmla="*/ 95250 w 238485"/>
                <a:gd name="connsiteY3" fmla="*/ 225537 h 521232"/>
                <a:gd name="connsiteX4" fmla="*/ 187325 w 238485"/>
                <a:gd name="connsiteY4" fmla="*/ 444612 h 521232"/>
                <a:gd name="connsiteX5" fmla="*/ 142875 w 238485"/>
                <a:gd name="connsiteY5" fmla="*/ 285862 h 521232"/>
                <a:gd name="connsiteX6" fmla="*/ 238125 w 238485"/>
                <a:gd name="connsiteY6" fmla="*/ 520812 h 521232"/>
                <a:gd name="connsiteX7" fmla="*/ 101600 w 238485"/>
                <a:gd name="connsiteY7" fmla="*/ 216012 h 521232"/>
                <a:gd name="connsiteX8" fmla="*/ 82550 w 238485"/>
                <a:gd name="connsiteY8" fmla="*/ 330312 h 521232"/>
                <a:gd name="connsiteX9" fmla="*/ 0 w 238485"/>
                <a:gd name="connsiteY9" fmla="*/ 155687 h 521232"/>
                <a:gd name="connsiteX10" fmla="*/ 82550 w 238485"/>
                <a:gd name="connsiteY10" fmla="*/ 285862 h 521232"/>
                <a:gd name="connsiteX11" fmla="*/ 50800 w 238485"/>
                <a:gd name="connsiteY11" fmla="*/ 158862 h 521232"/>
                <a:gd name="connsiteX12" fmla="*/ 28575 w 238485"/>
                <a:gd name="connsiteY12" fmla="*/ 133462 h 521232"/>
                <a:gd name="connsiteX13" fmla="*/ 174625 w 238485"/>
                <a:gd name="connsiteY13" fmla="*/ 112 h 521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8485" h="521232">
                  <a:moveTo>
                    <a:pt x="174625" y="112"/>
                  </a:moveTo>
                  <a:cubicBezTo>
                    <a:pt x="177800" y="4345"/>
                    <a:pt x="61383" y="105945"/>
                    <a:pt x="47625" y="158862"/>
                  </a:cubicBezTo>
                  <a:cubicBezTo>
                    <a:pt x="33867" y="211779"/>
                    <a:pt x="84137" y="306500"/>
                    <a:pt x="92075" y="317612"/>
                  </a:cubicBezTo>
                  <a:cubicBezTo>
                    <a:pt x="100012" y="328725"/>
                    <a:pt x="79375" y="204370"/>
                    <a:pt x="95250" y="225537"/>
                  </a:cubicBezTo>
                  <a:cubicBezTo>
                    <a:pt x="111125" y="246704"/>
                    <a:pt x="179388" y="434558"/>
                    <a:pt x="187325" y="444612"/>
                  </a:cubicBezTo>
                  <a:cubicBezTo>
                    <a:pt x="195262" y="454666"/>
                    <a:pt x="134408" y="273162"/>
                    <a:pt x="142875" y="285862"/>
                  </a:cubicBezTo>
                  <a:cubicBezTo>
                    <a:pt x="151342" y="298562"/>
                    <a:pt x="245004" y="532454"/>
                    <a:pt x="238125" y="520812"/>
                  </a:cubicBezTo>
                  <a:cubicBezTo>
                    <a:pt x="231246" y="509170"/>
                    <a:pt x="127529" y="247762"/>
                    <a:pt x="101600" y="216012"/>
                  </a:cubicBezTo>
                  <a:cubicBezTo>
                    <a:pt x="75671" y="184262"/>
                    <a:pt x="99483" y="340366"/>
                    <a:pt x="82550" y="330312"/>
                  </a:cubicBezTo>
                  <a:cubicBezTo>
                    <a:pt x="65617" y="320258"/>
                    <a:pt x="0" y="163095"/>
                    <a:pt x="0" y="155687"/>
                  </a:cubicBezTo>
                  <a:cubicBezTo>
                    <a:pt x="0" y="148279"/>
                    <a:pt x="74083" y="285333"/>
                    <a:pt x="82550" y="285862"/>
                  </a:cubicBezTo>
                  <a:cubicBezTo>
                    <a:pt x="91017" y="286391"/>
                    <a:pt x="59796" y="184262"/>
                    <a:pt x="50800" y="158862"/>
                  </a:cubicBezTo>
                  <a:cubicBezTo>
                    <a:pt x="41804" y="133462"/>
                    <a:pt x="7408" y="154100"/>
                    <a:pt x="28575" y="133462"/>
                  </a:cubicBezTo>
                  <a:cubicBezTo>
                    <a:pt x="49742" y="112825"/>
                    <a:pt x="171450" y="-4121"/>
                    <a:pt x="174625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5CBC145B-94BF-D028-9BC7-8CAB1DFD0EB2}"/>
                </a:ext>
              </a:extLst>
            </p:cNvPr>
            <p:cNvSpPr/>
            <p:nvPr/>
          </p:nvSpPr>
          <p:spPr>
            <a:xfrm>
              <a:off x="3873500" y="3587748"/>
              <a:ext cx="357582" cy="342874"/>
            </a:xfrm>
            <a:custGeom>
              <a:avLst/>
              <a:gdLst>
                <a:gd name="connsiteX0" fmla="*/ 339725 w 357582"/>
                <a:gd name="connsiteY0" fmla="*/ 2 h 342874"/>
                <a:gd name="connsiteX1" fmla="*/ 260350 w 357582"/>
                <a:gd name="connsiteY1" fmla="*/ 117477 h 342874"/>
                <a:gd name="connsiteX2" fmla="*/ 314325 w 357582"/>
                <a:gd name="connsiteY2" fmla="*/ 279402 h 342874"/>
                <a:gd name="connsiteX3" fmla="*/ 241300 w 357582"/>
                <a:gd name="connsiteY3" fmla="*/ 203202 h 342874"/>
                <a:gd name="connsiteX4" fmla="*/ 346075 w 357582"/>
                <a:gd name="connsiteY4" fmla="*/ 339727 h 342874"/>
                <a:gd name="connsiteX5" fmla="*/ 231775 w 357582"/>
                <a:gd name="connsiteY5" fmla="*/ 295277 h 342874"/>
                <a:gd name="connsiteX6" fmla="*/ 0 w 357582"/>
                <a:gd name="connsiteY6" fmla="*/ 250827 h 342874"/>
                <a:gd name="connsiteX7" fmla="*/ 355600 w 357582"/>
                <a:gd name="connsiteY7" fmla="*/ 317502 h 342874"/>
                <a:gd name="connsiteX8" fmla="*/ 152400 w 357582"/>
                <a:gd name="connsiteY8" fmla="*/ 168277 h 342874"/>
                <a:gd name="connsiteX9" fmla="*/ 346075 w 357582"/>
                <a:gd name="connsiteY9" fmla="*/ 263527 h 342874"/>
                <a:gd name="connsiteX10" fmla="*/ 244475 w 357582"/>
                <a:gd name="connsiteY10" fmla="*/ 114302 h 342874"/>
                <a:gd name="connsiteX11" fmla="*/ 339725 w 357582"/>
                <a:gd name="connsiteY11" fmla="*/ 2 h 34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82" h="342874">
                  <a:moveTo>
                    <a:pt x="339725" y="2"/>
                  </a:moveTo>
                  <a:cubicBezTo>
                    <a:pt x="342371" y="531"/>
                    <a:pt x="264583" y="70910"/>
                    <a:pt x="260350" y="117477"/>
                  </a:cubicBezTo>
                  <a:cubicBezTo>
                    <a:pt x="256117" y="164044"/>
                    <a:pt x="317500" y="265115"/>
                    <a:pt x="314325" y="279402"/>
                  </a:cubicBezTo>
                  <a:cubicBezTo>
                    <a:pt x="311150" y="293689"/>
                    <a:pt x="236008" y="193148"/>
                    <a:pt x="241300" y="203202"/>
                  </a:cubicBezTo>
                  <a:cubicBezTo>
                    <a:pt x="246592" y="213256"/>
                    <a:pt x="347663" y="324381"/>
                    <a:pt x="346075" y="339727"/>
                  </a:cubicBezTo>
                  <a:cubicBezTo>
                    <a:pt x="344488" y="355073"/>
                    <a:pt x="289454" y="310094"/>
                    <a:pt x="231775" y="295277"/>
                  </a:cubicBezTo>
                  <a:cubicBezTo>
                    <a:pt x="174096" y="280460"/>
                    <a:pt x="0" y="250827"/>
                    <a:pt x="0" y="250827"/>
                  </a:cubicBezTo>
                  <a:cubicBezTo>
                    <a:pt x="20638" y="254531"/>
                    <a:pt x="330200" y="331260"/>
                    <a:pt x="355600" y="317502"/>
                  </a:cubicBezTo>
                  <a:cubicBezTo>
                    <a:pt x="381000" y="303744"/>
                    <a:pt x="153987" y="177273"/>
                    <a:pt x="152400" y="168277"/>
                  </a:cubicBezTo>
                  <a:cubicBezTo>
                    <a:pt x="150813" y="159281"/>
                    <a:pt x="330729" y="272523"/>
                    <a:pt x="346075" y="263527"/>
                  </a:cubicBezTo>
                  <a:cubicBezTo>
                    <a:pt x="361421" y="254531"/>
                    <a:pt x="245533" y="154519"/>
                    <a:pt x="244475" y="114302"/>
                  </a:cubicBezTo>
                  <a:cubicBezTo>
                    <a:pt x="243417" y="74085"/>
                    <a:pt x="337079" y="-527"/>
                    <a:pt x="339725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31077E4C-6F0B-78AD-AC32-8AA515BFC2EA}"/>
                </a:ext>
              </a:extLst>
            </p:cNvPr>
            <p:cNvSpPr/>
            <p:nvPr/>
          </p:nvSpPr>
          <p:spPr>
            <a:xfrm>
              <a:off x="3637816" y="3581400"/>
              <a:ext cx="619780" cy="121196"/>
            </a:xfrm>
            <a:custGeom>
              <a:avLst/>
              <a:gdLst>
                <a:gd name="connsiteX0" fmla="*/ 616684 w 619780"/>
                <a:gd name="connsiteY0" fmla="*/ 41275 h 121196"/>
                <a:gd name="connsiteX1" fmla="*/ 188059 w 619780"/>
                <a:gd name="connsiteY1" fmla="*/ 95250 h 121196"/>
                <a:gd name="connsiteX2" fmla="*/ 734 w 619780"/>
                <a:gd name="connsiteY2" fmla="*/ 120650 h 121196"/>
                <a:gd name="connsiteX3" fmla="*/ 248384 w 619780"/>
                <a:gd name="connsiteY3" fmla="*/ 73025 h 121196"/>
                <a:gd name="connsiteX4" fmla="*/ 213459 w 619780"/>
                <a:gd name="connsiteY4" fmla="*/ 34925 h 121196"/>
                <a:gd name="connsiteX5" fmla="*/ 321409 w 619780"/>
                <a:gd name="connsiteY5" fmla="*/ 47625 h 121196"/>
                <a:gd name="connsiteX6" fmla="*/ 162659 w 619780"/>
                <a:gd name="connsiteY6" fmla="*/ 0 h 121196"/>
                <a:gd name="connsiteX7" fmla="*/ 3909 w 619780"/>
                <a:gd name="connsiteY7" fmla="*/ 47625 h 121196"/>
                <a:gd name="connsiteX8" fmla="*/ 226159 w 619780"/>
                <a:gd name="connsiteY8" fmla="*/ 12700 h 121196"/>
                <a:gd name="connsiteX9" fmla="*/ 400784 w 619780"/>
                <a:gd name="connsiteY9" fmla="*/ 69850 h 121196"/>
                <a:gd name="connsiteX10" fmla="*/ 238859 w 619780"/>
                <a:gd name="connsiteY10" fmla="*/ 6350 h 121196"/>
                <a:gd name="connsiteX11" fmla="*/ 375384 w 619780"/>
                <a:gd name="connsiteY11" fmla="*/ 95250 h 121196"/>
                <a:gd name="connsiteX12" fmla="*/ 616684 w 619780"/>
                <a:gd name="connsiteY12" fmla="*/ 41275 h 12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9780" h="121196">
                  <a:moveTo>
                    <a:pt x="616684" y="41275"/>
                  </a:moveTo>
                  <a:cubicBezTo>
                    <a:pt x="585463" y="41275"/>
                    <a:pt x="188059" y="95250"/>
                    <a:pt x="188059" y="95250"/>
                  </a:cubicBezTo>
                  <a:cubicBezTo>
                    <a:pt x="85401" y="108479"/>
                    <a:pt x="-9320" y="124354"/>
                    <a:pt x="734" y="120650"/>
                  </a:cubicBezTo>
                  <a:cubicBezTo>
                    <a:pt x="10788" y="116946"/>
                    <a:pt x="212930" y="87313"/>
                    <a:pt x="248384" y="73025"/>
                  </a:cubicBezTo>
                  <a:cubicBezTo>
                    <a:pt x="283838" y="58738"/>
                    <a:pt x="201288" y="39158"/>
                    <a:pt x="213459" y="34925"/>
                  </a:cubicBezTo>
                  <a:cubicBezTo>
                    <a:pt x="225630" y="30692"/>
                    <a:pt x="329876" y="53446"/>
                    <a:pt x="321409" y="47625"/>
                  </a:cubicBezTo>
                  <a:cubicBezTo>
                    <a:pt x="312942" y="41804"/>
                    <a:pt x="215576" y="0"/>
                    <a:pt x="162659" y="0"/>
                  </a:cubicBezTo>
                  <a:cubicBezTo>
                    <a:pt x="109742" y="0"/>
                    <a:pt x="-6674" y="45508"/>
                    <a:pt x="3909" y="47625"/>
                  </a:cubicBezTo>
                  <a:cubicBezTo>
                    <a:pt x="14492" y="49742"/>
                    <a:pt x="160013" y="8996"/>
                    <a:pt x="226159" y="12700"/>
                  </a:cubicBezTo>
                  <a:cubicBezTo>
                    <a:pt x="292305" y="16404"/>
                    <a:pt x="398667" y="70908"/>
                    <a:pt x="400784" y="69850"/>
                  </a:cubicBezTo>
                  <a:cubicBezTo>
                    <a:pt x="402901" y="68792"/>
                    <a:pt x="243092" y="2117"/>
                    <a:pt x="238859" y="6350"/>
                  </a:cubicBezTo>
                  <a:cubicBezTo>
                    <a:pt x="234626" y="10583"/>
                    <a:pt x="316647" y="85196"/>
                    <a:pt x="375384" y="95250"/>
                  </a:cubicBezTo>
                  <a:cubicBezTo>
                    <a:pt x="434121" y="105304"/>
                    <a:pt x="647905" y="41275"/>
                    <a:pt x="616684" y="4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FF018FAC-33DA-D3DE-8372-76CE90EBCD20}"/>
                </a:ext>
              </a:extLst>
            </p:cNvPr>
            <p:cNvSpPr/>
            <p:nvPr/>
          </p:nvSpPr>
          <p:spPr>
            <a:xfrm>
              <a:off x="3004077" y="3589775"/>
              <a:ext cx="454598" cy="407826"/>
            </a:xfrm>
            <a:custGeom>
              <a:avLst/>
              <a:gdLst>
                <a:gd name="connsiteX0" fmla="*/ 453498 w 454598"/>
                <a:gd name="connsiteY0" fmla="*/ 1150 h 407826"/>
                <a:gd name="connsiteX1" fmla="*/ 50273 w 454598"/>
                <a:gd name="connsiteY1" fmla="*/ 169425 h 407826"/>
                <a:gd name="connsiteX2" fmla="*/ 177273 w 454598"/>
                <a:gd name="connsiteY2" fmla="*/ 140850 h 407826"/>
                <a:gd name="connsiteX3" fmla="*/ 2648 w 454598"/>
                <a:gd name="connsiteY3" fmla="*/ 277375 h 407826"/>
                <a:gd name="connsiteX4" fmla="*/ 97898 w 454598"/>
                <a:gd name="connsiteY4" fmla="*/ 204350 h 407826"/>
                <a:gd name="connsiteX5" fmla="*/ 431273 w 454598"/>
                <a:gd name="connsiteY5" fmla="*/ 67825 h 407826"/>
                <a:gd name="connsiteX6" fmla="*/ 228073 w 454598"/>
                <a:gd name="connsiteY6" fmla="*/ 172600 h 407826"/>
                <a:gd name="connsiteX7" fmla="*/ 234423 w 454598"/>
                <a:gd name="connsiteY7" fmla="*/ 185300 h 407826"/>
                <a:gd name="connsiteX8" fmla="*/ 266173 w 454598"/>
                <a:gd name="connsiteY8" fmla="*/ 198000 h 407826"/>
                <a:gd name="connsiteX9" fmla="*/ 164573 w 454598"/>
                <a:gd name="connsiteY9" fmla="*/ 261500 h 407826"/>
                <a:gd name="connsiteX10" fmla="*/ 5823 w 454598"/>
                <a:gd name="connsiteY10" fmla="*/ 407550 h 407826"/>
                <a:gd name="connsiteX11" fmla="*/ 116948 w 454598"/>
                <a:gd name="connsiteY11" fmla="*/ 296425 h 407826"/>
                <a:gd name="connsiteX12" fmla="*/ 285223 w 454598"/>
                <a:gd name="connsiteY12" fmla="*/ 232925 h 407826"/>
                <a:gd name="connsiteX13" fmla="*/ 396348 w 454598"/>
                <a:gd name="connsiteY13" fmla="*/ 128150 h 407826"/>
                <a:gd name="connsiteX14" fmla="*/ 199498 w 454598"/>
                <a:gd name="connsiteY14" fmla="*/ 182125 h 407826"/>
                <a:gd name="connsiteX15" fmla="*/ 193148 w 454598"/>
                <a:gd name="connsiteY15" fmla="*/ 147200 h 407826"/>
                <a:gd name="connsiteX16" fmla="*/ 72498 w 454598"/>
                <a:gd name="connsiteY16" fmla="*/ 144025 h 407826"/>
                <a:gd name="connsiteX17" fmla="*/ 215373 w 454598"/>
                <a:gd name="connsiteY17" fmla="*/ 77350 h 407826"/>
                <a:gd name="connsiteX18" fmla="*/ 320148 w 454598"/>
                <a:gd name="connsiteY18" fmla="*/ 13850 h 407826"/>
                <a:gd name="connsiteX19" fmla="*/ 174098 w 454598"/>
                <a:gd name="connsiteY19" fmla="*/ 90050 h 407826"/>
                <a:gd name="connsiteX20" fmla="*/ 453498 w 454598"/>
                <a:gd name="connsiteY20" fmla="*/ 1150 h 40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54598" h="407826">
                  <a:moveTo>
                    <a:pt x="453498" y="1150"/>
                  </a:moveTo>
                  <a:cubicBezTo>
                    <a:pt x="432860" y="14379"/>
                    <a:pt x="96310" y="146142"/>
                    <a:pt x="50273" y="169425"/>
                  </a:cubicBezTo>
                  <a:cubicBezTo>
                    <a:pt x="4235" y="192708"/>
                    <a:pt x="185210" y="122858"/>
                    <a:pt x="177273" y="140850"/>
                  </a:cubicBezTo>
                  <a:cubicBezTo>
                    <a:pt x="169335" y="158842"/>
                    <a:pt x="15877" y="266792"/>
                    <a:pt x="2648" y="277375"/>
                  </a:cubicBezTo>
                  <a:cubicBezTo>
                    <a:pt x="-10581" y="287958"/>
                    <a:pt x="26461" y="239275"/>
                    <a:pt x="97898" y="204350"/>
                  </a:cubicBezTo>
                  <a:cubicBezTo>
                    <a:pt x="169335" y="169425"/>
                    <a:pt x="409577" y="73117"/>
                    <a:pt x="431273" y="67825"/>
                  </a:cubicBezTo>
                  <a:cubicBezTo>
                    <a:pt x="452969" y="62533"/>
                    <a:pt x="260881" y="153021"/>
                    <a:pt x="228073" y="172600"/>
                  </a:cubicBezTo>
                  <a:cubicBezTo>
                    <a:pt x="195265" y="192179"/>
                    <a:pt x="228073" y="181067"/>
                    <a:pt x="234423" y="185300"/>
                  </a:cubicBezTo>
                  <a:cubicBezTo>
                    <a:pt x="240773" y="189533"/>
                    <a:pt x="277815" y="185300"/>
                    <a:pt x="266173" y="198000"/>
                  </a:cubicBezTo>
                  <a:cubicBezTo>
                    <a:pt x="254531" y="210700"/>
                    <a:pt x="207965" y="226575"/>
                    <a:pt x="164573" y="261500"/>
                  </a:cubicBezTo>
                  <a:cubicBezTo>
                    <a:pt x="121181" y="296425"/>
                    <a:pt x="13760" y="401729"/>
                    <a:pt x="5823" y="407550"/>
                  </a:cubicBezTo>
                  <a:cubicBezTo>
                    <a:pt x="-2114" y="413371"/>
                    <a:pt x="70381" y="325529"/>
                    <a:pt x="116948" y="296425"/>
                  </a:cubicBezTo>
                  <a:cubicBezTo>
                    <a:pt x="163515" y="267321"/>
                    <a:pt x="238656" y="260971"/>
                    <a:pt x="285223" y="232925"/>
                  </a:cubicBezTo>
                  <a:cubicBezTo>
                    <a:pt x="331790" y="204879"/>
                    <a:pt x="410636" y="136617"/>
                    <a:pt x="396348" y="128150"/>
                  </a:cubicBezTo>
                  <a:cubicBezTo>
                    <a:pt x="382060" y="119683"/>
                    <a:pt x="233365" y="178950"/>
                    <a:pt x="199498" y="182125"/>
                  </a:cubicBezTo>
                  <a:cubicBezTo>
                    <a:pt x="165631" y="185300"/>
                    <a:pt x="214315" y="153550"/>
                    <a:pt x="193148" y="147200"/>
                  </a:cubicBezTo>
                  <a:cubicBezTo>
                    <a:pt x="171981" y="140850"/>
                    <a:pt x="68794" y="155667"/>
                    <a:pt x="72498" y="144025"/>
                  </a:cubicBezTo>
                  <a:cubicBezTo>
                    <a:pt x="76202" y="132383"/>
                    <a:pt x="174098" y="99046"/>
                    <a:pt x="215373" y="77350"/>
                  </a:cubicBezTo>
                  <a:cubicBezTo>
                    <a:pt x="256648" y="55654"/>
                    <a:pt x="327027" y="11733"/>
                    <a:pt x="320148" y="13850"/>
                  </a:cubicBezTo>
                  <a:cubicBezTo>
                    <a:pt x="313269" y="15967"/>
                    <a:pt x="150285" y="86875"/>
                    <a:pt x="174098" y="90050"/>
                  </a:cubicBezTo>
                  <a:cubicBezTo>
                    <a:pt x="197910" y="93225"/>
                    <a:pt x="474136" y="-12079"/>
                    <a:pt x="453498" y="11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CD06FB3B-5E7C-3A52-9D81-400CBB11F867}"/>
                </a:ext>
              </a:extLst>
            </p:cNvPr>
            <p:cNvSpPr/>
            <p:nvPr/>
          </p:nvSpPr>
          <p:spPr>
            <a:xfrm>
              <a:off x="3375173" y="3503991"/>
              <a:ext cx="531846" cy="274290"/>
            </a:xfrm>
            <a:custGeom>
              <a:avLst/>
              <a:gdLst>
                <a:gd name="connsiteX0" fmla="*/ 3027 w 531846"/>
                <a:gd name="connsiteY0" fmla="*/ 150434 h 274290"/>
                <a:gd name="connsiteX1" fmla="*/ 193527 w 531846"/>
                <a:gd name="connsiteY1" fmla="*/ 39309 h 274290"/>
                <a:gd name="connsiteX2" fmla="*/ 330052 w 531846"/>
                <a:gd name="connsiteY2" fmla="*/ 42484 h 274290"/>
                <a:gd name="connsiteX3" fmla="*/ 288777 w 531846"/>
                <a:gd name="connsiteY3" fmla="*/ 1209 h 274290"/>
                <a:gd name="connsiteX4" fmla="*/ 530077 w 531846"/>
                <a:gd name="connsiteY4" fmla="*/ 96459 h 274290"/>
                <a:gd name="connsiteX5" fmla="*/ 390377 w 531846"/>
                <a:gd name="connsiteY5" fmla="*/ 39309 h 274290"/>
                <a:gd name="connsiteX6" fmla="*/ 244327 w 531846"/>
                <a:gd name="connsiteY6" fmla="*/ 45659 h 274290"/>
                <a:gd name="connsiteX7" fmla="*/ 142727 w 531846"/>
                <a:gd name="connsiteY7" fmla="*/ 134559 h 274290"/>
                <a:gd name="connsiteX8" fmla="*/ 53827 w 531846"/>
                <a:gd name="connsiteY8" fmla="*/ 274259 h 274290"/>
                <a:gd name="connsiteX9" fmla="*/ 139552 w 531846"/>
                <a:gd name="connsiteY9" fmla="*/ 121859 h 274290"/>
                <a:gd name="connsiteX10" fmla="*/ 174477 w 531846"/>
                <a:gd name="connsiteY10" fmla="*/ 45659 h 274290"/>
                <a:gd name="connsiteX11" fmla="*/ 82402 w 531846"/>
                <a:gd name="connsiteY11" fmla="*/ 121859 h 274290"/>
                <a:gd name="connsiteX12" fmla="*/ 3027 w 531846"/>
                <a:gd name="connsiteY12" fmla="*/ 150434 h 27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846" h="274290">
                  <a:moveTo>
                    <a:pt x="3027" y="150434"/>
                  </a:moveTo>
                  <a:cubicBezTo>
                    <a:pt x="21548" y="136676"/>
                    <a:pt x="139023" y="57301"/>
                    <a:pt x="193527" y="39309"/>
                  </a:cubicBezTo>
                  <a:cubicBezTo>
                    <a:pt x="248031" y="21317"/>
                    <a:pt x="314177" y="48834"/>
                    <a:pt x="330052" y="42484"/>
                  </a:cubicBezTo>
                  <a:cubicBezTo>
                    <a:pt x="345927" y="36134"/>
                    <a:pt x="255440" y="-7787"/>
                    <a:pt x="288777" y="1209"/>
                  </a:cubicBezTo>
                  <a:cubicBezTo>
                    <a:pt x="322114" y="10205"/>
                    <a:pt x="513144" y="90109"/>
                    <a:pt x="530077" y="96459"/>
                  </a:cubicBezTo>
                  <a:cubicBezTo>
                    <a:pt x="547010" y="102809"/>
                    <a:pt x="438002" y="47776"/>
                    <a:pt x="390377" y="39309"/>
                  </a:cubicBezTo>
                  <a:cubicBezTo>
                    <a:pt x="342752" y="30842"/>
                    <a:pt x="285602" y="29784"/>
                    <a:pt x="244327" y="45659"/>
                  </a:cubicBezTo>
                  <a:cubicBezTo>
                    <a:pt x="203052" y="61534"/>
                    <a:pt x="174477" y="96459"/>
                    <a:pt x="142727" y="134559"/>
                  </a:cubicBezTo>
                  <a:cubicBezTo>
                    <a:pt x="110977" y="172659"/>
                    <a:pt x="54356" y="276376"/>
                    <a:pt x="53827" y="274259"/>
                  </a:cubicBezTo>
                  <a:cubicBezTo>
                    <a:pt x="53298" y="272142"/>
                    <a:pt x="119444" y="159959"/>
                    <a:pt x="139552" y="121859"/>
                  </a:cubicBezTo>
                  <a:cubicBezTo>
                    <a:pt x="159660" y="83759"/>
                    <a:pt x="184002" y="45659"/>
                    <a:pt x="174477" y="45659"/>
                  </a:cubicBezTo>
                  <a:cubicBezTo>
                    <a:pt x="164952" y="45659"/>
                    <a:pt x="108860" y="101221"/>
                    <a:pt x="82402" y="121859"/>
                  </a:cubicBezTo>
                  <a:cubicBezTo>
                    <a:pt x="55944" y="142497"/>
                    <a:pt x="-15494" y="164192"/>
                    <a:pt x="3027" y="150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52BEDFC2-B558-DB34-7208-E210AF046105}"/>
                </a:ext>
              </a:extLst>
            </p:cNvPr>
            <p:cNvSpPr/>
            <p:nvPr/>
          </p:nvSpPr>
          <p:spPr>
            <a:xfrm>
              <a:off x="3361988" y="3635311"/>
              <a:ext cx="620994" cy="203270"/>
            </a:xfrm>
            <a:custGeom>
              <a:avLst/>
              <a:gdLst>
                <a:gd name="connsiteX0" fmla="*/ 337 w 620994"/>
                <a:gd name="connsiteY0" fmla="*/ 171514 h 203270"/>
                <a:gd name="connsiteX1" fmla="*/ 260687 w 620994"/>
                <a:gd name="connsiteY1" fmla="*/ 111189 h 203270"/>
                <a:gd name="connsiteX2" fmla="*/ 597237 w 620994"/>
                <a:gd name="connsiteY2" fmla="*/ 152464 h 203270"/>
                <a:gd name="connsiteX3" fmla="*/ 575012 w 620994"/>
                <a:gd name="connsiteY3" fmla="*/ 142939 h 203270"/>
                <a:gd name="connsiteX4" fmla="*/ 428962 w 620994"/>
                <a:gd name="connsiteY4" fmla="*/ 146114 h 203270"/>
                <a:gd name="connsiteX5" fmla="*/ 511512 w 620994"/>
                <a:gd name="connsiteY5" fmla="*/ 158814 h 203270"/>
                <a:gd name="connsiteX6" fmla="*/ 482937 w 620994"/>
                <a:gd name="connsiteY6" fmla="*/ 203264 h 203270"/>
                <a:gd name="connsiteX7" fmla="*/ 321012 w 620994"/>
                <a:gd name="connsiteY7" fmla="*/ 161989 h 203270"/>
                <a:gd name="connsiteX8" fmla="*/ 120987 w 620994"/>
                <a:gd name="connsiteY8" fmla="*/ 149289 h 203270"/>
                <a:gd name="connsiteX9" fmla="*/ 549612 w 620994"/>
                <a:gd name="connsiteY9" fmla="*/ 181039 h 203270"/>
                <a:gd name="connsiteX10" fmla="*/ 441662 w 620994"/>
                <a:gd name="connsiteY10" fmla="*/ 92139 h 203270"/>
                <a:gd name="connsiteX11" fmla="*/ 209887 w 620994"/>
                <a:gd name="connsiteY11" fmla="*/ 88964 h 203270"/>
                <a:gd name="connsiteX12" fmla="*/ 381337 w 620994"/>
                <a:gd name="connsiteY12" fmla="*/ 64 h 203270"/>
                <a:gd name="connsiteX13" fmla="*/ 209887 w 620994"/>
                <a:gd name="connsiteY13" fmla="*/ 76264 h 203270"/>
                <a:gd name="connsiteX14" fmla="*/ 337 w 620994"/>
                <a:gd name="connsiteY14" fmla="*/ 171514 h 20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0994" h="203270">
                  <a:moveTo>
                    <a:pt x="337" y="171514"/>
                  </a:moveTo>
                  <a:cubicBezTo>
                    <a:pt x="8804" y="177335"/>
                    <a:pt x="161204" y="114364"/>
                    <a:pt x="260687" y="111189"/>
                  </a:cubicBezTo>
                  <a:cubicBezTo>
                    <a:pt x="360170" y="108014"/>
                    <a:pt x="544850" y="147172"/>
                    <a:pt x="597237" y="152464"/>
                  </a:cubicBezTo>
                  <a:cubicBezTo>
                    <a:pt x="649624" y="157756"/>
                    <a:pt x="603058" y="143997"/>
                    <a:pt x="575012" y="142939"/>
                  </a:cubicBezTo>
                  <a:cubicBezTo>
                    <a:pt x="546966" y="141881"/>
                    <a:pt x="439545" y="143468"/>
                    <a:pt x="428962" y="146114"/>
                  </a:cubicBezTo>
                  <a:cubicBezTo>
                    <a:pt x="418379" y="148760"/>
                    <a:pt x="502516" y="149289"/>
                    <a:pt x="511512" y="158814"/>
                  </a:cubicBezTo>
                  <a:cubicBezTo>
                    <a:pt x="520508" y="168339"/>
                    <a:pt x="514687" y="202735"/>
                    <a:pt x="482937" y="203264"/>
                  </a:cubicBezTo>
                  <a:cubicBezTo>
                    <a:pt x="451187" y="203793"/>
                    <a:pt x="381337" y="170985"/>
                    <a:pt x="321012" y="161989"/>
                  </a:cubicBezTo>
                  <a:cubicBezTo>
                    <a:pt x="260687" y="152993"/>
                    <a:pt x="120987" y="149289"/>
                    <a:pt x="120987" y="149289"/>
                  </a:cubicBezTo>
                  <a:cubicBezTo>
                    <a:pt x="159087" y="152464"/>
                    <a:pt x="496166" y="190564"/>
                    <a:pt x="549612" y="181039"/>
                  </a:cubicBezTo>
                  <a:cubicBezTo>
                    <a:pt x="603058" y="171514"/>
                    <a:pt x="498283" y="107485"/>
                    <a:pt x="441662" y="92139"/>
                  </a:cubicBezTo>
                  <a:cubicBezTo>
                    <a:pt x="385041" y="76793"/>
                    <a:pt x="219941" y="104310"/>
                    <a:pt x="209887" y="88964"/>
                  </a:cubicBezTo>
                  <a:cubicBezTo>
                    <a:pt x="199833" y="73618"/>
                    <a:pt x="381337" y="2181"/>
                    <a:pt x="381337" y="64"/>
                  </a:cubicBezTo>
                  <a:cubicBezTo>
                    <a:pt x="381337" y="-2053"/>
                    <a:pt x="274975" y="48218"/>
                    <a:pt x="209887" y="76264"/>
                  </a:cubicBezTo>
                  <a:cubicBezTo>
                    <a:pt x="144800" y="104310"/>
                    <a:pt x="-8130" y="165693"/>
                    <a:pt x="337" y="171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EB0CA4A9-718F-C274-234A-1E4A6761340E}"/>
                </a:ext>
              </a:extLst>
            </p:cNvPr>
            <p:cNvSpPr/>
            <p:nvPr/>
          </p:nvSpPr>
          <p:spPr>
            <a:xfrm>
              <a:off x="3952247" y="3581171"/>
              <a:ext cx="445320" cy="476818"/>
            </a:xfrm>
            <a:custGeom>
              <a:avLst/>
              <a:gdLst>
                <a:gd name="connsiteX0" fmla="*/ 3803 w 445320"/>
                <a:gd name="connsiteY0" fmla="*/ 229 h 476818"/>
                <a:gd name="connsiteX1" fmla="*/ 168903 w 445320"/>
                <a:gd name="connsiteY1" fmla="*/ 85954 h 476818"/>
                <a:gd name="connsiteX2" fmla="*/ 194303 w 445320"/>
                <a:gd name="connsiteY2" fmla="*/ 70079 h 476818"/>
                <a:gd name="connsiteX3" fmla="*/ 257803 w 445320"/>
                <a:gd name="connsiteY3" fmla="*/ 203429 h 476818"/>
                <a:gd name="connsiteX4" fmla="*/ 283203 w 445320"/>
                <a:gd name="connsiteY4" fmla="*/ 178029 h 476818"/>
                <a:gd name="connsiteX5" fmla="*/ 346703 w 445320"/>
                <a:gd name="connsiteY5" fmla="*/ 235179 h 476818"/>
                <a:gd name="connsiteX6" fmla="*/ 327653 w 445320"/>
                <a:gd name="connsiteY6" fmla="*/ 165329 h 476818"/>
                <a:gd name="connsiteX7" fmla="*/ 416553 w 445320"/>
                <a:gd name="connsiteY7" fmla="*/ 266929 h 476818"/>
                <a:gd name="connsiteX8" fmla="*/ 340353 w 445320"/>
                <a:gd name="connsiteY8" fmla="*/ 257404 h 476818"/>
                <a:gd name="connsiteX9" fmla="*/ 445128 w 445320"/>
                <a:gd name="connsiteY9" fmla="*/ 476479 h 476818"/>
                <a:gd name="connsiteX10" fmla="*/ 308603 w 445320"/>
                <a:gd name="connsiteY10" fmla="*/ 200254 h 476818"/>
                <a:gd name="connsiteX11" fmla="*/ 235578 w 445320"/>
                <a:gd name="connsiteY11" fmla="*/ 149454 h 476818"/>
                <a:gd name="connsiteX12" fmla="*/ 200653 w 445320"/>
                <a:gd name="connsiteY12" fmla="*/ 66904 h 476818"/>
                <a:gd name="connsiteX13" fmla="*/ 64128 w 445320"/>
                <a:gd name="connsiteY13" fmla="*/ 60554 h 476818"/>
                <a:gd name="connsiteX14" fmla="*/ 3803 w 445320"/>
                <a:gd name="connsiteY14" fmla="*/ 229 h 47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5320" h="476818">
                  <a:moveTo>
                    <a:pt x="3803" y="229"/>
                  </a:moveTo>
                  <a:cubicBezTo>
                    <a:pt x="21265" y="4462"/>
                    <a:pt x="137153" y="74312"/>
                    <a:pt x="168903" y="85954"/>
                  </a:cubicBezTo>
                  <a:cubicBezTo>
                    <a:pt x="200653" y="97596"/>
                    <a:pt x="179486" y="50500"/>
                    <a:pt x="194303" y="70079"/>
                  </a:cubicBezTo>
                  <a:cubicBezTo>
                    <a:pt x="209120" y="89658"/>
                    <a:pt x="242986" y="185437"/>
                    <a:pt x="257803" y="203429"/>
                  </a:cubicBezTo>
                  <a:cubicBezTo>
                    <a:pt x="272620" y="221421"/>
                    <a:pt x="268386" y="172737"/>
                    <a:pt x="283203" y="178029"/>
                  </a:cubicBezTo>
                  <a:cubicBezTo>
                    <a:pt x="298020" y="183321"/>
                    <a:pt x="339295" y="237296"/>
                    <a:pt x="346703" y="235179"/>
                  </a:cubicBezTo>
                  <a:cubicBezTo>
                    <a:pt x="354111" y="233062"/>
                    <a:pt x="316011" y="160037"/>
                    <a:pt x="327653" y="165329"/>
                  </a:cubicBezTo>
                  <a:cubicBezTo>
                    <a:pt x="339295" y="170621"/>
                    <a:pt x="414436" y="251583"/>
                    <a:pt x="416553" y="266929"/>
                  </a:cubicBezTo>
                  <a:cubicBezTo>
                    <a:pt x="418670" y="282275"/>
                    <a:pt x="335591" y="222479"/>
                    <a:pt x="340353" y="257404"/>
                  </a:cubicBezTo>
                  <a:cubicBezTo>
                    <a:pt x="345116" y="292329"/>
                    <a:pt x="450420" y="486004"/>
                    <a:pt x="445128" y="476479"/>
                  </a:cubicBezTo>
                  <a:cubicBezTo>
                    <a:pt x="439836" y="466954"/>
                    <a:pt x="343528" y="254758"/>
                    <a:pt x="308603" y="200254"/>
                  </a:cubicBezTo>
                  <a:cubicBezTo>
                    <a:pt x="273678" y="145750"/>
                    <a:pt x="253570" y="171679"/>
                    <a:pt x="235578" y="149454"/>
                  </a:cubicBezTo>
                  <a:cubicBezTo>
                    <a:pt x="217586" y="127229"/>
                    <a:pt x="229228" y="81721"/>
                    <a:pt x="200653" y="66904"/>
                  </a:cubicBezTo>
                  <a:cubicBezTo>
                    <a:pt x="172078" y="52087"/>
                    <a:pt x="95349" y="69550"/>
                    <a:pt x="64128" y="60554"/>
                  </a:cubicBezTo>
                  <a:cubicBezTo>
                    <a:pt x="32907" y="51558"/>
                    <a:pt x="-13659" y="-4004"/>
                    <a:pt x="3803" y="2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ED37EF3-C87B-EABA-612B-DDD6C21E11CF}"/>
                </a:ext>
              </a:extLst>
            </p:cNvPr>
            <p:cNvSpPr/>
            <p:nvPr/>
          </p:nvSpPr>
          <p:spPr>
            <a:xfrm>
              <a:off x="3267752" y="3581252"/>
              <a:ext cx="834462" cy="296213"/>
            </a:xfrm>
            <a:custGeom>
              <a:avLst/>
              <a:gdLst>
                <a:gd name="connsiteX0" fmla="*/ 2498 w 834462"/>
                <a:gd name="connsiteY0" fmla="*/ 133498 h 296213"/>
                <a:gd name="connsiteX1" fmla="*/ 488273 w 834462"/>
                <a:gd name="connsiteY1" fmla="*/ 69998 h 296213"/>
                <a:gd name="connsiteX2" fmla="*/ 764498 w 834462"/>
                <a:gd name="connsiteY2" fmla="*/ 158898 h 296213"/>
                <a:gd name="connsiteX3" fmla="*/ 732748 w 834462"/>
                <a:gd name="connsiteY3" fmla="*/ 104923 h 296213"/>
                <a:gd name="connsiteX4" fmla="*/ 799423 w 834462"/>
                <a:gd name="connsiteY4" fmla="*/ 171598 h 296213"/>
                <a:gd name="connsiteX5" fmla="*/ 716873 w 834462"/>
                <a:gd name="connsiteY5" fmla="*/ 225573 h 296213"/>
                <a:gd name="connsiteX6" fmla="*/ 834348 w 834462"/>
                <a:gd name="connsiteY6" fmla="*/ 295423 h 296213"/>
                <a:gd name="connsiteX7" fmla="*/ 739098 w 834462"/>
                <a:gd name="connsiteY7" fmla="*/ 257323 h 296213"/>
                <a:gd name="connsiteX8" fmla="*/ 764498 w 834462"/>
                <a:gd name="connsiteY8" fmla="*/ 168423 h 296213"/>
                <a:gd name="connsiteX9" fmla="*/ 691473 w 834462"/>
                <a:gd name="connsiteY9" fmla="*/ 44598 h 296213"/>
                <a:gd name="connsiteX10" fmla="*/ 758148 w 834462"/>
                <a:gd name="connsiteY10" fmla="*/ 120798 h 296213"/>
                <a:gd name="connsiteX11" fmla="*/ 507323 w 834462"/>
                <a:gd name="connsiteY11" fmla="*/ 50948 h 296213"/>
                <a:gd name="connsiteX12" fmla="*/ 351748 w 834462"/>
                <a:gd name="connsiteY12" fmla="*/ 148 h 296213"/>
                <a:gd name="connsiteX13" fmla="*/ 504148 w 834462"/>
                <a:gd name="connsiteY13" fmla="*/ 66823 h 296213"/>
                <a:gd name="connsiteX14" fmla="*/ 396198 w 834462"/>
                <a:gd name="connsiteY14" fmla="*/ 63648 h 296213"/>
                <a:gd name="connsiteX15" fmla="*/ 205698 w 834462"/>
                <a:gd name="connsiteY15" fmla="*/ 41423 h 296213"/>
                <a:gd name="connsiteX16" fmla="*/ 294598 w 834462"/>
                <a:gd name="connsiteY16" fmla="*/ 79523 h 296213"/>
                <a:gd name="connsiteX17" fmla="*/ 2498 w 834462"/>
                <a:gd name="connsiteY17" fmla="*/ 133498 h 29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4462" h="296213">
                  <a:moveTo>
                    <a:pt x="2498" y="133498"/>
                  </a:moveTo>
                  <a:cubicBezTo>
                    <a:pt x="34777" y="131911"/>
                    <a:pt x="361273" y="65765"/>
                    <a:pt x="488273" y="69998"/>
                  </a:cubicBezTo>
                  <a:cubicBezTo>
                    <a:pt x="615273" y="74231"/>
                    <a:pt x="723752" y="153077"/>
                    <a:pt x="764498" y="158898"/>
                  </a:cubicBezTo>
                  <a:cubicBezTo>
                    <a:pt x="805244" y="164719"/>
                    <a:pt x="726927" y="102806"/>
                    <a:pt x="732748" y="104923"/>
                  </a:cubicBezTo>
                  <a:cubicBezTo>
                    <a:pt x="738569" y="107040"/>
                    <a:pt x="802069" y="151490"/>
                    <a:pt x="799423" y="171598"/>
                  </a:cubicBezTo>
                  <a:cubicBezTo>
                    <a:pt x="796777" y="191706"/>
                    <a:pt x="711052" y="204936"/>
                    <a:pt x="716873" y="225573"/>
                  </a:cubicBezTo>
                  <a:cubicBezTo>
                    <a:pt x="722694" y="246210"/>
                    <a:pt x="830644" y="290131"/>
                    <a:pt x="834348" y="295423"/>
                  </a:cubicBezTo>
                  <a:cubicBezTo>
                    <a:pt x="838052" y="300715"/>
                    <a:pt x="750740" y="278490"/>
                    <a:pt x="739098" y="257323"/>
                  </a:cubicBezTo>
                  <a:cubicBezTo>
                    <a:pt x="727456" y="236156"/>
                    <a:pt x="772435" y="203877"/>
                    <a:pt x="764498" y="168423"/>
                  </a:cubicBezTo>
                  <a:cubicBezTo>
                    <a:pt x="756561" y="132969"/>
                    <a:pt x="692531" y="52535"/>
                    <a:pt x="691473" y="44598"/>
                  </a:cubicBezTo>
                  <a:cubicBezTo>
                    <a:pt x="690415" y="36661"/>
                    <a:pt x="788840" y="119740"/>
                    <a:pt x="758148" y="120798"/>
                  </a:cubicBezTo>
                  <a:cubicBezTo>
                    <a:pt x="727456" y="121856"/>
                    <a:pt x="575056" y="71056"/>
                    <a:pt x="507323" y="50948"/>
                  </a:cubicBezTo>
                  <a:cubicBezTo>
                    <a:pt x="439590" y="30840"/>
                    <a:pt x="352277" y="-2498"/>
                    <a:pt x="351748" y="148"/>
                  </a:cubicBezTo>
                  <a:cubicBezTo>
                    <a:pt x="351219" y="2794"/>
                    <a:pt x="496740" y="56240"/>
                    <a:pt x="504148" y="66823"/>
                  </a:cubicBezTo>
                  <a:cubicBezTo>
                    <a:pt x="511556" y="77406"/>
                    <a:pt x="445940" y="67881"/>
                    <a:pt x="396198" y="63648"/>
                  </a:cubicBezTo>
                  <a:cubicBezTo>
                    <a:pt x="346456" y="59415"/>
                    <a:pt x="222631" y="38777"/>
                    <a:pt x="205698" y="41423"/>
                  </a:cubicBezTo>
                  <a:cubicBezTo>
                    <a:pt x="188765" y="44069"/>
                    <a:pt x="328465" y="64706"/>
                    <a:pt x="294598" y="79523"/>
                  </a:cubicBezTo>
                  <a:cubicBezTo>
                    <a:pt x="260731" y="94340"/>
                    <a:pt x="-29781" y="135085"/>
                    <a:pt x="2498" y="133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CE1CCD4D-FDDC-EB3C-5120-69A5E163B7F0}"/>
                </a:ext>
              </a:extLst>
            </p:cNvPr>
            <p:cNvSpPr/>
            <p:nvPr/>
          </p:nvSpPr>
          <p:spPr>
            <a:xfrm>
              <a:off x="3165210" y="4609906"/>
              <a:ext cx="885757" cy="119076"/>
            </a:xfrm>
            <a:custGeom>
              <a:avLst/>
              <a:gdLst>
                <a:gd name="connsiteX0" fmla="*/ 330465 w 885757"/>
                <a:gd name="connsiteY0" fmla="*/ 194 h 119076"/>
                <a:gd name="connsiteX1" fmla="*/ 876565 w 885757"/>
                <a:gd name="connsiteY1" fmla="*/ 63694 h 119076"/>
                <a:gd name="connsiteX2" fmla="*/ 657490 w 885757"/>
                <a:gd name="connsiteY2" fmla="*/ 66869 h 119076"/>
                <a:gd name="connsiteX3" fmla="*/ 451115 w 885757"/>
                <a:gd name="connsiteY3" fmla="*/ 104969 h 119076"/>
                <a:gd name="connsiteX4" fmla="*/ 359040 w 885757"/>
                <a:gd name="connsiteY4" fmla="*/ 54169 h 119076"/>
                <a:gd name="connsiteX5" fmla="*/ 295540 w 885757"/>
                <a:gd name="connsiteY5" fmla="*/ 73219 h 119076"/>
                <a:gd name="connsiteX6" fmla="*/ 265 w 885757"/>
                <a:gd name="connsiteY6" fmla="*/ 63694 h 119076"/>
                <a:gd name="connsiteX7" fmla="*/ 244740 w 885757"/>
                <a:gd name="connsiteY7" fmla="*/ 92269 h 119076"/>
                <a:gd name="connsiteX8" fmla="*/ 339990 w 885757"/>
                <a:gd name="connsiteY8" fmla="*/ 117669 h 119076"/>
                <a:gd name="connsiteX9" fmla="*/ 346340 w 885757"/>
                <a:gd name="connsiteY9" fmla="*/ 47819 h 119076"/>
                <a:gd name="connsiteX10" fmla="*/ 692415 w 885757"/>
                <a:gd name="connsiteY10" fmla="*/ 117669 h 119076"/>
                <a:gd name="connsiteX11" fmla="*/ 854340 w 885757"/>
                <a:gd name="connsiteY11" fmla="*/ 73219 h 119076"/>
                <a:gd name="connsiteX12" fmla="*/ 330465 w 885757"/>
                <a:gd name="connsiteY12" fmla="*/ 76394 h 119076"/>
                <a:gd name="connsiteX13" fmla="*/ 803540 w 885757"/>
                <a:gd name="connsiteY13" fmla="*/ 73219 h 119076"/>
                <a:gd name="connsiteX14" fmla="*/ 533665 w 885757"/>
                <a:gd name="connsiteY14" fmla="*/ 44644 h 119076"/>
                <a:gd name="connsiteX15" fmla="*/ 330465 w 885757"/>
                <a:gd name="connsiteY15" fmla="*/ 194 h 11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85757" h="119076">
                  <a:moveTo>
                    <a:pt x="330465" y="194"/>
                  </a:moveTo>
                  <a:cubicBezTo>
                    <a:pt x="387615" y="3369"/>
                    <a:pt x="822061" y="52582"/>
                    <a:pt x="876565" y="63694"/>
                  </a:cubicBezTo>
                  <a:cubicBezTo>
                    <a:pt x="931069" y="74806"/>
                    <a:pt x="728398" y="59990"/>
                    <a:pt x="657490" y="66869"/>
                  </a:cubicBezTo>
                  <a:cubicBezTo>
                    <a:pt x="586582" y="73748"/>
                    <a:pt x="500857" y="107086"/>
                    <a:pt x="451115" y="104969"/>
                  </a:cubicBezTo>
                  <a:cubicBezTo>
                    <a:pt x="401373" y="102852"/>
                    <a:pt x="384969" y="59461"/>
                    <a:pt x="359040" y="54169"/>
                  </a:cubicBezTo>
                  <a:cubicBezTo>
                    <a:pt x="333111" y="48877"/>
                    <a:pt x="295540" y="73219"/>
                    <a:pt x="295540" y="73219"/>
                  </a:cubicBezTo>
                  <a:cubicBezTo>
                    <a:pt x="235744" y="74806"/>
                    <a:pt x="8732" y="60519"/>
                    <a:pt x="265" y="63694"/>
                  </a:cubicBezTo>
                  <a:cubicBezTo>
                    <a:pt x="-8202" y="66869"/>
                    <a:pt x="188119" y="83273"/>
                    <a:pt x="244740" y="92269"/>
                  </a:cubicBezTo>
                  <a:cubicBezTo>
                    <a:pt x="301361" y="101265"/>
                    <a:pt x="323057" y="125077"/>
                    <a:pt x="339990" y="117669"/>
                  </a:cubicBezTo>
                  <a:cubicBezTo>
                    <a:pt x="356923" y="110261"/>
                    <a:pt x="287603" y="47819"/>
                    <a:pt x="346340" y="47819"/>
                  </a:cubicBezTo>
                  <a:cubicBezTo>
                    <a:pt x="405077" y="47819"/>
                    <a:pt x="607748" y="113436"/>
                    <a:pt x="692415" y="117669"/>
                  </a:cubicBezTo>
                  <a:cubicBezTo>
                    <a:pt x="777082" y="121902"/>
                    <a:pt x="914665" y="80098"/>
                    <a:pt x="854340" y="73219"/>
                  </a:cubicBezTo>
                  <a:cubicBezTo>
                    <a:pt x="794015" y="66340"/>
                    <a:pt x="330465" y="76394"/>
                    <a:pt x="330465" y="76394"/>
                  </a:cubicBezTo>
                  <a:lnTo>
                    <a:pt x="803540" y="73219"/>
                  </a:lnTo>
                  <a:cubicBezTo>
                    <a:pt x="837407" y="67927"/>
                    <a:pt x="609865" y="55756"/>
                    <a:pt x="533665" y="44644"/>
                  </a:cubicBezTo>
                  <a:cubicBezTo>
                    <a:pt x="457465" y="33532"/>
                    <a:pt x="273315" y="-2981"/>
                    <a:pt x="330465" y="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6787036E-1C3E-C7BA-692C-CEAB70710D53}"/>
                </a:ext>
              </a:extLst>
            </p:cNvPr>
            <p:cNvSpPr/>
            <p:nvPr/>
          </p:nvSpPr>
          <p:spPr>
            <a:xfrm>
              <a:off x="3249408" y="4683049"/>
              <a:ext cx="987325" cy="277037"/>
            </a:xfrm>
            <a:custGeom>
              <a:avLst/>
              <a:gdLst>
                <a:gd name="connsiteX0" fmla="*/ 827292 w 987325"/>
                <a:gd name="connsiteY0" fmla="*/ 88976 h 277037"/>
                <a:gd name="connsiteX1" fmla="*/ 941592 w 987325"/>
                <a:gd name="connsiteY1" fmla="*/ 200101 h 277037"/>
                <a:gd name="connsiteX2" fmla="*/ 643142 w 987325"/>
                <a:gd name="connsiteY2" fmla="*/ 177876 h 277037"/>
                <a:gd name="connsiteX3" fmla="*/ 462167 w 987325"/>
                <a:gd name="connsiteY3" fmla="*/ 228676 h 277037"/>
                <a:gd name="connsiteX4" fmla="*/ 255792 w 987325"/>
                <a:gd name="connsiteY4" fmla="*/ 228676 h 277037"/>
                <a:gd name="connsiteX5" fmla="*/ 1792 w 987325"/>
                <a:gd name="connsiteY5" fmla="*/ 130251 h 277037"/>
                <a:gd name="connsiteX6" fmla="*/ 392317 w 987325"/>
                <a:gd name="connsiteY6" fmla="*/ 276301 h 277037"/>
                <a:gd name="connsiteX7" fmla="*/ 436767 w 987325"/>
                <a:gd name="connsiteY7" fmla="*/ 187401 h 277037"/>
                <a:gd name="connsiteX8" fmla="*/ 970167 w 987325"/>
                <a:gd name="connsiteY8" fmla="*/ 200101 h 277037"/>
                <a:gd name="connsiteX9" fmla="*/ 865392 w 987325"/>
                <a:gd name="connsiteY9" fmla="*/ 76 h 277037"/>
                <a:gd name="connsiteX10" fmla="*/ 960642 w 987325"/>
                <a:gd name="connsiteY10" fmla="*/ 225501 h 277037"/>
                <a:gd name="connsiteX11" fmla="*/ 827292 w 987325"/>
                <a:gd name="connsiteY11" fmla="*/ 88976 h 27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7325" h="277037">
                  <a:moveTo>
                    <a:pt x="827292" y="88976"/>
                  </a:moveTo>
                  <a:cubicBezTo>
                    <a:pt x="824117" y="84743"/>
                    <a:pt x="972284" y="185284"/>
                    <a:pt x="941592" y="200101"/>
                  </a:cubicBezTo>
                  <a:cubicBezTo>
                    <a:pt x="910900" y="214918"/>
                    <a:pt x="723046" y="173114"/>
                    <a:pt x="643142" y="177876"/>
                  </a:cubicBezTo>
                  <a:cubicBezTo>
                    <a:pt x="563238" y="182638"/>
                    <a:pt x="526725" y="220209"/>
                    <a:pt x="462167" y="228676"/>
                  </a:cubicBezTo>
                  <a:cubicBezTo>
                    <a:pt x="397609" y="237143"/>
                    <a:pt x="332521" y="245080"/>
                    <a:pt x="255792" y="228676"/>
                  </a:cubicBezTo>
                  <a:cubicBezTo>
                    <a:pt x="179063" y="212272"/>
                    <a:pt x="-20962" y="122314"/>
                    <a:pt x="1792" y="130251"/>
                  </a:cubicBezTo>
                  <a:cubicBezTo>
                    <a:pt x="24546" y="138189"/>
                    <a:pt x="319821" y="266776"/>
                    <a:pt x="392317" y="276301"/>
                  </a:cubicBezTo>
                  <a:cubicBezTo>
                    <a:pt x="464813" y="285826"/>
                    <a:pt x="340459" y="200101"/>
                    <a:pt x="436767" y="187401"/>
                  </a:cubicBezTo>
                  <a:cubicBezTo>
                    <a:pt x="533075" y="174701"/>
                    <a:pt x="898730" y="231322"/>
                    <a:pt x="970167" y="200101"/>
                  </a:cubicBezTo>
                  <a:cubicBezTo>
                    <a:pt x="1041604" y="168880"/>
                    <a:pt x="866979" y="-4157"/>
                    <a:pt x="865392" y="76"/>
                  </a:cubicBezTo>
                  <a:cubicBezTo>
                    <a:pt x="863805" y="4309"/>
                    <a:pt x="969109" y="204334"/>
                    <a:pt x="960642" y="225501"/>
                  </a:cubicBezTo>
                  <a:cubicBezTo>
                    <a:pt x="952175" y="246668"/>
                    <a:pt x="830467" y="93209"/>
                    <a:pt x="827292" y="889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CE77B94A-EF02-CF28-3354-2C82F2ECAEE1}"/>
                </a:ext>
              </a:extLst>
            </p:cNvPr>
            <p:cNvSpPr/>
            <p:nvPr/>
          </p:nvSpPr>
          <p:spPr>
            <a:xfrm>
              <a:off x="3092418" y="4827035"/>
              <a:ext cx="1313190" cy="313983"/>
            </a:xfrm>
            <a:custGeom>
              <a:avLst/>
              <a:gdLst>
                <a:gd name="connsiteX0" fmla="*/ 1295432 w 1313190"/>
                <a:gd name="connsiteY0" fmla="*/ 2140 h 313983"/>
                <a:gd name="connsiteX1" fmla="*/ 1031907 w 1313190"/>
                <a:gd name="connsiteY1" fmla="*/ 186290 h 313983"/>
                <a:gd name="connsiteX2" fmla="*/ 752507 w 1313190"/>
                <a:gd name="connsiteY2" fmla="*/ 237090 h 313983"/>
                <a:gd name="connsiteX3" fmla="*/ 530257 w 1313190"/>
                <a:gd name="connsiteY3" fmla="*/ 249790 h 313983"/>
                <a:gd name="connsiteX4" fmla="*/ 247682 w 1313190"/>
                <a:gd name="connsiteY4" fmla="*/ 195815 h 313983"/>
                <a:gd name="connsiteX5" fmla="*/ 32 w 1313190"/>
                <a:gd name="connsiteY5" fmla="*/ 198990 h 313983"/>
                <a:gd name="connsiteX6" fmla="*/ 263557 w 1313190"/>
                <a:gd name="connsiteY6" fmla="*/ 214865 h 313983"/>
                <a:gd name="connsiteX7" fmla="*/ 863632 w 1313190"/>
                <a:gd name="connsiteY7" fmla="*/ 313290 h 313983"/>
                <a:gd name="connsiteX8" fmla="*/ 682657 w 1313190"/>
                <a:gd name="connsiteY8" fmla="*/ 252965 h 313983"/>
                <a:gd name="connsiteX9" fmla="*/ 1044607 w 1313190"/>
                <a:gd name="connsiteY9" fmla="*/ 145015 h 313983"/>
                <a:gd name="connsiteX10" fmla="*/ 835057 w 1313190"/>
                <a:gd name="connsiteY10" fmla="*/ 176765 h 313983"/>
                <a:gd name="connsiteX11" fmla="*/ 1241457 w 1313190"/>
                <a:gd name="connsiteY11" fmla="*/ 91040 h 313983"/>
                <a:gd name="connsiteX12" fmla="*/ 1295432 w 1313190"/>
                <a:gd name="connsiteY12" fmla="*/ 2140 h 3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3190" h="313983">
                  <a:moveTo>
                    <a:pt x="1295432" y="2140"/>
                  </a:moveTo>
                  <a:cubicBezTo>
                    <a:pt x="1260507" y="18015"/>
                    <a:pt x="1122394" y="147132"/>
                    <a:pt x="1031907" y="186290"/>
                  </a:cubicBezTo>
                  <a:cubicBezTo>
                    <a:pt x="941420" y="225448"/>
                    <a:pt x="836115" y="226507"/>
                    <a:pt x="752507" y="237090"/>
                  </a:cubicBezTo>
                  <a:cubicBezTo>
                    <a:pt x="668899" y="247673"/>
                    <a:pt x="614394" y="256669"/>
                    <a:pt x="530257" y="249790"/>
                  </a:cubicBezTo>
                  <a:cubicBezTo>
                    <a:pt x="446120" y="242911"/>
                    <a:pt x="336053" y="204282"/>
                    <a:pt x="247682" y="195815"/>
                  </a:cubicBezTo>
                  <a:cubicBezTo>
                    <a:pt x="159311" y="187348"/>
                    <a:pt x="-2614" y="195815"/>
                    <a:pt x="32" y="198990"/>
                  </a:cubicBezTo>
                  <a:cubicBezTo>
                    <a:pt x="2678" y="202165"/>
                    <a:pt x="119624" y="195815"/>
                    <a:pt x="263557" y="214865"/>
                  </a:cubicBezTo>
                  <a:cubicBezTo>
                    <a:pt x="407490" y="233915"/>
                    <a:pt x="793782" y="306940"/>
                    <a:pt x="863632" y="313290"/>
                  </a:cubicBezTo>
                  <a:cubicBezTo>
                    <a:pt x="933482" y="319640"/>
                    <a:pt x="652495" y="281011"/>
                    <a:pt x="682657" y="252965"/>
                  </a:cubicBezTo>
                  <a:cubicBezTo>
                    <a:pt x="712819" y="224919"/>
                    <a:pt x="1019207" y="157715"/>
                    <a:pt x="1044607" y="145015"/>
                  </a:cubicBezTo>
                  <a:cubicBezTo>
                    <a:pt x="1070007" y="132315"/>
                    <a:pt x="802249" y="185761"/>
                    <a:pt x="835057" y="176765"/>
                  </a:cubicBezTo>
                  <a:cubicBezTo>
                    <a:pt x="867865" y="167769"/>
                    <a:pt x="1168432" y="119086"/>
                    <a:pt x="1241457" y="91040"/>
                  </a:cubicBezTo>
                  <a:cubicBezTo>
                    <a:pt x="1314482" y="62994"/>
                    <a:pt x="1330357" y="-13735"/>
                    <a:pt x="1295432" y="2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9D777068-3785-399E-85A7-C6FE6CD6AA4D}"/>
                </a:ext>
              </a:extLst>
            </p:cNvPr>
            <p:cNvSpPr/>
            <p:nvPr/>
          </p:nvSpPr>
          <p:spPr>
            <a:xfrm>
              <a:off x="3044825" y="3800475"/>
              <a:ext cx="1333645" cy="385167"/>
            </a:xfrm>
            <a:custGeom>
              <a:avLst/>
              <a:gdLst>
                <a:gd name="connsiteX0" fmla="*/ 0 w 1333645"/>
                <a:gd name="connsiteY0" fmla="*/ 203200 h 385167"/>
                <a:gd name="connsiteX1" fmla="*/ 495300 w 1333645"/>
                <a:gd name="connsiteY1" fmla="*/ 95250 h 385167"/>
                <a:gd name="connsiteX2" fmla="*/ 396875 w 1333645"/>
                <a:gd name="connsiteY2" fmla="*/ 114300 h 385167"/>
                <a:gd name="connsiteX3" fmla="*/ 790575 w 1333645"/>
                <a:gd name="connsiteY3" fmla="*/ 139700 h 385167"/>
                <a:gd name="connsiteX4" fmla="*/ 704850 w 1333645"/>
                <a:gd name="connsiteY4" fmla="*/ 101600 h 385167"/>
                <a:gd name="connsiteX5" fmla="*/ 1038225 w 1333645"/>
                <a:gd name="connsiteY5" fmla="*/ 282575 h 385167"/>
                <a:gd name="connsiteX6" fmla="*/ 965200 w 1333645"/>
                <a:gd name="connsiteY6" fmla="*/ 222250 h 385167"/>
                <a:gd name="connsiteX7" fmla="*/ 1289050 w 1333645"/>
                <a:gd name="connsiteY7" fmla="*/ 368300 h 385167"/>
                <a:gd name="connsiteX8" fmla="*/ 1279525 w 1333645"/>
                <a:gd name="connsiteY8" fmla="*/ 381000 h 385167"/>
                <a:gd name="connsiteX9" fmla="*/ 1333500 w 1333645"/>
                <a:gd name="connsiteY9" fmla="*/ 358775 h 385167"/>
                <a:gd name="connsiteX10" fmla="*/ 1260475 w 1333645"/>
                <a:gd name="connsiteY10" fmla="*/ 282575 h 385167"/>
                <a:gd name="connsiteX11" fmla="*/ 993775 w 1333645"/>
                <a:gd name="connsiteY11" fmla="*/ 120650 h 385167"/>
                <a:gd name="connsiteX12" fmla="*/ 1317625 w 1333645"/>
                <a:gd name="connsiteY12" fmla="*/ 336550 h 385167"/>
                <a:gd name="connsiteX13" fmla="*/ 901700 w 1333645"/>
                <a:gd name="connsiteY13" fmla="*/ 177800 h 385167"/>
                <a:gd name="connsiteX14" fmla="*/ 444500 w 1333645"/>
                <a:gd name="connsiteY14" fmla="*/ 60325 h 385167"/>
                <a:gd name="connsiteX15" fmla="*/ 660400 w 1333645"/>
                <a:gd name="connsiteY15" fmla="*/ 98425 h 385167"/>
                <a:gd name="connsiteX16" fmla="*/ 355600 w 1333645"/>
                <a:gd name="connsiteY16" fmla="*/ 63500 h 385167"/>
                <a:gd name="connsiteX17" fmla="*/ 241300 w 1333645"/>
                <a:gd name="connsiteY17" fmla="*/ 111125 h 385167"/>
                <a:gd name="connsiteX18" fmla="*/ 498475 w 1333645"/>
                <a:gd name="connsiteY18" fmla="*/ 0 h 385167"/>
                <a:gd name="connsiteX19" fmla="*/ 0 w 1333645"/>
                <a:gd name="connsiteY19" fmla="*/ 203200 h 385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33645" h="385167">
                  <a:moveTo>
                    <a:pt x="0" y="203200"/>
                  </a:moveTo>
                  <a:lnTo>
                    <a:pt x="495300" y="95250"/>
                  </a:lnTo>
                  <a:cubicBezTo>
                    <a:pt x="561446" y="80433"/>
                    <a:pt x="347663" y="106892"/>
                    <a:pt x="396875" y="114300"/>
                  </a:cubicBezTo>
                  <a:cubicBezTo>
                    <a:pt x="446087" y="121708"/>
                    <a:pt x="739246" y="141817"/>
                    <a:pt x="790575" y="139700"/>
                  </a:cubicBezTo>
                  <a:cubicBezTo>
                    <a:pt x="841904" y="137583"/>
                    <a:pt x="663575" y="77788"/>
                    <a:pt x="704850" y="101600"/>
                  </a:cubicBezTo>
                  <a:cubicBezTo>
                    <a:pt x="746125" y="125412"/>
                    <a:pt x="994833" y="262467"/>
                    <a:pt x="1038225" y="282575"/>
                  </a:cubicBezTo>
                  <a:cubicBezTo>
                    <a:pt x="1081617" y="302683"/>
                    <a:pt x="923396" y="207963"/>
                    <a:pt x="965200" y="222250"/>
                  </a:cubicBezTo>
                  <a:cubicBezTo>
                    <a:pt x="1007004" y="236537"/>
                    <a:pt x="1289050" y="368300"/>
                    <a:pt x="1289050" y="368300"/>
                  </a:cubicBezTo>
                  <a:cubicBezTo>
                    <a:pt x="1341438" y="394758"/>
                    <a:pt x="1272117" y="382587"/>
                    <a:pt x="1279525" y="381000"/>
                  </a:cubicBezTo>
                  <a:cubicBezTo>
                    <a:pt x="1286933" y="379413"/>
                    <a:pt x="1336675" y="375179"/>
                    <a:pt x="1333500" y="358775"/>
                  </a:cubicBezTo>
                  <a:cubicBezTo>
                    <a:pt x="1330325" y="342371"/>
                    <a:pt x="1317096" y="322262"/>
                    <a:pt x="1260475" y="282575"/>
                  </a:cubicBezTo>
                  <a:cubicBezTo>
                    <a:pt x="1203854" y="242888"/>
                    <a:pt x="984250" y="111654"/>
                    <a:pt x="993775" y="120650"/>
                  </a:cubicBezTo>
                  <a:cubicBezTo>
                    <a:pt x="1003300" y="129646"/>
                    <a:pt x="1332971" y="327025"/>
                    <a:pt x="1317625" y="336550"/>
                  </a:cubicBezTo>
                  <a:cubicBezTo>
                    <a:pt x="1302279" y="346075"/>
                    <a:pt x="1047221" y="223837"/>
                    <a:pt x="901700" y="177800"/>
                  </a:cubicBezTo>
                  <a:cubicBezTo>
                    <a:pt x="756179" y="131763"/>
                    <a:pt x="484717" y="73554"/>
                    <a:pt x="444500" y="60325"/>
                  </a:cubicBezTo>
                  <a:cubicBezTo>
                    <a:pt x="404283" y="47096"/>
                    <a:pt x="675217" y="97896"/>
                    <a:pt x="660400" y="98425"/>
                  </a:cubicBezTo>
                  <a:cubicBezTo>
                    <a:pt x="645583" y="98954"/>
                    <a:pt x="425450" y="61383"/>
                    <a:pt x="355600" y="63500"/>
                  </a:cubicBezTo>
                  <a:cubicBezTo>
                    <a:pt x="285750" y="65617"/>
                    <a:pt x="217488" y="121708"/>
                    <a:pt x="241300" y="111125"/>
                  </a:cubicBezTo>
                  <a:cubicBezTo>
                    <a:pt x="265112" y="100542"/>
                    <a:pt x="498475" y="0"/>
                    <a:pt x="498475" y="0"/>
                  </a:cubicBezTo>
                  <a:lnTo>
                    <a:pt x="0" y="2032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68594A55-941B-52DC-A2B6-A73AC9685A75}"/>
                </a:ext>
              </a:extLst>
            </p:cNvPr>
            <p:cNvSpPr/>
            <p:nvPr/>
          </p:nvSpPr>
          <p:spPr>
            <a:xfrm>
              <a:off x="5276509" y="4470495"/>
              <a:ext cx="1174945" cy="198745"/>
            </a:xfrm>
            <a:custGeom>
              <a:avLst/>
              <a:gdLst>
                <a:gd name="connsiteX0" fmla="*/ 13295 w 1174945"/>
                <a:gd name="connsiteY0" fmla="*/ 174657 h 198745"/>
                <a:gd name="connsiteX1" fmla="*/ 465923 w 1174945"/>
                <a:gd name="connsiteY1" fmla="*/ 14637 h 198745"/>
                <a:gd name="connsiteX2" fmla="*/ 319619 w 1174945"/>
                <a:gd name="connsiteY2" fmla="*/ 32925 h 198745"/>
                <a:gd name="connsiteX3" fmla="*/ 548219 w 1174945"/>
                <a:gd name="connsiteY3" fmla="*/ 14637 h 198745"/>
                <a:gd name="connsiteX4" fmla="*/ 822539 w 1174945"/>
                <a:gd name="connsiteY4" fmla="*/ 64929 h 198745"/>
                <a:gd name="connsiteX5" fmla="*/ 735671 w 1174945"/>
                <a:gd name="connsiteY5" fmla="*/ 110649 h 198745"/>
                <a:gd name="connsiteX6" fmla="*/ 932267 w 1174945"/>
                <a:gd name="connsiteY6" fmla="*/ 133509 h 198745"/>
                <a:gd name="connsiteX7" fmla="*/ 831683 w 1174945"/>
                <a:gd name="connsiteY7" fmla="*/ 170085 h 198745"/>
                <a:gd name="connsiteX8" fmla="*/ 1174583 w 1174945"/>
                <a:gd name="connsiteY8" fmla="*/ 197517 h 198745"/>
                <a:gd name="connsiteX9" fmla="*/ 891119 w 1174945"/>
                <a:gd name="connsiteY9" fmla="*/ 128937 h 198745"/>
                <a:gd name="connsiteX10" fmla="*/ 589367 w 1174945"/>
                <a:gd name="connsiteY10" fmla="*/ 23781 h 198745"/>
                <a:gd name="connsiteX11" fmla="*/ 273899 w 1174945"/>
                <a:gd name="connsiteY11" fmla="*/ 5493 h 198745"/>
                <a:gd name="connsiteX12" fmla="*/ 365339 w 1174945"/>
                <a:gd name="connsiteY12" fmla="*/ 5493 h 198745"/>
                <a:gd name="connsiteX13" fmla="*/ 296759 w 1174945"/>
                <a:gd name="connsiteY13" fmla="*/ 69501 h 198745"/>
                <a:gd name="connsiteX14" fmla="*/ 136739 w 1174945"/>
                <a:gd name="connsiteY14" fmla="*/ 128937 h 198745"/>
                <a:gd name="connsiteX15" fmla="*/ 13295 w 1174945"/>
                <a:gd name="connsiteY15" fmla="*/ 174657 h 19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74945" h="198745">
                  <a:moveTo>
                    <a:pt x="13295" y="174657"/>
                  </a:moveTo>
                  <a:cubicBezTo>
                    <a:pt x="68159" y="155607"/>
                    <a:pt x="414869" y="38259"/>
                    <a:pt x="465923" y="14637"/>
                  </a:cubicBezTo>
                  <a:cubicBezTo>
                    <a:pt x="516977" y="-8985"/>
                    <a:pt x="305903" y="32925"/>
                    <a:pt x="319619" y="32925"/>
                  </a:cubicBezTo>
                  <a:cubicBezTo>
                    <a:pt x="333335" y="32925"/>
                    <a:pt x="464399" y="9303"/>
                    <a:pt x="548219" y="14637"/>
                  </a:cubicBezTo>
                  <a:cubicBezTo>
                    <a:pt x="632039" y="19971"/>
                    <a:pt x="791297" y="48927"/>
                    <a:pt x="822539" y="64929"/>
                  </a:cubicBezTo>
                  <a:cubicBezTo>
                    <a:pt x="853781" y="80931"/>
                    <a:pt x="717383" y="99219"/>
                    <a:pt x="735671" y="110649"/>
                  </a:cubicBezTo>
                  <a:cubicBezTo>
                    <a:pt x="753959" y="122079"/>
                    <a:pt x="916265" y="123603"/>
                    <a:pt x="932267" y="133509"/>
                  </a:cubicBezTo>
                  <a:cubicBezTo>
                    <a:pt x="948269" y="143415"/>
                    <a:pt x="791297" y="159417"/>
                    <a:pt x="831683" y="170085"/>
                  </a:cubicBezTo>
                  <a:cubicBezTo>
                    <a:pt x="872069" y="180753"/>
                    <a:pt x="1164677" y="204375"/>
                    <a:pt x="1174583" y="197517"/>
                  </a:cubicBezTo>
                  <a:cubicBezTo>
                    <a:pt x="1184489" y="190659"/>
                    <a:pt x="988655" y="157893"/>
                    <a:pt x="891119" y="128937"/>
                  </a:cubicBezTo>
                  <a:cubicBezTo>
                    <a:pt x="793583" y="99981"/>
                    <a:pt x="692237" y="44355"/>
                    <a:pt x="589367" y="23781"/>
                  </a:cubicBezTo>
                  <a:cubicBezTo>
                    <a:pt x="486497" y="3207"/>
                    <a:pt x="311237" y="8541"/>
                    <a:pt x="273899" y="5493"/>
                  </a:cubicBezTo>
                  <a:cubicBezTo>
                    <a:pt x="236561" y="2445"/>
                    <a:pt x="361529" y="-5175"/>
                    <a:pt x="365339" y="5493"/>
                  </a:cubicBezTo>
                  <a:cubicBezTo>
                    <a:pt x="369149" y="16161"/>
                    <a:pt x="334859" y="48927"/>
                    <a:pt x="296759" y="69501"/>
                  </a:cubicBezTo>
                  <a:cubicBezTo>
                    <a:pt x="258659" y="90075"/>
                    <a:pt x="185507" y="109887"/>
                    <a:pt x="136739" y="128937"/>
                  </a:cubicBezTo>
                  <a:cubicBezTo>
                    <a:pt x="87971" y="147987"/>
                    <a:pt x="-41569" y="193707"/>
                    <a:pt x="13295" y="174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13944EEA-C68A-1B33-57ED-05A6DDA861E1}"/>
                </a:ext>
              </a:extLst>
            </p:cNvPr>
            <p:cNvSpPr/>
            <p:nvPr/>
          </p:nvSpPr>
          <p:spPr>
            <a:xfrm>
              <a:off x="5266922" y="4538867"/>
              <a:ext cx="1039897" cy="225821"/>
            </a:xfrm>
            <a:custGeom>
              <a:avLst/>
              <a:gdLst>
                <a:gd name="connsiteX0" fmla="*/ 196618 w 1039897"/>
                <a:gd name="connsiteY0" fmla="*/ 1129 h 225821"/>
                <a:gd name="connsiteX1" fmla="*/ 114322 w 1039897"/>
                <a:gd name="connsiteY1" fmla="*/ 115429 h 225821"/>
                <a:gd name="connsiteX2" fmla="*/ 22 w 1039897"/>
                <a:gd name="connsiteY2" fmla="*/ 225157 h 225821"/>
                <a:gd name="connsiteX3" fmla="*/ 105178 w 1039897"/>
                <a:gd name="connsiteY3" fmla="*/ 161149 h 225821"/>
                <a:gd name="connsiteX4" fmla="*/ 192046 w 1039897"/>
                <a:gd name="connsiteY4" fmla="*/ 156577 h 225821"/>
                <a:gd name="connsiteX5" fmla="*/ 242338 w 1039897"/>
                <a:gd name="connsiteY5" fmla="*/ 106285 h 225821"/>
                <a:gd name="connsiteX6" fmla="*/ 397786 w 1039897"/>
                <a:gd name="connsiteY6" fmla="*/ 142861 h 225821"/>
                <a:gd name="connsiteX7" fmla="*/ 265198 w 1039897"/>
                <a:gd name="connsiteY7" fmla="*/ 147433 h 225821"/>
                <a:gd name="connsiteX8" fmla="*/ 736114 w 1039897"/>
                <a:gd name="connsiteY8" fmla="*/ 170293 h 225821"/>
                <a:gd name="connsiteX9" fmla="*/ 589810 w 1039897"/>
                <a:gd name="connsiteY9" fmla="*/ 184009 h 225821"/>
                <a:gd name="connsiteX10" fmla="*/ 886990 w 1039897"/>
                <a:gd name="connsiteY10" fmla="*/ 129145 h 225821"/>
                <a:gd name="connsiteX11" fmla="*/ 758974 w 1039897"/>
                <a:gd name="connsiteY11" fmla="*/ 188581 h 225821"/>
                <a:gd name="connsiteX12" fmla="*/ 1037866 w 1039897"/>
                <a:gd name="connsiteY12" fmla="*/ 106285 h 225821"/>
                <a:gd name="connsiteX13" fmla="*/ 864130 w 1039897"/>
                <a:gd name="connsiteY13" fmla="*/ 138289 h 225821"/>
                <a:gd name="connsiteX14" fmla="*/ 484654 w 1039897"/>
                <a:gd name="connsiteY14" fmla="*/ 161149 h 225821"/>
                <a:gd name="connsiteX15" fmla="*/ 301774 w 1039897"/>
                <a:gd name="connsiteY15" fmla="*/ 129145 h 225821"/>
                <a:gd name="connsiteX16" fmla="*/ 251482 w 1039897"/>
                <a:gd name="connsiteY16" fmla="*/ 55993 h 225821"/>
                <a:gd name="connsiteX17" fmla="*/ 233194 w 1039897"/>
                <a:gd name="connsiteY17" fmla="*/ 106285 h 225821"/>
                <a:gd name="connsiteX18" fmla="*/ 91462 w 1039897"/>
                <a:gd name="connsiteY18" fmla="*/ 142861 h 225821"/>
                <a:gd name="connsiteX19" fmla="*/ 9166 w 1039897"/>
                <a:gd name="connsiteY19" fmla="*/ 147433 h 225821"/>
                <a:gd name="connsiteX20" fmla="*/ 123466 w 1039897"/>
                <a:gd name="connsiteY20" fmla="*/ 60565 h 225821"/>
                <a:gd name="connsiteX21" fmla="*/ 196618 w 1039897"/>
                <a:gd name="connsiteY21" fmla="*/ 1129 h 22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39897" h="225821">
                  <a:moveTo>
                    <a:pt x="196618" y="1129"/>
                  </a:moveTo>
                  <a:cubicBezTo>
                    <a:pt x="195094" y="10273"/>
                    <a:pt x="147088" y="78091"/>
                    <a:pt x="114322" y="115429"/>
                  </a:cubicBezTo>
                  <a:cubicBezTo>
                    <a:pt x="81556" y="152767"/>
                    <a:pt x="1546" y="217537"/>
                    <a:pt x="22" y="225157"/>
                  </a:cubicBezTo>
                  <a:cubicBezTo>
                    <a:pt x="-1502" y="232777"/>
                    <a:pt x="73174" y="172579"/>
                    <a:pt x="105178" y="161149"/>
                  </a:cubicBezTo>
                  <a:cubicBezTo>
                    <a:pt x="137182" y="149719"/>
                    <a:pt x="169186" y="165721"/>
                    <a:pt x="192046" y="156577"/>
                  </a:cubicBezTo>
                  <a:cubicBezTo>
                    <a:pt x="214906" y="147433"/>
                    <a:pt x="208048" y="108571"/>
                    <a:pt x="242338" y="106285"/>
                  </a:cubicBezTo>
                  <a:cubicBezTo>
                    <a:pt x="276628" y="103999"/>
                    <a:pt x="393976" y="136003"/>
                    <a:pt x="397786" y="142861"/>
                  </a:cubicBezTo>
                  <a:cubicBezTo>
                    <a:pt x="401596" y="149719"/>
                    <a:pt x="208810" y="142861"/>
                    <a:pt x="265198" y="147433"/>
                  </a:cubicBezTo>
                  <a:cubicBezTo>
                    <a:pt x="321586" y="152005"/>
                    <a:pt x="682012" y="164197"/>
                    <a:pt x="736114" y="170293"/>
                  </a:cubicBezTo>
                  <a:cubicBezTo>
                    <a:pt x="790216" y="176389"/>
                    <a:pt x="564664" y="190867"/>
                    <a:pt x="589810" y="184009"/>
                  </a:cubicBezTo>
                  <a:cubicBezTo>
                    <a:pt x="614956" y="177151"/>
                    <a:pt x="858796" y="128383"/>
                    <a:pt x="886990" y="129145"/>
                  </a:cubicBezTo>
                  <a:cubicBezTo>
                    <a:pt x="915184" y="129907"/>
                    <a:pt x="733828" y="192391"/>
                    <a:pt x="758974" y="188581"/>
                  </a:cubicBezTo>
                  <a:cubicBezTo>
                    <a:pt x="784120" y="184771"/>
                    <a:pt x="1020340" y="114667"/>
                    <a:pt x="1037866" y="106285"/>
                  </a:cubicBezTo>
                  <a:cubicBezTo>
                    <a:pt x="1055392" y="97903"/>
                    <a:pt x="956332" y="129145"/>
                    <a:pt x="864130" y="138289"/>
                  </a:cubicBezTo>
                  <a:cubicBezTo>
                    <a:pt x="771928" y="147433"/>
                    <a:pt x="578380" y="162673"/>
                    <a:pt x="484654" y="161149"/>
                  </a:cubicBezTo>
                  <a:cubicBezTo>
                    <a:pt x="390928" y="159625"/>
                    <a:pt x="340636" y="146671"/>
                    <a:pt x="301774" y="129145"/>
                  </a:cubicBezTo>
                  <a:cubicBezTo>
                    <a:pt x="262912" y="111619"/>
                    <a:pt x="262912" y="59803"/>
                    <a:pt x="251482" y="55993"/>
                  </a:cubicBezTo>
                  <a:cubicBezTo>
                    <a:pt x="240052" y="52183"/>
                    <a:pt x="259864" y="91807"/>
                    <a:pt x="233194" y="106285"/>
                  </a:cubicBezTo>
                  <a:cubicBezTo>
                    <a:pt x="206524" y="120763"/>
                    <a:pt x="128800" y="136003"/>
                    <a:pt x="91462" y="142861"/>
                  </a:cubicBezTo>
                  <a:cubicBezTo>
                    <a:pt x="54124" y="149719"/>
                    <a:pt x="3832" y="161149"/>
                    <a:pt x="9166" y="147433"/>
                  </a:cubicBezTo>
                  <a:cubicBezTo>
                    <a:pt x="14500" y="133717"/>
                    <a:pt x="98320" y="80377"/>
                    <a:pt x="123466" y="60565"/>
                  </a:cubicBezTo>
                  <a:cubicBezTo>
                    <a:pt x="148612" y="40753"/>
                    <a:pt x="198142" y="-8015"/>
                    <a:pt x="196618" y="1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6D144369-4D9E-55EF-F766-77B221207FD5}"/>
                </a:ext>
              </a:extLst>
            </p:cNvPr>
            <p:cNvSpPr/>
            <p:nvPr/>
          </p:nvSpPr>
          <p:spPr>
            <a:xfrm>
              <a:off x="5353940" y="4453869"/>
              <a:ext cx="342440" cy="191997"/>
            </a:xfrm>
            <a:custGeom>
              <a:avLst/>
              <a:gdLst>
                <a:gd name="connsiteX0" fmla="*/ 4444 w 342440"/>
                <a:gd name="connsiteY0" fmla="*/ 191283 h 191997"/>
                <a:gd name="connsiteX1" fmla="*/ 329056 w 342440"/>
                <a:gd name="connsiteY1" fmla="*/ 8403 h 191997"/>
                <a:gd name="connsiteX2" fmla="*/ 260476 w 342440"/>
                <a:gd name="connsiteY2" fmla="*/ 35835 h 191997"/>
                <a:gd name="connsiteX3" fmla="*/ 77596 w 342440"/>
                <a:gd name="connsiteY3" fmla="*/ 81555 h 191997"/>
                <a:gd name="connsiteX4" fmla="*/ 137032 w 342440"/>
                <a:gd name="connsiteY4" fmla="*/ 72411 h 191997"/>
                <a:gd name="connsiteX5" fmla="*/ 4444 w 342440"/>
                <a:gd name="connsiteY5" fmla="*/ 191283 h 19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440" h="191997">
                  <a:moveTo>
                    <a:pt x="4444" y="191283"/>
                  </a:moveTo>
                  <a:cubicBezTo>
                    <a:pt x="36448" y="180615"/>
                    <a:pt x="286384" y="34311"/>
                    <a:pt x="329056" y="8403"/>
                  </a:cubicBezTo>
                  <a:cubicBezTo>
                    <a:pt x="371728" y="-17505"/>
                    <a:pt x="302386" y="23643"/>
                    <a:pt x="260476" y="35835"/>
                  </a:cubicBezTo>
                  <a:cubicBezTo>
                    <a:pt x="218566" y="48027"/>
                    <a:pt x="98170" y="75459"/>
                    <a:pt x="77596" y="81555"/>
                  </a:cubicBezTo>
                  <a:cubicBezTo>
                    <a:pt x="57022" y="87651"/>
                    <a:pt x="150748" y="54885"/>
                    <a:pt x="137032" y="72411"/>
                  </a:cubicBezTo>
                  <a:cubicBezTo>
                    <a:pt x="123316" y="89937"/>
                    <a:pt x="-27560" y="201951"/>
                    <a:pt x="4444" y="191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4E81A1B5-AE15-F2CA-027A-3E326DD69D82}"/>
                </a:ext>
              </a:extLst>
            </p:cNvPr>
            <p:cNvSpPr/>
            <p:nvPr/>
          </p:nvSpPr>
          <p:spPr>
            <a:xfrm>
              <a:off x="5462628" y="4485979"/>
              <a:ext cx="831574" cy="215782"/>
            </a:xfrm>
            <a:custGeom>
              <a:avLst/>
              <a:gdLst>
                <a:gd name="connsiteX0" fmla="*/ 912 w 831574"/>
                <a:gd name="connsiteY0" fmla="*/ 95165 h 215782"/>
                <a:gd name="connsiteX1" fmla="*/ 147216 w 831574"/>
                <a:gd name="connsiteY1" fmla="*/ 54017 h 215782"/>
                <a:gd name="connsiteX2" fmla="*/ 183792 w 831574"/>
                <a:gd name="connsiteY2" fmla="*/ 159173 h 215782"/>
                <a:gd name="connsiteX3" fmla="*/ 293520 w 831574"/>
                <a:gd name="connsiteY3" fmla="*/ 209465 h 215782"/>
                <a:gd name="connsiteX4" fmla="*/ 494688 w 831574"/>
                <a:gd name="connsiteY4" fmla="*/ 200321 h 215782"/>
                <a:gd name="connsiteX5" fmla="*/ 563268 w 831574"/>
                <a:gd name="connsiteY5" fmla="*/ 76877 h 215782"/>
                <a:gd name="connsiteX6" fmla="*/ 787296 w 831574"/>
                <a:gd name="connsiteY6" fmla="*/ 131741 h 215782"/>
                <a:gd name="connsiteX7" fmla="*/ 823872 w 831574"/>
                <a:gd name="connsiteY7" fmla="*/ 131741 h 215782"/>
                <a:gd name="connsiteX8" fmla="*/ 686712 w 831574"/>
                <a:gd name="connsiteY8" fmla="*/ 58589 h 215782"/>
                <a:gd name="connsiteX9" fmla="*/ 412392 w 831574"/>
                <a:gd name="connsiteY9" fmla="*/ 3725 h 215782"/>
                <a:gd name="connsiteX10" fmla="*/ 224940 w 831574"/>
                <a:gd name="connsiteY10" fmla="*/ 12869 h 215782"/>
                <a:gd name="connsiteX11" fmla="*/ 912 w 831574"/>
                <a:gd name="connsiteY11" fmla="*/ 95165 h 21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1574" h="215782">
                  <a:moveTo>
                    <a:pt x="912" y="95165"/>
                  </a:moveTo>
                  <a:cubicBezTo>
                    <a:pt x="-12042" y="102023"/>
                    <a:pt x="116736" y="43349"/>
                    <a:pt x="147216" y="54017"/>
                  </a:cubicBezTo>
                  <a:cubicBezTo>
                    <a:pt x="177696" y="64685"/>
                    <a:pt x="159408" y="133265"/>
                    <a:pt x="183792" y="159173"/>
                  </a:cubicBezTo>
                  <a:cubicBezTo>
                    <a:pt x="208176" y="185081"/>
                    <a:pt x="241704" y="202607"/>
                    <a:pt x="293520" y="209465"/>
                  </a:cubicBezTo>
                  <a:cubicBezTo>
                    <a:pt x="345336" y="216323"/>
                    <a:pt x="449730" y="222419"/>
                    <a:pt x="494688" y="200321"/>
                  </a:cubicBezTo>
                  <a:cubicBezTo>
                    <a:pt x="539646" y="178223"/>
                    <a:pt x="514500" y="88307"/>
                    <a:pt x="563268" y="76877"/>
                  </a:cubicBezTo>
                  <a:cubicBezTo>
                    <a:pt x="612036" y="65447"/>
                    <a:pt x="743862" y="122597"/>
                    <a:pt x="787296" y="131741"/>
                  </a:cubicBezTo>
                  <a:cubicBezTo>
                    <a:pt x="830730" y="140885"/>
                    <a:pt x="840636" y="143933"/>
                    <a:pt x="823872" y="131741"/>
                  </a:cubicBezTo>
                  <a:cubicBezTo>
                    <a:pt x="807108" y="119549"/>
                    <a:pt x="755292" y="79925"/>
                    <a:pt x="686712" y="58589"/>
                  </a:cubicBezTo>
                  <a:cubicBezTo>
                    <a:pt x="618132" y="37253"/>
                    <a:pt x="489354" y="11345"/>
                    <a:pt x="412392" y="3725"/>
                  </a:cubicBezTo>
                  <a:cubicBezTo>
                    <a:pt x="335430" y="-3895"/>
                    <a:pt x="295806" y="677"/>
                    <a:pt x="224940" y="12869"/>
                  </a:cubicBezTo>
                  <a:cubicBezTo>
                    <a:pt x="154074" y="25061"/>
                    <a:pt x="13866" y="88307"/>
                    <a:pt x="912" y="95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>
              <a:extLst>
                <a:ext uri="{FF2B5EF4-FFF2-40B4-BE49-F238E27FC236}">
                  <a16:creationId xmlns:a16="http://schemas.microsoft.com/office/drawing/2014/main" id="{94159B17-5564-B7F0-80E2-F9F9C94E3668}"/>
                </a:ext>
              </a:extLst>
            </p:cNvPr>
            <p:cNvSpPr/>
            <p:nvPr/>
          </p:nvSpPr>
          <p:spPr>
            <a:xfrm>
              <a:off x="5765232" y="4558675"/>
              <a:ext cx="45719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D4017CE1-EAC6-DF1D-6EAA-A43ECDB0B936}"/>
                </a:ext>
              </a:extLst>
            </p:cNvPr>
            <p:cNvSpPr/>
            <p:nvPr/>
          </p:nvSpPr>
          <p:spPr>
            <a:xfrm>
              <a:off x="5428681" y="4429056"/>
              <a:ext cx="949828" cy="111251"/>
            </a:xfrm>
            <a:custGeom>
              <a:avLst/>
              <a:gdLst>
                <a:gd name="connsiteX0" fmla="*/ 2855 w 949828"/>
                <a:gd name="connsiteY0" fmla="*/ 92652 h 111251"/>
                <a:gd name="connsiteX1" fmla="*/ 428051 w 949828"/>
                <a:gd name="connsiteY1" fmla="*/ 1212 h 111251"/>
                <a:gd name="connsiteX2" fmla="*/ 793811 w 949828"/>
                <a:gd name="connsiteY2" fmla="*/ 92652 h 111251"/>
                <a:gd name="connsiteX3" fmla="*/ 748091 w 949828"/>
                <a:gd name="connsiteY3" fmla="*/ 65220 h 111251"/>
                <a:gd name="connsiteX4" fmla="*/ 949259 w 949828"/>
                <a:gd name="connsiteY4" fmla="*/ 110940 h 111251"/>
                <a:gd name="connsiteX5" fmla="*/ 674939 w 949828"/>
                <a:gd name="connsiteY5" fmla="*/ 37788 h 111251"/>
                <a:gd name="connsiteX6" fmla="*/ 336611 w 949828"/>
                <a:gd name="connsiteY6" fmla="*/ 1212 h 111251"/>
                <a:gd name="connsiteX7" fmla="*/ 245171 w 949828"/>
                <a:gd name="connsiteY7" fmla="*/ 14928 h 111251"/>
                <a:gd name="connsiteX8" fmla="*/ 2855 w 949828"/>
                <a:gd name="connsiteY8" fmla="*/ 92652 h 111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9828" h="111251">
                  <a:moveTo>
                    <a:pt x="2855" y="92652"/>
                  </a:moveTo>
                  <a:cubicBezTo>
                    <a:pt x="33335" y="90366"/>
                    <a:pt x="296225" y="1212"/>
                    <a:pt x="428051" y="1212"/>
                  </a:cubicBezTo>
                  <a:cubicBezTo>
                    <a:pt x="559877" y="1212"/>
                    <a:pt x="740471" y="81984"/>
                    <a:pt x="793811" y="92652"/>
                  </a:cubicBezTo>
                  <a:cubicBezTo>
                    <a:pt x="847151" y="103320"/>
                    <a:pt x="722183" y="62172"/>
                    <a:pt x="748091" y="65220"/>
                  </a:cubicBezTo>
                  <a:cubicBezTo>
                    <a:pt x="773999" y="68268"/>
                    <a:pt x="961451" y="115512"/>
                    <a:pt x="949259" y="110940"/>
                  </a:cubicBezTo>
                  <a:cubicBezTo>
                    <a:pt x="937067" y="106368"/>
                    <a:pt x="777047" y="56076"/>
                    <a:pt x="674939" y="37788"/>
                  </a:cubicBezTo>
                  <a:cubicBezTo>
                    <a:pt x="572831" y="19500"/>
                    <a:pt x="408239" y="5022"/>
                    <a:pt x="336611" y="1212"/>
                  </a:cubicBezTo>
                  <a:cubicBezTo>
                    <a:pt x="264983" y="-2598"/>
                    <a:pt x="295463" y="2736"/>
                    <a:pt x="245171" y="14928"/>
                  </a:cubicBezTo>
                  <a:cubicBezTo>
                    <a:pt x="194879" y="27120"/>
                    <a:pt x="-27625" y="94938"/>
                    <a:pt x="2855" y="92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20F973A7-EF35-8BF8-17E3-DE0EC2C623BC}"/>
                </a:ext>
              </a:extLst>
            </p:cNvPr>
            <p:cNvSpPr/>
            <p:nvPr/>
          </p:nvSpPr>
          <p:spPr>
            <a:xfrm>
              <a:off x="5106900" y="3661092"/>
              <a:ext cx="452731" cy="313732"/>
            </a:xfrm>
            <a:custGeom>
              <a:avLst/>
              <a:gdLst>
                <a:gd name="connsiteX0" fmla="*/ 24 w 452731"/>
                <a:gd name="connsiteY0" fmla="*/ 19368 h 313732"/>
                <a:gd name="connsiteX1" fmla="*/ 109752 w 452731"/>
                <a:gd name="connsiteY1" fmla="*/ 161100 h 313732"/>
                <a:gd name="connsiteX2" fmla="*/ 82320 w 452731"/>
                <a:gd name="connsiteY2" fmla="*/ 261684 h 313732"/>
                <a:gd name="connsiteX3" fmla="*/ 246912 w 452731"/>
                <a:gd name="connsiteY3" fmla="*/ 46800 h 313732"/>
                <a:gd name="connsiteX4" fmla="*/ 141756 w 452731"/>
                <a:gd name="connsiteY4" fmla="*/ 307404 h 313732"/>
                <a:gd name="connsiteX5" fmla="*/ 210336 w 452731"/>
                <a:gd name="connsiteY5" fmla="*/ 215964 h 313732"/>
                <a:gd name="connsiteX6" fmla="*/ 452652 w 452731"/>
                <a:gd name="connsiteY6" fmla="*/ 23940 h 313732"/>
                <a:gd name="connsiteX7" fmla="*/ 182904 w 452731"/>
                <a:gd name="connsiteY7" fmla="*/ 206820 h 313732"/>
                <a:gd name="connsiteX8" fmla="*/ 141756 w 452731"/>
                <a:gd name="connsiteY8" fmla="*/ 238824 h 313732"/>
                <a:gd name="connsiteX9" fmla="*/ 205764 w 452731"/>
                <a:gd name="connsiteY9" fmla="*/ 1080 h 313732"/>
                <a:gd name="connsiteX10" fmla="*/ 100608 w 452731"/>
                <a:gd name="connsiteY10" fmla="*/ 147384 h 313732"/>
                <a:gd name="connsiteX11" fmla="*/ 24 w 452731"/>
                <a:gd name="connsiteY11" fmla="*/ 19368 h 31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2731" h="313732">
                  <a:moveTo>
                    <a:pt x="24" y="19368"/>
                  </a:moveTo>
                  <a:cubicBezTo>
                    <a:pt x="1548" y="21654"/>
                    <a:pt x="96036" y="120714"/>
                    <a:pt x="109752" y="161100"/>
                  </a:cubicBezTo>
                  <a:cubicBezTo>
                    <a:pt x="123468" y="201486"/>
                    <a:pt x="59460" y="280734"/>
                    <a:pt x="82320" y="261684"/>
                  </a:cubicBezTo>
                  <a:cubicBezTo>
                    <a:pt x="105180" y="242634"/>
                    <a:pt x="237006" y="39180"/>
                    <a:pt x="246912" y="46800"/>
                  </a:cubicBezTo>
                  <a:cubicBezTo>
                    <a:pt x="256818" y="54420"/>
                    <a:pt x="147852" y="279210"/>
                    <a:pt x="141756" y="307404"/>
                  </a:cubicBezTo>
                  <a:cubicBezTo>
                    <a:pt x="135660" y="335598"/>
                    <a:pt x="158520" y="263208"/>
                    <a:pt x="210336" y="215964"/>
                  </a:cubicBezTo>
                  <a:cubicBezTo>
                    <a:pt x="262152" y="168720"/>
                    <a:pt x="457224" y="25464"/>
                    <a:pt x="452652" y="23940"/>
                  </a:cubicBezTo>
                  <a:cubicBezTo>
                    <a:pt x="448080" y="22416"/>
                    <a:pt x="234720" y="171006"/>
                    <a:pt x="182904" y="206820"/>
                  </a:cubicBezTo>
                  <a:cubicBezTo>
                    <a:pt x="131088" y="242634"/>
                    <a:pt x="137946" y="273114"/>
                    <a:pt x="141756" y="238824"/>
                  </a:cubicBezTo>
                  <a:cubicBezTo>
                    <a:pt x="145566" y="204534"/>
                    <a:pt x="212622" y="16320"/>
                    <a:pt x="205764" y="1080"/>
                  </a:cubicBezTo>
                  <a:cubicBezTo>
                    <a:pt x="198906" y="-14160"/>
                    <a:pt x="131850" y="136716"/>
                    <a:pt x="100608" y="147384"/>
                  </a:cubicBezTo>
                  <a:cubicBezTo>
                    <a:pt x="69366" y="158052"/>
                    <a:pt x="-1500" y="17082"/>
                    <a:pt x="24" y="19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527F3C6F-2854-6FCC-01F6-8E8A641F00D4}"/>
                </a:ext>
              </a:extLst>
            </p:cNvPr>
            <p:cNvSpPr/>
            <p:nvPr/>
          </p:nvSpPr>
          <p:spPr>
            <a:xfrm>
              <a:off x="5293569" y="3658656"/>
              <a:ext cx="726397" cy="300744"/>
            </a:xfrm>
            <a:custGeom>
              <a:avLst/>
              <a:gdLst>
                <a:gd name="connsiteX0" fmla="*/ 807 w 726397"/>
                <a:gd name="connsiteY0" fmla="*/ 300696 h 300744"/>
                <a:gd name="connsiteX1" fmla="*/ 307131 w 726397"/>
                <a:gd name="connsiteY1" fmla="*/ 99528 h 300744"/>
                <a:gd name="connsiteX2" fmla="*/ 718611 w 726397"/>
                <a:gd name="connsiteY2" fmla="*/ 3516 h 300744"/>
                <a:gd name="connsiteX3" fmla="*/ 558591 w 726397"/>
                <a:gd name="connsiteY3" fmla="*/ 21804 h 300744"/>
                <a:gd name="connsiteX4" fmla="*/ 334563 w 726397"/>
                <a:gd name="connsiteY4" fmla="*/ 30948 h 300744"/>
                <a:gd name="connsiteX5" fmla="*/ 430575 w 726397"/>
                <a:gd name="connsiteY5" fmla="*/ 44664 h 300744"/>
                <a:gd name="connsiteX6" fmla="*/ 224835 w 726397"/>
                <a:gd name="connsiteY6" fmla="*/ 117816 h 300744"/>
                <a:gd name="connsiteX7" fmla="*/ 807 w 726397"/>
                <a:gd name="connsiteY7" fmla="*/ 300696 h 30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397" h="300744">
                  <a:moveTo>
                    <a:pt x="807" y="300696"/>
                  </a:moveTo>
                  <a:cubicBezTo>
                    <a:pt x="14523" y="297648"/>
                    <a:pt x="187497" y="149058"/>
                    <a:pt x="307131" y="99528"/>
                  </a:cubicBezTo>
                  <a:cubicBezTo>
                    <a:pt x="426765" y="49998"/>
                    <a:pt x="676701" y="16470"/>
                    <a:pt x="718611" y="3516"/>
                  </a:cubicBezTo>
                  <a:cubicBezTo>
                    <a:pt x="760521" y="-9438"/>
                    <a:pt x="622599" y="17232"/>
                    <a:pt x="558591" y="21804"/>
                  </a:cubicBezTo>
                  <a:cubicBezTo>
                    <a:pt x="494583" y="26376"/>
                    <a:pt x="355899" y="27138"/>
                    <a:pt x="334563" y="30948"/>
                  </a:cubicBezTo>
                  <a:cubicBezTo>
                    <a:pt x="313227" y="34758"/>
                    <a:pt x="448863" y="30186"/>
                    <a:pt x="430575" y="44664"/>
                  </a:cubicBezTo>
                  <a:cubicBezTo>
                    <a:pt x="412287" y="59142"/>
                    <a:pt x="297987" y="72096"/>
                    <a:pt x="224835" y="117816"/>
                  </a:cubicBezTo>
                  <a:cubicBezTo>
                    <a:pt x="151683" y="163536"/>
                    <a:pt x="-12909" y="303744"/>
                    <a:pt x="807" y="300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3ECE6A6-6429-4E3D-0877-E81262A564D6}"/>
                </a:ext>
              </a:extLst>
            </p:cNvPr>
            <p:cNvSpPr/>
            <p:nvPr/>
          </p:nvSpPr>
          <p:spPr>
            <a:xfrm>
              <a:off x="5445055" y="3627446"/>
              <a:ext cx="974121" cy="301756"/>
            </a:xfrm>
            <a:custGeom>
              <a:avLst/>
              <a:gdLst>
                <a:gd name="connsiteX0" fmla="*/ 4769 w 974121"/>
                <a:gd name="connsiteY0" fmla="*/ 299902 h 301756"/>
                <a:gd name="connsiteX1" fmla="*/ 397961 w 974121"/>
                <a:gd name="connsiteY1" fmla="*/ 162742 h 301756"/>
                <a:gd name="connsiteX2" fmla="*/ 567125 w 974121"/>
                <a:gd name="connsiteY2" fmla="*/ 80446 h 301756"/>
                <a:gd name="connsiteX3" fmla="*/ 804869 w 974121"/>
                <a:gd name="connsiteY3" fmla="*/ 162742 h 301756"/>
                <a:gd name="connsiteX4" fmla="*/ 704285 w 974121"/>
                <a:gd name="connsiteY4" fmla="*/ 57586 h 301756"/>
                <a:gd name="connsiteX5" fmla="*/ 759149 w 974121"/>
                <a:gd name="connsiteY5" fmla="*/ 16438 h 301756"/>
                <a:gd name="connsiteX6" fmla="*/ 974033 w 974121"/>
                <a:gd name="connsiteY6" fmla="*/ 167314 h 301756"/>
                <a:gd name="connsiteX7" fmla="*/ 731717 w 974121"/>
                <a:gd name="connsiteY7" fmla="*/ 2722 h 301756"/>
                <a:gd name="connsiteX8" fmla="*/ 649421 w 974121"/>
                <a:gd name="connsiteY8" fmla="*/ 66730 h 301756"/>
                <a:gd name="connsiteX9" fmla="*/ 439109 w 974121"/>
                <a:gd name="connsiteY9" fmla="*/ 94162 h 301756"/>
                <a:gd name="connsiteX10" fmla="*/ 178505 w 974121"/>
                <a:gd name="connsiteY10" fmla="*/ 98734 h 301756"/>
                <a:gd name="connsiteX11" fmla="*/ 411677 w 974121"/>
                <a:gd name="connsiteY11" fmla="*/ 107878 h 301756"/>
                <a:gd name="connsiteX12" fmla="*/ 228797 w 974121"/>
                <a:gd name="connsiteY12" fmla="*/ 158170 h 301756"/>
                <a:gd name="connsiteX13" fmla="*/ 439109 w 974121"/>
                <a:gd name="connsiteY13" fmla="*/ 217606 h 301756"/>
                <a:gd name="connsiteX14" fmla="*/ 196793 w 974121"/>
                <a:gd name="connsiteY14" fmla="*/ 240466 h 301756"/>
                <a:gd name="connsiteX15" fmla="*/ 4769 w 974121"/>
                <a:gd name="connsiteY15" fmla="*/ 299902 h 30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74121" h="301756">
                  <a:moveTo>
                    <a:pt x="4769" y="299902"/>
                  </a:moveTo>
                  <a:cubicBezTo>
                    <a:pt x="38297" y="286948"/>
                    <a:pt x="304235" y="199318"/>
                    <a:pt x="397961" y="162742"/>
                  </a:cubicBezTo>
                  <a:cubicBezTo>
                    <a:pt x="491687" y="126166"/>
                    <a:pt x="499307" y="80446"/>
                    <a:pt x="567125" y="80446"/>
                  </a:cubicBezTo>
                  <a:cubicBezTo>
                    <a:pt x="634943" y="80446"/>
                    <a:pt x="782009" y="166552"/>
                    <a:pt x="804869" y="162742"/>
                  </a:cubicBezTo>
                  <a:cubicBezTo>
                    <a:pt x="827729" y="158932"/>
                    <a:pt x="711905" y="81970"/>
                    <a:pt x="704285" y="57586"/>
                  </a:cubicBezTo>
                  <a:cubicBezTo>
                    <a:pt x="696665" y="33202"/>
                    <a:pt x="714191" y="-1850"/>
                    <a:pt x="759149" y="16438"/>
                  </a:cubicBezTo>
                  <a:cubicBezTo>
                    <a:pt x="804107" y="34726"/>
                    <a:pt x="978605" y="169600"/>
                    <a:pt x="974033" y="167314"/>
                  </a:cubicBezTo>
                  <a:cubicBezTo>
                    <a:pt x="969461" y="165028"/>
                    <a:pt x="785819" y="19486"/>
                    <a:pt x="731717" y="2722"/>
                  </a:cubicBezTo>
                  <a:cubicBezTo>
                    <a:pt x="677615" y="-14042"/>
                    <a:pt x="698189" y="51490"/>
                    <a:pt x="649421" y="66730"/>
                  </a:cubicBezTo>
                  <a:cubicBezTo>
                    <a:pt x="600653" y="81970"/>
                    <a:pt x="517595" y="88828"/>
                    <a:pt x="439109" y="94162"/>
                  </a:cubicBezTo>
                  <a:cubicBezTo>
                    <a:pt x="360623" y="99496"/>
                    <a:pt x="183077" y="96448"/>
                    <a:pt x="178505" y="98734"/>
                  </a:cubicBezTo>
                  <a:cubicBezTo>
                    <a:pt x="173933" y="101020"/>
                    <a:pt x="403295" y="97972"/>
                    <a:pt x="411677" y="107878"/>
                  </a:cubicBezTo>
                  <a:cubicBezTo>
                    <a:pt x="420059" y="117784"/>
                    <a:pt x="224225" y="139882"/>
                    <a:pt x="228797" y="158170"/>
                  </a:cubicBezTo>
                  <a:cubicBezTo>
                    <a:pt x="233369" y="176458"/>
                    <a:pt x="444443" y="203890"/>
                    <a:pt x="439109" y="217606"/>
                  </a:cubicBezTo>
                  <a:cubicBezTo>
                    <a:pt x="433775" y="231322"/>
                    <a:pt x="270707" y="226750"/>
                    <a:pt x="196793" y="240466"/>
                  </a:cubicBezTo>
                  <a:cubicBezTo>
                    <a:pt x="122879" y="254182"/>
                    <a:pt x="-28759" y="312856"/>
                    <a:pt x="4769" y="299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D3549B4B-7F08-25BC-EA8E-94E66A7FBA44}"/>
                </a:ext>
              </a:extLst>
            </p:cNvPr>
            <p:cNvSpPr/>
            <p:nvPr/>
          </p:nvSpPr>
          <p:spPr>
            <a:xfrm>
              <a:off x="6130968" y="3592427"/>
              <a:ext cx="526224" cy="362381"/>
            </a:xfrm>
            <a:custGeom>
              <a:avLst/>
              <a:gdLst>
                <a:gd name="connsiteX0" fmla="*/ 84 w 526224"/>
                <a:gd name="connsiteY0" fmla="*/ 1165 h 362381"/>
                <a:gd name="connsiteX1" fmla="*/ 233256 w 526224"/>
                <a:gd name="connsiteY1" fmla="*/ 211477 h 362381"/>
                <a:gd name="connsiteX2" fmla="*/ 155532 w 526224"/>
                <a:gd name="connsiteY2" fmla="*/ 138325 h 362381"/>
                <a:gd name="connsiteX3" fmla="*/ 397848 w 526224"/>
                <a:gd name="connsiteY3" fmla="*/ 266341 h 362381"/>
                <a:gd name="connsiteX4" fmla="*/ 525864 w 526224"/>
                <a:gd name="connsiteY4" fmla="*/ 362353 h 362381"/>
                <a:gd name="connsiteX5" fmla="*/ 361272 w 526224"/>
                <a:gd name="connsiteY5" fmla="*/ 257197 h 362381"/>
                <a:gd name="connsiteX6" fmla="*/ 182964 w 526224"/>
                <a:gd name="connsiteY6" fmla="*/ 225193 h 362381"/>
                <a:gd name="connsiteX7" fmla="*/ 205824 w 526224"/>
                <a:gd name="connsiteY7" fmla="*/ 129181 h 362381"/>
                <a:gd name="connsiteX8" fmla="*/ 84 w 526224"/>
                <a:gd name="connsiteY8" fmla="*/ 1165 h 36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224" h="362381">
                  <a:moveTo>
                    <a:pt x="84" y="1165"/>
                  </a:moveTo>
                  <a:cubicBezTo>
                    <a:pt x="4656" y="14881"/>
                    <a:pt x="207348" y="188617"/>
                    <a:pt x="233256" y="211477"/>
                  </a:cubicBezTo>
                  <a:cubicBezTo>
                    <a:pt x="259164" y="234337"/>
                    <a:pt x="128100" y="129181"/>
                    <a:pt x="155532" y="138325"/>
                  </a:cubicBezTo>
                  <a:cubicBezTo>
                    <a:pt x="182964" y="147469"/>
                    <a:pt x="336126" y="229003"/>
                    <a:pt x="397848" y="266341"/>
                  </a:cubicBezTo>
                  <a:cubicBezTo>
                    <a:pt x="459570" y="303679"/>
                    <a:pt x="531960" y="363877"/>
                    <a:pt x="525864" y="362353"/>
                  </a:cubicBezTo>
                  <a:cubicBezTo>
                    <a:pt x="519768" y="360829"/>
                    <a:pt x="418422" y="280057"/>
                    <a:pt x="361272" y="257197"/>
                  </a:cubicBezTo>
                  <a:cubicBezTo>
                    <a:pt x="304122" y="234337"/>
                    <a:pt x="208872" y="246529"/>
                    <a:pt x="182964" y="225193"/>
                  </a:cubicBezTo>
                  <a:cubicBezTo>
                    <a:pt x="157056" y="203857"/>
                    <a:pt x="234780" y="159661"/>
                    <a:pt x="205824" y="129181"/>
                  </a:cubicBezTo>
                  <a:cubicBezTo>
                    <a:pt x="176868" y="98701"/>
                    <a:pt x="-4488" y="-12551"/>
                    <a:pt x="84" y="1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07D521C0-DD2E-F82E-06A0-4A36F6B02927}"/>
                </a:ext>
              </a:extLst>
            </p:cNvPr>
            <p:cNvSpPr/>
            <p:nvPr/>
          </p:nvSpPr>
          <p:spPr>
            <a:xfrm>
              <a:off x="5598642" y="3748897"/>
              <a:ext cx="1048335" cy="263890"/>
            </a:xfrm>
            <a:custGeom>
              <a:avLst/>
              <a:gdLst>
                <a:gd name="connsiteX0" fmla="*/ 2058 w 1048335"/>
                <a:gd name="connsiteY0" fmla="*/ 215027 h 263890"/>
                <a:gd name="connsiteX1" fmla="*/ 317526 w 1048335"/>
                <a:gd name="connsiteY1" fmla="*/ 141875 h 263890"/>
                <a:gd name="connsiteX2" fmla="*/ 532410 w 1048335"/>
                <a:gd name="connsiteY2" fmla="*/ 187595 h 263890"/>
                <a:gd name="connsiteX3" fmla="*/ 427254 w 1048335"/>
                <a:gd name="connsiteY3" fmla="*/ 100727 h 263890"/>
                <a:gd name="connsiteX4" fmla="*/ 239802 w 1048335"/>
                <a:gd name="connsiteY4" fmla="*/ 143 h 263890"/>
                <a:gd name="connsiteX5" fmla="*/ 587274 w 1048335"/>
                <a:gd name="connsiteY5" fmla="*/ 123587 h 263890"/>
                <a:gd name="connsiteX6" fmla="*/ 1039902 w 1048335"/>
                <a:gd name="connsiteY6" fmla="*/ 260747 h 263890"/>
                <a:gd name="connsiteX7" fmla="*/ 852450 w 1048335"/>
                <a:gd name="connsiteY7" fmla="*/ 205883 h 263890"/>
                <a:gd name="connsiteX8" fmla="*/ 486690 w 1048335"/>
                <a:gd name="connsiteY8" fmla="*/ 50435 h 263890"/>
                <a:gd name="connsiteX9" fmla="*/ 276378 w 1048335"/>
                <a:gd name="connsiteY9" fmla="*/ 45863 h 263890"/>
                <a:gd name="connsiteX10" fmla="*/ 472974 w 1048335"/>
                <a:gd name="connsiteY10" fmla="*/ 151019 h 263890"/>
                <a:gd name="connsiteX11" fmla="*/ 194082 w 1048335"/>
                <a:gd name="connsiteY11" fmla="*/ 183023 h 263890"/>
                <a:gd name="connsiteX12" fmla="*/ 2058 w 1048335"/>
                <a:gd name="connsiteY12" fmla="*/ 215027 h 26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8335" h="263890">
                  <a:moveTo>
                    <a:pt x="2058" y="215027"/>
                  </a:moveTo>
                  <a:cubicBezTo>
                    <a:pt x="22632" y="208169"/>
                    <a:pt x="229134" y="146447"/>
                    <a:pt x="317526" y="141875"/>
                  </a:cubicBezTo>
                  <a:cubicBezTo>
                    <a:pt x="405918" y="137303"/>
                    <a:pt x="514122" y="194453"/>
                    <a:pt x="532410" y="187595"/>
                  </a:cubicBezTo>
                  <a:cubicBezTo>
                    <a:pt x="550698" y="180737"/>
                    <a:pt x="476022" y="131969"/>
                    <a:pt x="427254" y="100727"/>
                  </a:cubicBezTo>
                  <a:cubicBezTo>
                    <a:pt x="378486" y="69485"/>
                    <a:pt x="213132" y="-3667"/>
                    <a:pt x="239802" y="143"/>
                  </a:cubicBezTo>
                  <a:cubicBezTo>
                    <a:pt x="266472" y="3953"/>
                    <a:pt x="453924" y="80153"/>
                    <a:pt x="587274" y="123587"/>
                  </a:cubicBezTo>
                  <a:cubicBezTo>
                    <a:pt x="720624" y="167021"/>
                    <a:pt x="995706" y="247031"/>
                    <a:pt x="1039902" y="260747"/>
                  </a:cubicBezTo>
                  <a:cubicBezTo>
                    <a:pt x="1084098" y="274463"/>
                    <a:pt x="944652" y="240935"/>
                    <a:pt x="852450" y="205883"/>
                  </a:cubicBezTo>
                  <a:cubicBezTo>
                    <a:pt x="760248" y="170831"/>
                    <a:pt x="582702" y="77105"/>
                    <a:pt x="486690" y="50435"/>
                  </a:cubicBezTo>
                  <a:cubicBezTo>
                    <a:pt x="390678" y="23765"/>
                    <a:pt x="278664" y="29099"/>
                    <a:pt x="276378" y="45863"/>
                  </a:cubicBezTo>
                  <a:cubicBezTo>
                    <a:pt x="274092" y="62627"/>
                    <a:pt x="486690" y="128159"/>
                    <a:pt x="472974" y="151019"/>
                  </a:cubicBezTo>
                  <a:cubicBezTo>
                    <a:pt x="459258" y="173879"/>
                    <a:pt x="267996" y="170831"/>
                    <a:pt x="194082" y="183023"/>
                  </a:cubicBezTo>
                  <a:cubicBezTo>
                    <a:pt x="120168" y="195215"/>
                    <a:pt x="-18516" y="221885"/>
                    <a:pt x="2058" y="215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93EE5648-BA2F-8851-2F73-4A929B41BE86}"/>
                </a:ext>
              </a:extLst>
            </p:cNvPr>
            <p:cNvSpPr/>
            <p:nvPr/>
          </p:nvSpPr>
          <p:spPr>
            <a:xfrm>
              <a:off x="5421775" y="3644049"/>
              <a:ext cx="284601" cy="317834"/>
            </a:xfrm>
            <a:custGeom>
              <a:avLst/>
              <a:gdLst>
                <a:gd name="connsiteX0" fmla="*/ 617 w 284601"/>
                <a:gd name="connsiteY0" fmla="*/ 315303 h 317834"/>
                <a:gd name="connsiteX1" fmla="*/ 274937 w 284601"/>
                <a:gd name="connsiteY1" fmla="*/ 13551 h 317834"/>
                <a:gd name="connsiteX2" fmla="*/ 210929 w 284601"/>
                <a:gd name="connsiteY2" fmla="*/ 59271 h 317834"/>
                <a:gd name="connsiteX3" fmla="*/ 96629 w 284601"/>
                <a:gd name="connsiteY3" fmla="*/ 123279 h 317834"/>
                <a:gd name="connsiteX4" fmla="*/ 197213 w 284601"/>
                <a:gd name="connsiteY4" fmla="*/ 155283 h 317834"/>
                <a:gd name="connsiteX5" fmla="*/ 617 w 284601"/>
                <a:gd name="connsiteY5" fmla="*/ 315303 h 31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601" h="317834">
                  <a:moveTo>
                    <a:pt x="617" y="315303"/>
                  </a:moveTo>
                  <a:cubicBezTo>
                    <a:pt x="13571" y="291681"/>
                    <a:pt x="239885" y="56223"/>
                    <a:pt x="274937" y="13551"/>
                  </a:cubicBezTo>
                  <a:cubicBezTo>
                    <a:pt x="309989" y="-29121"/>
                    <a:pt x="240647" y="40983"/>
                    <a:pt x="210929" y="59271"/>
                  </a:cubicBezTo>
                  <a:cubicBezTo>
                    <a:pt x="181211" y="77559"/>
                    <a:pt x="98915" y="107277"/>
                    <a:pt x="96629" y="123279"/>
                  </a:cubicBezTo>
                  <a:cubicBezTo>
                    <a:pt x="94343" y="139281"/>
                    <a:pt x="211691" y="120231"/>
                    <a:pt x="197213" y="155283"/>
                  </a:cubicBezTo>
                  <a:cubicBezTo>
                    <a:pt x="182735" y="190335"/>
                    <a:pt x="-12337" y="338925"/>
                    <a:pt x="617" y="315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143A7FE0-B7FA-A41D-8201-485766EA17BB}"/>
                </a:ext>
              </a:extLst>
            </p:cNvPr>
            <p:cNvSpPr/>
            <p:nvPr/>
          </p:nvSpPr>
          <p:spPr>
            <a:xfrm>
              <a:off x="5909621" y="3742928"/>
              <a:ext cx="720251" cy="372151"/>
            </a:xfrm>
            <a:custGeom>
              <a:avLst/>
              <a:gdLst>
                <a:gd name="connsiteX0" fmla="*/ 1975 w 720251"/>
                <a:gd name="connsiteY0" fmla="*/ 129556 h 372151"/>
                <a:gd name="connsiteX1" fmla="*/ 363163 w 720251"/>
                <a:gd name="connsiteY1" fmla="*/ 266716 h 372151"/>
                <a:gd name="connsiteX2" fmla="*/ 294583 w 720251"/>
                <a:gd name="connsiteY2" fmla="*/ 170704 h 372151"/>
                <a:gd name="connsiteX3" fmla="*/ 532327 w 720251"/>
                <a:gd name="connsiteY3" fmla="*/ 271288 h 372151"/>
                <a:gd name="connsiteX4" fmla="*/ 719779 w 720251"/>
                <a:gd name="connsiteY4" fmla="*/ 371872 h 372151"/>
                <a:gd name="connsiteX5" fmla="*/ 477463 w 720251"/>
                <a:gd name="connsiteY5" fmla="*/ 239284 h 372151"/>
                <a:gd name="connsiteX6" fmla="*/ 207715 w 720251"/>
                <a:gd name="connsiteY6" fmla="*/ 1540 h 372151"/>
                <a:gd name="connsiteX7" fmla="*/ 312871 w 720251"/>
                <a:gd name="connsiteY7" fmla="*/ 138700 h 372151"/>
                <a:gd name="connsiteX8" fmla="*/ 221431 w 720251"/>
                <a:gd name="connsiteY8" fmla="*/ 175276 h 372151"/>
                <a:gd name="connsiteX9" fmla="*/ 1975 w 720251"/>
                <a:gd name="connsiteY9" fmla="*/ 129556 h 37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0251" h="372151">
                  <a:moveTo>
                    <a:pt x="1975" y="129556"/>
                  </a:moveTo>
                  <a:cubicBezTo>
                    <a:pt x="25597" y="144796"/>
                    <a:pt x="314395" y="259858"/>
                    <a:pt x="363163" y="266716"/>
                  </a:cubicBezTo>
                  <a:cubicBezTo>
                    <a:pt x="411931" y="273574"/>
                    <a:pt x="266389" y="169942"/>
                    <a:pt x="294583" y="170704"/>
                  </a:cubicBezTo>
                  <a:cubicBezTo>
                    <a:pt x="322777" y="171466"/>
                    <a:pt x="461461" y="237760"/>
                    <a:pt x="532327" y="271288"/>
                  </a:cubicBezTo>
                  <a:cubicBezTo>
                    <a:pt x="603193" y="304816"/>
                    <a:pt x="728923" y="377206"/>
                    <a:pt x="719779" y="371872"/>
                  </a:cubicBezTo>
                  <a:cubicBezTo>
                    <a:pt x="710635" y="366538"/>
                    <a:pt x="562807" y="301006"/>
                    <a:pt x="477463" y="239284"/>
                  </a:cubicBezTo>
                  <a:cubicBezTo>
                    <a:pt x="392119" y="177562"/>
                    <a:pt x="235147" y="18304"/>
                    <a:pt x="207715" y="1540"/>
                  </a:cubicBezTo>
                  <a:cubicBezTo>
                    <a:pt x="180283" y="-15224"/>
                    <a:pt x="310585" y="109744"/>
                    <a:pt x="312871" y="138700"/>
                  </a:cubicBezTo>
                  <a:cubicBezTo>
                    <a:pt x="315157" y="167656"/>
                    <a:pt x="269437" y="172990"/>
                    <a:pt x="221431" y="175276"/>
                  </a:cubicBezTo>
                  <a:cubicBezTo>
                    <a:pt x="173425" y="177562"/>
                    <a:pt x="-21647" y="114316"/>
                    <a:pt x="1975" y="129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118B4292-0594-6DFA-8DE2-C0EB9DAF991A}"/>
                </a:ext>
              </a:extLst>
            </p:cNvPr>
            <p:cNvSpPr/>
            <p:nvPr/>
          </p:nvSpPr>
          <p:spPr>
            <a:xfrm>
              <a:off x="4524988" y="4707060"/>
              <a:ext cx="248699" cy="1365957"/>
            </a:xfrm>
            <a:custGeom>
              <a:avLst/>
              <a:gdLst>
                <a:gd name="connsiteX0" fmla="*/ 248180 w 248699"/>
                <a:gd name="connsiteY0" fmla="*/ 2100 h 1365957"/>
                <a:gd name="connsiteX1" fmla="*/ 115592 w 248699"/>
                <a:gd name="connsiteY1" fmla="*/ 930216 h 1365957"/>
                <a:gd name="connsiteX2" fmla="*/ 88160 w 248699"/>
                <a:gd name="connsiteY2" fmla="*/ 1222824 h 1365957"/>
                <a:gd name="connsiteX3" fmla="*/ 28724 w 248699"/>
                <a:gd name="connsiteY3" fmla="*/ 1149672 h 1365957"/>
                <a:gd name="connsiteX4" fmla="*/ 111020 w 248699"/>
                <a:gd name="connsiteY4" fmla="*/ 1286832 h 1365957"/>
                <a:gd name="connsiteX5" fmla="*/ 138452 w 248699"/>
                <a:gd name="connsiteY5" fmla="*/ 1364556 h 1365957"/>
                <a:gd name="connsiteX6" fmla="*/ 74444 w 248699"/>
                <a:gd name="connsiteY6" fmla="*/ 1222824 h 1365957"/>
                <a:gd name="connsiteX7" fmla="*/ 1292 w 248699"/>
                <a:gd name="connsiteY7" fmla="*/ 793056 h 1365957"/>
                <a:gd name="connsiteX8" fmla="*/ 37868 w 248699"/>
                <a:gd name="connsiteY8" fmla="*/ 953076 h 1365957"/>
                <a:gd name="connsiteX9" fmla="*/ 161312 w 248699"/>
                <a:gd name="connsiteY9" fmla="*/ 372432 h 1365957"/>
                <a:gd name="connsiteX10" fmla="*/ 161312 w 248699"/>
                <a:gd name="connsiteY10" fmla="*/ 669612 h 1365957"/>
                <a:gd name="connsiteX11" fmla="*/ 248180 w 248699"/>
                <a:gd name="connsiteY11" fmla="*/ 2100 h 1365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699" h="1365957">
                  <a:moveTo>
                    <a:pt x="248180" y="2100"/>
                  </a:moveTo>
                  <a:cubicBezTo>
                    <a:pt x="240560" y="45534"/>
                    <a:pt x="142262" y="726762"/>
                    <a:pt x="115592" y="930216"/>
                  </a:cubicBezTo>
                  <a:cubicBezTo>
                    <a:pt x="88922" y="1133670"/>
                    <a:pt x="102638" y="1186248"/>
                    <a:pt x="88160" y="1222824"/>
                  </a:cubicBezTo>
                  <a:cubicBezTo>
                    <a:pt x="73682" y="1259400"/>
                    <a:pt x="24914" y="1139004"/>
                    <a:pt x="28724" y="1149672"/>
                  </a:cubicBezTo>
                  <a:cubicBezTo>
                    <a:pt x="32534" y="1160340"/>
                    <a:pt x="92732" y="1251018"/>
                    <a:pt x="111020" y="1286832"/>
                  </a:cubicBezTo>
                  <a:cubicBezTo>
                    <a:pt x="129308" y="1322646"/>
                    <a:pt x="144548" y="1375224"/>
                    <a:pt x="138452" y="1364556"/>
                  </a:cubicBezTo>
                  <a:cubicBezTo>
                    <a:pt x="132356" y="1353888"/>
                    <a:pt x="97304" y="1318074"/>
                    <a:pt x="74444" y="1222824"/>
                  </a:cubicBezTo>
                  <a:cubicBezTo>
                    <a:pt x="51584" y="1127574"/>
                    <a:pt x="7388" y="838014"/>
                    <a:pt x="1292" y="793056"/>
                  </a:cubicBezTo>
                  <a:cubicBezTo>
                    <a:pt x="-4804" y="748098"/>
                    <a:pt x="11198" y="1023180"/>
                    <a:pt x="37868" y="953076"/>
                  </a:cubicBezTo>
                  <a:cubicBezTo>
                    <a:pt x="64538" y="882972"/>
                    <a:pt x="140738" y="419676"/>
                    <a:pt x="161312" y="372432"/>
                  </a:cubicBezTo>
                  <a:cubicBezTo>
                    <a:pt x="181886" y="325188"/>
                    <a:pt x="145310" y="736668"/>
                    <a:pt x="161312" y="669612"/>
                  </a:cubicBezTo>
                  <a:cubicBezTo>
                    <a:pt x="177314" y="602556"/>
                    <a:pt x="255800" y="-41334"/>
                    <a:pt x="248180" y="2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CF236E6E-9C18-4E41-9162-698DF9033B17}"/>
                </a:ext>
              </a:extLst>
            </p:cNvPr>
            <p:cNvSpPr/>
            <p:nvPr/>
          </p:nvSpPr>
          <p:spPr>
            <a:xfrm>
              <a:off x="4184920" y="5198272"/>
              <a:ext cx="382881" cy="713676"/>
            </a:xfrm>
            <a:custGeom>
              <a:avLst/>
              <a:gdLst>
                <a:gd name="connsiteX0" fmla="*/ 382508 w 382881"/>
                <a:gd name="connsiteY0" fmla="*/ 92 h 713676"/>
                <a:gd name="connsiteX1" fmla="*/ 204200 w 382881"/>
                <a:gd name="connsiteY1" fmla="*/ 411572 h 713676"/>
                <a:gd name="connsiteX2" fmla="*/ 227060 w 382881"/>
                <a:gd name="connsiteY2" fmla="*/ 548732 h 713676"/>
                <a:gd name="connsiteX3" fmla="*/ 57896 w 382881"/>
                <a:gd name="connsiteY3" fmla="*/ 617312 h 713676"/>
                <a:gd name="connsiteX4" fmla="*/ 3032 w 382881"/>
                <a:gd name="connsiteY4" fmla="*/ 713324 h 713676"/>
                <a:gd name="connsiteX5" fmla="*/ 135620 w 382881"/>
                <a:gd name="connsiteY5" fmla="*/ 580736 h 713676"/>
                <a:gd name="connsiteX6" fmla="*/ 167624 w 382881"/>
                <a:gd name="connsiteY6" fmla="*/ 539588 h 713676"/>
                <a:gd name="connsiteX7" fmla="*/ 149336 w 382881"/>
                <a:gd name="connsiteY7" fmla="*/ 374996 h 713676"/>
                <a:gd name="connsiteX8" fmla="*/ 382508 w 382881"/>
                <a:gd name="connsiteY8" fmla="*/ 92 h 71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2881" h="713676">
                  <a:moveTo>
                    <a:pt x="382508" y="92"/>
                  </a:moveTo>
                  <a:cubicBezTo>
                    <a:pt x="391652" y="6188"/>
                    <a:pt x="230108" y="320132"/>
                    <a:pt x="204200" y="411572"/>
                  </a:cubicBezTo>
                  <a:cubicBezTo>
                    <a:pt x="178292" y="503012"/>
                    <a:pt x="251444" y="514442"/>
                    <a:pt x="227060" y="548732"/>
                  </a:cubicBezTo>
                  <a:cubicBezTo>
                    <a:pt x="202676" y="583022"/>
                    <a:pt x="95234" y="589880"/>
                    <a:pt x="57896" y="617312"/>
                  </a:cubicBezTo>
                  <a:cubicBezTo>
                    <a:pt x="20558" y="644744"/>
                    <a:pt x="-9922" y="719420"/>
                    <a:pt x="3032" y="713324"/>
                  </a:cubicBezTo>
                  <a:cubicBezTo>
                    <a:pt x="15986" y="707228"/>
                    <a:pt x="108188" y="609692"/>
                    <a:pt x="135620" y="580736"/>
                  </a:cubicBezTo>
                  <a:cubicBezTo>
                    <a:pt x="163052" y="551780"/>
                    <a:pt x="165338" y="573878"/>
                    <a:pt x="167624" y="539588"/>
                  </a:cubicBezTo>
                  <a:cubicBezTo>
                    <a:pt x="169910" y="505298"/>
                    <a:pt x="115046" y="460340"/>
                    <a:pt x="149336" y="374996"/>
                  </a:cubicBezTo>
                  <a:cubicBezTo>
                    <a:pt x="183626" y="289652"/>
                    <a:pt x="373364" y="-6004"/>
                    <a:pt x="382508" y="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31FD4E5A-0EDA-4924-6039-FF644ABC4806}"/>
                </a:ext>
              </a:extLst>
            </p:cNvPr>
            <p:cNvSpPr/>
            <p:nvPr/>
          </p:nvSpPr>
          <p:spPr>
            <a:xfrm>
              <a:off x="3953661" y="5717381"/>
              <a:ext cx="230133" cy="502679"/>
            </a:xfrm>
            <a:custGeom>
              <a:avLst/>
              <a:gdLst>
                <a:gd name="connsiteX0" fmla="*/ 202287 w 230133"/>
                <a:gd name="connsiteY0" fmla="*/ 2191 h 502679"/>
                <a:gd name="connsiteX1" fmla="*/ 37695 w 230133"/>
                <a:gd name="connsiteY1" fmla="*/ 198787 h 502679"/>
                <a:gd name="connsiteX2" fmla="*/ 83415 w 230133"/>
                <a:gd name="connsiteY2" fmla="*/ 317659 h 502679"/>
                <a:gd name="connsiteX3" fmla="*/ 28551 w 230133"/>
                <a:gd name="connsiteY3" fmla="*/ 303943 h 502679"/>
                <a:gd name="connsiteX4" fmla="*/ 229719 w 230133"/>
                <a:gd name="connsiteY4" fmla="*/ 500539 h 502679"/>
                <a:gd name="connsiteX5" fmla="*/ 78843 w 230133"/>
                <a:gd name="connsiteY5" fmla="*/ 399955 h 502679"/>
                <a:gd name="connsiteX6" fmla="*/ 1119 w 230133"/>
                <a:gd name="connsiteY6" fmla="*/ 267367 h 502679"/>
                <a:gd name="connsiteX7" fmla="*/ 133707 w 230133"/>
                <a:gd name="connsiteY7" fmla="*/ 29623 h 502679"/>
                <a:gd name="connsiteX8" fmla="*/ 51411 w 230133"/>
                <a:gd name="connsiteY8" fmla="*/ 89059 h 502679"/>
                <a:gd name="connsiteX9" fmla="*/ 202287 w 230133"/>
                <a:gd name="connsiteY9" fmla="*/ 2191 h 5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133" h="502679">
                  <a:moveTo>
                    <a:pt x="202287" y="2191"/>
                  </a:moveTo>
                  <a:cubicBezTo>
                    <a:pt x="200001" y="20479"/>
                    <a:pt x="57507" y="146209"/>
                    <a:pt x="37695" y="198787"/>
                  </a:cubicBezTo>
                  <a:cubicBezTo>
                    <a:pt x="17883" y="251365"/>
                    <a:pt x="84939" y="300133"/>
                    <a:pt x="83415" y="317659"/>
                  </a:cubicBezTo>
                  <a:cubicBezTo>
                    <a:pt x="81891" y="335185"/>
                    <a:pt x="4167" y="273463"/>
                    <a:pt x="28551" y="303943"/>
                  </a:cubicBezTo>
                  <a:cubicBezTo>
                    <a:pt x="52935" y="334423"/>
                    <a:pt x="221337" y="484537"/>
                    <a:pt x="229719" y="500539"/>
                  </a:cubicBezTo>
                  <a:cubicBezTo>
                    <a:pt x="238101" y="516541"/>
                    <a:pt x="116943" y="438817"/>
                    <a:pt x="78843" y="399955"/>
                  </a:cubicBezTo>
                  <a:cubicBezTo>
                    <a:pt x="40743" y="361093"/>
                    <a:pt x="-8025" y="329089"/>
                    <a:pt x="1119" y="267367"/>
                  </a:cubicBezTo>
                  <a:cubicBezTo>
                    <a:pt x="10263" y="205645"/>
                    <a:pt x="125325" y="59341"/>
                    <a:pt x="133707" y="29623"/>
                  </a:cubicBezTo>
                  <a:cubicBezTo>
                    <a:pt x="142089" y="-95"/>
                    <a:pt x="37695" y="92107"/>
                    <a:pt x="51411" y="89059"/>
                  </a:cubicBezTo>
                  <a:cubicBezTo>
                    <a:pt x="65127" y="86011"/>
                    <a:pt x="204573" y="-16097"/>
                    <a:pt x="202287" y="2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B3877279-CB12-3092-931A-3A484F51893B}"/>
                </a:ext>
              </a:extLst>
            </p:cNvPr>
            <p:cNvSpPr/>
            <p:nvPr/>
          </p:nvSpPr>
          <p:spPr>
            <a:xfrm>
              <a:off x="4630855" y="4762871"/>
              <a:ext cx="545046" cy="1359454"/>
            </a:xfrm>
            <a:custGeom>
              <a:avLst/>
              <a:gdLst>
                <a:gd name="connsiteX0" fmla="*/ 242897 w 545046"/>
                <a:gd name="connsiteY0" fmla="*/ 1153 h 1359454"/>
                <a:gd name="connsiteX1" fmla="*/ 110309 w 545046"/>
                <a:gd name="connsiteY1" fmla="*/ 993277 h 1359454"/>
                <a:gd name="connsiteX2" fmla="*/ 183461 w 545046"/>
                <a:gd name="connsiteY2" fmla="*/ 1103005 h 1359454"/>
                <a:gd name="connsiteX3" fmla="*/ 137741 w 545046"/>
                <a:gd name="connsiteY3" fmla="*/ 1089289 h 1359454"/>
                <a:gd name="connsiteX4" fmla="*/ 247469 w 545046"/>
                <a:gd name="connsiteY4" fmla="*/ 1176157 h 1359454"/>
                <a:gd name="connsiteX5" fmla="*/ 412061 w 545046"/>
                <a:gd name="connsiteY5" fmla="*/ 1116721 h 1359454"/>
                <a:gd name="connsiteX6" fmla="*/ 348053 w 545046"/>
                <a:gd name="connsiteY6" fmla="*/ 1167013 h 1359454"/>
                <a:gd name="connsiteX7" fmla="*/ 434921 w 545046"/>
                <a:gd name="connsiteY7" fmla="*/ 1144153 h 1359454"/>
                <a:gd name="connsiteX8" fmla="*/ 544649 w 545046"/>
                <a:gd name="connsiteY8" fmla="*/ 1290457 h 1359454"/>
                <a:gd name="connsiteX9" fmla="*/ 393773 w 545046"/>
                <a:gd name="connsiteY9" fmla="*/ 1212733 h 1359454"/>
                <a:gd name="connsiteX10" fmla="*/ 169745 w 545046"/>
                <a:gd name="connsiteY10" fmla="*/ 1359037 h 1359454"/>
                <a:gd name="connsiteX11" fmla="*/ 434921 w 545046"/>
                <a:gd name="connsiteY11" fmla="*/ 1157869 h 1359454"/>
                <a:gd name="connsiteX12" fmla="*/ 201749 w 545046"/>
                <a:gd name="connsiteY12" fmla="*/ 1162441 h 1359454"/>
                <a:gd name="connsiteX13" fmla="*/ 581 w 545046"/>
                <a:gd name="connsiteY13" fmla="*/ 1162441 h 1359454"/>
                <a:gd name="connsiteX14" fmla="*/ 137741 w 545046"/>
                <a:gd name="connsiteY14" fmla="*/ 1116721 h 1359454"/>
                <a:gd name="connsiteX15" fmla="*/ 50873 w 545046"/>
                <a:gd name="connsiteY15" fmla="*/ 961273 h 1359454"/>
                <a:gd name="connsiteX16" fmla="*/ 156029 w 545046"/>
                <a:gd name="connsiteY16" fmla="*/ 476641 h 1359454"/>
                <a:gd name="connsiteX17" fmla="*/ 69161 w 545046"/>
                <a:gd name="connsiteY17" fmla="*/ 787537 h 1359454"/>
                <a:gd name="connsiteX18" fmla="*/ 242897 w 545046"/>
                <a:gd name="connsiteY18" fmla="*/ 1153 h 135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5046" h="1359454">
                  <a:moveTo>
                    <a:pt x="242897" y="1153"/>
                  </a:moveTo>
                  <a:cubicBezTo>
                    <a:pt x="249755" y="35443"/>
                    <a:pt x="120215" y="809635"/>
                    <a:pt x="110309" y="993277"/>
                  </a:cubicBezTo>
                  <a:cubicBezTo>
                    <a:pt x="100403" y="1176919"/>
                    <a:pt x="178889" y="1087003"/>
                    <a:pt x="183461" y="1103005"/>
                  </a:cubicBezTo>
                  <a:cubicBezTo>
                    <a:pt x="188033" y="1119007"/>
                    <a:pt x="127073" y="1077097"/>
                    <a:pt x="137741" y="1089289"/>
                  </a:cubicBezTo>
                  <a:cubicBezTo>
                    <a:pt x="148409" y="1101481"/>
                    <a:pt x="201749" y="1171585"/>
                    <a:pt x="247469" y="1176157"/>
                  </a:cubicBezTo>
                  <a:cubicBezTo>
                    <a:pt x="293189" y="1180729"/>
                    <a:pt x="395297" y="1118245"/>
                    <a:pt x="412061" y="1116721"/>
                  </a:cubicBezTo>
                  <a:cubicBezTo>
                    <a:pt x="428825" y="1115197"/>
                    <a:pt x="344243" y="1162441"/>
                    <a:pt x="348053" y="1167013"/>
                  </a:cubicBezTo>
                  <a:cubicBezTo>
                    <a:pt x="351863" y="1171585"/>
                    <a:pt x="402155" y="1123579"/>
                    <a:pt x="434921" y="1144153"/>
                  </a:cubicBezTo>
                  <a:cubicBezTo>
                    <a:pt x="467687" y="1164727"/>
                    <a:pt x="551507" y="1279027"/>
                    <a:pt x="544649" y="1290457"/>
                  </a:cubicBezTo>
                  <a:cubicBezTo>
                    <a:pt x="537791" y="1301887"/>
                    <a:pt x="456257" y="1201303"/>
                    <a:pt x="393773" y="1212733"/>
                  </a:cubicBezTo>
                  <a:cubicBezTo>
                    <a:pt x="331289" y="1224163"/>
                    <a:pt x="162887" y="1368181"/>
                    <a:pt x="169745" y="1359037"/>
                  </a:cubicBezTo>
                  <a:cubicBezTo>
                    <a:pt x="176603" y="1349893"/>
                    <a:pt x="429587" y="1190635"/>
                    <a:pt x="434921" y="1157869"/>
                  </a:cubicBezTo>
                  <a:cubicBezTo>
                    <a:pt x="440255" y="1125103"/>
                    <a:pt x="274139" y="1161679"/>
                    <a:pt x="201749" y="1162441"/>
                  </a:cubicBezTo>
                  <a:cubicBezTo>
                    <a:pt x="129359" y="1163203"/>
                    <a:pt x="11249" y="1170061"/>
                    <a:pt x="581" y="1162441"/>
                  </a:cubicBezTo>
                  <a:cubicBezTo>
                    <a:pt x="-10087" y="1154821"/>
                    <a:pt x="129359" y="1150249"/>
                    <a:pt x="137741" y="1116721"/>
                  </a:cubicBezTo>
                  <a:cubicBezTo>
                    <a:pt x="146123" y="1083193"/>
                    <a:pt x="47825" y="1067953"/>
                    <a:pt x="50873" y="961273"/>
                  </a:cubicBezTo>
                  <a:cubicBezTo>
                    <a:pt x="53921" y="854593"/>
                    <a:pt x="152981" y="505597"/>
                    <a:pt x="156029" y="476641"/>
                  </a:cubicBezTo>
                  <a:cubicBezTo>
                    <a:pt x="159077" y="447685"/>
                    <a:pt x="54683" y="867547"/>
                    <a:pt x="69161" y="787537"/>
                  </a:cubicBezTo>
                  <a:cubicBezTo>
                    <a:pt x="83639" y="707527"/>
                    <a:pt x="236039" y="-33137"/>
                    <a:pt x="242897" y="1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92AEC7CA-A1FA-DC94-3ECA-D7C2114A220F}"/>
                </a:ext>
              </a:extLst>
            </p:cNvPr>
            <p:cNvSpPr/>
            <p:nvPr/>
          </p:nvSpPr>
          <p:spPr>
            <a:xfrm>
              <a:off x="4377809" y="5757322"/>
              <a:ext cx="536238" cy="563392"/>
            </a:xfrm>
            <a:custGeom>
              <a:avLst/>
              <a:gdLst>
                <a:gd name="connsiteX0" fmla="*/ 134755 w 536238"/>
                <a:gd name="connsiteY0" fmla="*/ 12542 h 563392"/>
                <a:gd name="connsiteX1" fmla="*/ 148471 w 536238"/>
                <a:gd name="connsiteY1" fmla="*/ 273146 h 563392"/>
                <a:gd name="connsiteX2" fmla="*/ 358783 w 536238"/>
                <a:gd name="connsiteY2" fmla="*/ 410306 h 563392"/>
                <a:gd name="connsiteX3" fmla="*/ 212479 w 536238"/>
                <a:gd name="connsiteY3" fmla="*/ 419450 h 563392"/>
                <a:gd name="connsiteX4" fmla="*/ 532519 w 536238"/>
                <a:gd name="connsiteY4" fmla="*/ 561182 h 563392"/>
                <a:gd name="connsiteX5" fmla="*/ 363355 w 536238"/>
                <a:gd name="connsiteY5" fmla="*/ 492602 h 563392"/>
                <a:gd name="connsiteX6" fmla="*/ 11311 w 536238"/>
                <a:gd name="connsiteY6" fmla="*/ 318866 h 563392"/>
                <a:gd name="connsiteX7" fmla="*/ 84463 w 536238"/>
                <a:gd name="connsiteY7" fmla="*/ 309722 h 563392"/>
                <a:gd name="connsiteX8" fmla="*/ 61603 w 536238"/>
                <a:gd name="connsiteY8" fmla="*/ 186278 h 563392"/>
                <a:gd name="connsiteX9" fmla="*/ 98179 w 536238"/>
                <a:gd name="connsiteY9" fmla="*/ 296006 h 563392"/>
                <a:gd name="connsiteX10" fmla="*/ 134755 w 536238"/>
                <a:gd name="connsiteY10" fmla="*/ 67406 h 563392"/>
                <a:gd name="connsiteX11" fmla="*/ 134755 w 536238"/>
                <a:gd name="connsiteY11" fmla="*/ 12542 h 5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6238" h="563392">
                  <a:moveTo>
                    <a:pt x="134755" y="12542"/>
                  </a:moveTo>
                  <a:cubicBezTo>
                    <a:pt x="137041" y="46832"/>
                    <a:pt x="111133" y="206852"/>
                    <a:pt x="148471" y="273146"/>
                  </a:cubicBezTo>
                  <a:cubicBezTo>
                    <a:pt x="185809" y="339440"/>
                    <a:pt x="348115" y="385922"/>
                    <a:pt x="358783" y="410306"/>
                  </a:cubicBezTo>
                  <a:cubicBezTo>
                    <a:pt x="369451" y="434690"/>
                    <a:pt x="183523" y="394304"/>
                    <a:pt x="212479" y="419450"/>
                  </a:cubicBezTo>
                  <a:cubicBezTo>
                    <a:pt x="241435" y="444596"/>
                    <a:pt x="507373" y="548990"/>
                    <a:pt x="532519" y="561182"/>
                  </a:cubicBezTo>
                  <a:cubicBezTo>
                    <a:pt x="557665" y="573374"/>
                    <a:pt x="450223" y="532988"/>
                    <a:pt x="363355" y="492602"/>
                  </a:cubicBezTo>
                  <a:cubicBezTo>
                    <a:pt x="276487" y="452216"/>
                    <a:pt x="57793" y="349346"/>
                    <a:pt x="11311" y="318866"/>
                  </a:cubicBezTo>
                  <a:cubicBezTo>
                    <a:pt x="-35171" y="288386"/>
                    <a:pt x="76081" y="331820"/>
                    <a:pt x="84463" y="309722"/>
                  </a:cubicBezTo>
                  <a:cubicBezTo>
                    <a:pt x="92845" y="287624"/>
                    <a:pt x="59317" y="188564"/>
                    <a:pt x="61603" y="186278"/>
                  </a:cubicBezTo>
                  <a:cubicBezTo>
                    <a:pt x="63889" y="183992"/>
                    <a:pt x="85987" y="315818"/>
                    <a:pt x="98179" y="296006"/>
                  </a:cubicBezTo>
                  <a:cubicBezTo>
                    <a:pt x="110371" y="276194"/>
                    <a:pt x="127135" y="114650"/>
                    <a:pt x="134755" y="67406"/>
                  </a:cubicBezTo>
                  <a:cubicBezTo>
                    <a:pt x="142375" y="20162"/>
                    <a:pt x="132469" y="-21748"/>
                    <a:pt x="134755" y="125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07BE9964-4CE0-328E-DB30-D99C1A70BE7B}"/>
                </a:ext>
              </a:extLst>
            </p:cNvPr>
            <p:cNvSpPr/>
            <p:nvPr/>
          </p:nvSpPr>
          <p:spPr>
            <a:xfrm>
              <a:off x="4786876" y="4791558"/>
              <a:ext cx="467394" cy="1520164"/>
            </a:xfrm>
            <a:custGeom>
              <a:avLst/>
              <a:gdLst>
                <a:gd name="connsiteX0" fmla="*/ 9152 w 467394"/>
                <a:gd name="connsiteY0" fmla="*/ 31902 h 1520164"/>
                <a:gd name="connsiteX1" fmla="*/ 77732 w 467394"/>
                <a:gd name="connsiteY1" fmla="*/ 978306 h 1520164"/>
                <a:gd name="connsiteX2" fmla="*/ 114308 w 467394"/>
                <a:gd name="connsiteY2" fmla="*/ 868578 h 1520164"/>
                <a:gd name="connsiteX3" fmla="*/ 96020 w 467394"/>
                <a:gd name="connsiteY3" fmla="*/ 1005738 h 1520164"/>
                <a:gd name="connsiteX4" fmla="*/ 182888 w 467394"/>
                <a:gd name="connsiteY4" fmla="*/ 996594 h 1520164"/>
                <a:gd name="connsiteX5" fmla="*/ 320048 w 467394"/>
                <a:gd name="connsiteY5" fmla="*/ 1065174 h 1520164"/>
                <a:gd name="connsiteX6" fmla="*/ 338336 w 467394"/>
                <a:gd name="connsiteY6" fmla="*/ 992022 h 1520164"/>
                <a:gd name="connsiteX7" fmla="*/ 461780 w 467394"/>
                <a:gd name="connsiteY7" fmla="*/ 1152042 h 1520164"/>
                <a:gd name="connsiteX8" fmla="*/ 388628 w 467394"/>
                <a:gd name="connsiteY8" fmla="*/ 1243482 h 1520164"/>
                <a:gd name="connsiteX9" fmla="*/ 224036 w 467394"/>
                <a:gd name="connsiteY9" fmla="*/ 1280058 h 1520164"/>
                <a:gd name="connsiteX10" fmla="*/ 86876 w 467394"/>
                <a:gd name="connsiteY10" fmla="*/ 1517802 h 1520164"/>
                <a:gd name="connsiteX11" fmla="*/ 160028 w 467394"/>
                <a:gd name="connsiteY11" fmla="*/ 1389786 h 1520164"/>
                <a:gd name="connsiteX12" fmla="*/ 420632 w 467394"/>
                <a:gd name="connsiteY12" fmla="*/ 1193190 h 1520164"/>
                <a:gd name="connsiteX13" fmla="*/ 434348 w 467394"/>
                <a:gd name="connsiteY13" fmla="*/ 1028598 h 1520164"/>
                <a:gd name="connsiteX14" fmla="*/ 77732 w 467394"/>
                <a:gd name="connsiteY14" fmla="*/ 1028598 h 1520164"/>
                <a:gd name="connsiteX15" fmla="*/ 91448 w 467394"/>
                <a:gd name="connsiteY15" fmla="*/ 886866 h 1520164"/>
                <a:gd name="connsiteX16" fmla="*/ 9152 w 467394"/>
                <a:gd name="connsiteY16" fmla="*/ 283362 h 1520164"/>
                <a:gd name="connsiteX17" fmla="*/ 9152 w 467394"/>
                <a:gd name="connsiteY17" fmla="*/ 31902 h 15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67394" h="1520164">
                  <a:moveTo>
                    <a:pt x="9152" y="31902"/>
                  </a:moveTo>
                  <a:cubicBezTo>
                    <a:pt x="20582" y="147726"/>
                    <a:pt x="60206" y="838860"/>
                    <a:pt x="77732" y="978306"/>
                  </a:cubicBezTo>
                  <a:cubicBezTo>
                    <a:pt x="95258" y="1117752"/>
                    <a:pt x="111260" y="864006"/>
                    <a:pt x="114308" y="868578"/>
                  </a:cubicBezTo>
                  <a:cubicBezTo>
                    <a:pt x="117356" y="873150"/>
                    <a:pt x="84590" y="984402"/>
                    <a:pt x="96020" y="1005738"/>
                  </a:cubicBezTo>
                  <a:cubicBezTo>
                    <a:pt x="107450" y="1027074"/>
                    <a:pt x="145550" y="986688"/>
                    <a:pt x="182888" y="996594"/>
                  </a:cubicBezTo>
                  <a:cubicBezTo>
                    <a:pt x="220226" y="1006500"/>
                    <a:pt x="294140" y="1065936"/>
                    <a:pt x="320048" y="1065174"/>
                  </a:cubicBezTo>
                  <a:cubicBezTo>
                    <a:pt x="345956" y="1064412"/>
                    <a:pt x="314714" y="977544"/>
                    <a:pt x="338336" y="992022"/>
                  </a:cubicBezTo>
                  <a:cubicBezTo>
                    <a:pt x="361958" y="1006500"/>
                    <a:pt x="453398" y="1110132"/>
                    <a:pt x="461780" y="1152042"/>
                  </a:cubicBezTo>
                  <a:cubicBezTo>
                    <a:pt x="470162" y="1193952"/>
                    <a:pt x="428252" y="1222146"/>
                    <a:pt x="388628" y="1243482"/>
                  </a:cubicBezTo>
                  <a:cubicBezTo>
                    <a:pt x="349004" y="1264818"/>
                    <a:pt x="274328" y="1234338"/>
                    <a:pt x="224036" y="1280058"/>
                  </a:cubicBezTo>
                  <a:cubicBezTo>
                    <a:pt x="173744" y="1325778"/>
                    <a:pt x="97544" y="1499514"/>
                    <a:pt x="86876" y="1517802"/>
                  </a:cubicBezTo>
                  <a:cubicBezTo>
                    <a:pt x="76208" y="1536090"/>
                    <a:pt x="104402" y="1443888"/>
                    <a:pt x="160028" y="1389786"/>
                  </a:cubicBezTo>
                  <a:cubicBezTo>
                    <a:pt x="215654" y="1335684"/>
                    <a:pt x="374912" y="1253388"/>
                    <a:pt x="420632" y="1193190"/>
                  </a:cubicBezTo>
                  <a:cubicBezTo>
                    <a:pt x="466352" y="1132992"/>
                    <a:pt x="491498" y="1056030"/>
                    <a:pt x="434348" y="1028598"/>
                  </a:cubicBezTo>
                  <a:cubicBezTo>
                    <a:pt x="377198" y="1001166"/>
                    <a:pt x="134882" y="1052220"/>
                    <a:pt x="77732" y="1028598"/>
                  </a:cubicBezTo>
                  <a:cubicBezTo>
                    <a:pt x="20582" y="1004976"/>
                    <a:pt x="102878" y="1011072"/>
                    <a:pt x="91448" y="886866"/>
                  </a:cubicBezTo>
                  <a:cubicBezTo>
                    <a:pt x="80018" y="762660"/>
                    <a:pt x="22106" y="424332"/>
                    <a:pt x="9152" y="283362"/>
                  </a:cubicBezTo>
                  <a:cubicBezTo>
                    <a:pt x="-3802" y="142392"/>
                    <a:pt x="-2278" y="-83922"/>
                    <a:pt x="9152" y="319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5BF4020D-D79E-D1A6-8BB8-4D5CDC128E75}"/>
                </a:ext>
              </a:extLst>
            </p:cNvPr>
            <p:cNvSpPr/>
            <p:nvPr/>
          </p:nvSpPr>
          <p:spPr>
            <a:xfrm>
              <a:off x="4014191" y="5628972"/>
              <a:ext cx="527177" cy="494282"/>
            </a:xfrm>
            <a:custGeom>
              <a:avLst/>
              <a:gdLst>
                <a:gd name="connsiteX0" fmla="*/ 137185 w 527177"/>
                <a:gd name="connsiteY0" fmla="*/ 113460 h 494282"/>
                <a:gd name="connsiteX1" fmla="*/ 278917 w 527177"/>
                <a:gd name="connsiteY1" fmla="*/ 314628 h 494282"/>
                <a:gd name="connsiteX2" fmla="*/ 214909 w 527177"/>
                <a:gd name="connsiteY2" fmla="*/ 364920 h 494282"/>
                <a:gd name="connsiteX3" fmla="*/ 393217 w 527177"/>
                <a:gd name="connsiteY3" fmla="*/ 410640 h 494282"/>
                <a:gd name="connsiteX4" fmla="*/ 388645 w 527177"/>
                <a:gd name="connsiteY4" fmla="*/ 323772 h 494282"/>
                <a:gd name="connsiteX5" fmla="*/ 525805 w 527177"/>
                <a:gd name="connsiteY5" fmla="*/ 3732 h 494282"/>
                <a:gd name="connsiteX6" fmla="*/ 457225 w 527177"/>
                <a:gd name="connsiteY6" fmla="*/ 159180 h 494282"/>
                <a:gd name="connsiteX7" fmla="*/ 425221 w 527177"/>
                <a:gd name="connsiteY7" fmla="*/ 314628 h 494282"/>
                <a:gd name="connsiteX8" fmla="*/ 507517 w 527177"/>
                <a:gd name="connsiteY8" fmla="*/ 492936 h 494282"/>
                <a:gd name="connsiteX9" fmla="*/ 406933 w 527177"/>
                <a:gd name="connsiteY9" fmla="*/ 396924 h 494282"/>
                <a:gd name="connsiteX10" fmla="*/ 214909 w 527177"/>
                <a:gd name="connsiteY10" fmla="*/ 406068 h 494282"/>
                <a:gd name="connsiteX11" fmla="*/ 25 w 527177"/>
                <a:gd name="connsiteY11" fmla="*/ 364920 h 494282"/>
                <a:gd name="connsiteX12" fmla="*/ 228625 w 527177"/>
                <a:gd name="connsiteY12" fmla="*/ 360348 h 494282"/>
                <a:gd name="connsiteX13" fmla="*/ 233197 w 527177"/>
                <a:gd name="connsiteY13" fmla="*/ 287196 h 494282"/>
                <a:gd name="connsiteX14" fmla="*/ 137185 w 527177"/>
                <a:gd name="connsiteY14" fmla="*/ 113460 h 49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7177" h="494282">
                  <a:moveTo>
                    <a:pt x="137185" y="113460"/>
                  </a:moveTo>
                  <a:cubicBezTo>
                    <a:pt x="144805" y="118032"/>
                    <a:pt x="265963" y="272718"/>
                    <a:pt x="278917" y="314628"/>
                  </a:cubicBezTo>
                  <a:cubicBezTo>
                    <a:pt x="291871" y="356538"/>
                    <a:pt x="195859" y="348918"/>
                    <a:pt x="214909" y="364920"/>
                  </a:cubicBezTo>
                  <a:cubicBezTo>
                    <a:pt x="233959" y="380922"/>
                    <a:pt x="364261" y="417498"/>
                    <a:pt x="393217" y="410640"/>
                  </a:cubicBezTo>
                  <a:cubicBezTo>
                    <a:pt x="422173" y="403782"/>
                    <a:pt x="366547" y="391590"/>
                    <a:pt x="388645" y="323772"/>
                  </a:cubicBezTo>
                  <a:cubicBezTo>
                    <a:pt x="410743" y="255954"/>
                    <a:pt x="514375" y="31164"/>
                    <a:pt x="525805" y="3732"/>
                  </a:cubicBezTo>
                  <a:cubicBezTo>
                    <a:pt x="537235" y="-23700"/>
                    <a:pt x="473989" y="107364"/>
                    <a:pt x="457225" y="159180"/>
                  </a:cubicBezTo>
                  <a:cubicBezTo>
                    <a:pt x="440461" y="210996"/>
                    <a:pt x="416839" y="259002"/>
                    <a:pt x="425221" y="314628"/>
                  </a:cubicBezTo>
                  <a:cubicBezTo>
                    <a:pt x="433603" y="370254"/>
                    <a:pt x="510565" y="479220"/>
                    <a:pt x="507517" y="492936"/>
                  </a:cubicBezTo>
                  <a:cubicBezTo>
                    <a:pt x="504469" y="506652"/>
                    <a:pt x="455701" y="411402"/>
                    <a:pt x="406933" y="396924"/>
                  </a:cubicBezTo>
                  <a:cubicBezTo>
                    <a:pt x="358165" y="382446"/>
                    <a:pt x="282727" y="411402"/>
                    <a:pt x="214909" y="406068"/>
                  </a:cubicBezTo>
                  <a:cubicBezTo>
                    <a:pt x="147091" y="400734"/>
                    <a:pt x="-2261" y="372540"/>
                    <a:pt x="25" y="364920"/>
                  </a:cubicBezTo>
                  <a:cubicBezTo>
                    <a:pt x="2311" y="357300"/>
                    <a:pt x="189763" y="373302"/>
                    <a:pt x="228625" y="360348"/>
                  </a:cubicBezTo>
                  <a:cubicBezTo>
                    <a:pt x="267487" y="347394"/>
                    <a:pt x="249961" y="335964"/>
                    <a:pt x="233197" y="287196"/>
                  </a:cubicBezTo>
                  <a:cubicBezTo>
                    <a:pt x="216433" y="238428"/>
                    <a:pt x="129565" y="108888"/>
                    <a:pt x="137185" y="113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E5A08B4E-EF96-B34B-46C7-01A612D2B080}"/>
                </a:ext>
              </a:extLst>
            </p:cNvPr>
            <p:cNvSpPr/>
            <p:nvPr/>
          </p:nvSpPr>
          <p:spPr>
            <a:xfrm>
              <a:off x="4823113" y="4890475"/>
              <a:ext cx="343435" cy="989189"/>
            </a:xfrm>
            <a:custGeom>
              <a:avLst/>
              <a:gdLst>
                <a:gd name="connsiteX0" fmla="*/ 137507 w 343435"/>
                <a:gd name="connsiteY0" fmla="*/ 1565 h 989189"/>
                <a:gd name="connsiteX1" fmla="*/ 100931 w 343435"/>
                <a:gd name="connsiteY1" fmla="*/ 371897 h 989189"/>
                <a:gd name="connsiteX2" fmla="*/ 192371 w 343435"/>
                <a:gd name="connsiteY2" fmla="*/ 646217 h 989189"/>
                <a:gd name="connsiteX3" fmla="*/ 174083 w 343435"/>
                <a:gd name="connsiteY3" fmla="*/ 550205 h 989189"/>
                <a:gd name="connsiteX4" fmla="*/ 169511 w 343435"/>
                <a:gd name="connsiteY4" fmla="*/ 801665 h 989189"/>
                <a:gd name="connsiteX5" fmla="*/ 183227 w 343435"/>
                <a:gd name="connsiteY5" fmla="*/ 989117 h 989189"/>
                <a:gd name="connsiteX6" fmla="*/ 215231 w 343435"/>
                <a:gd name="connsiteY6" fmla="*/ 819953 h 989189"/>
                <a:gd name="connsiteX7" fmla="*/ 343247 w 343435"/>
                <a:gd name="connsiteY7" fmla="*/ 518201 h 989189"/>
                <a:gd name="connsiteX8" fmla="*/ 242663 w 343435"/>
                <a:gd name="connsiteY8" fmla="*/ 687365 h 989189"/>
                <a:gd name="connsiteX9" fmla="*/ 192371 w 343435"/>
                <a:gd name="connsiteY9" fmla="*/ 518201 h 989189"/>
                <a:gd name="connsiteX10" fmla="*/ 233519 w 343435"/>
                <a:gd name="connsiteY10" fmla="*/ 253025 h 989189"/>
                <a:gd name="connsiteX11" fmla="*/ 132935 w 343435"/>
                <a:gd name="connsiteY11" fmla="*/ 431333 h 989189"/>
                <a:gd name="connsiteX12" fmla="*/ 64355 w 343435"/>
                <a:gd name="connsiteY12" fmla="*/ 271313 h 989189"/>
                <a:gd name="connsiteX13" fmla="*/ 100931 w 343435"/>
                <a:gd name="connsiteY13" fmla="*/ 38141 h 989189"/>
                <a:gd name="connsiteX14" fmla="*/ 347 w 343435"/>
                <a:gd name="connsiteY14" fmla="*/ 230165 h 989189"/>
                <a:gd name="connsiteX15" fmla="*/ 137507 w 343435"/>
                <a:gd name="connsiteY15" fmla="*/ 1565 h 9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3435" h="989189">
                  <a:moveTo>
                    <a:pt x="137507" y="1565"/>
                  </a:moveTo>
                  <a:cubicBezTo>
                    <a:pt x="154271" y="25187"/>
                    <a:pt x="91787" y="264455"/>
                    <a:pt x="100931" y="371897"/>
                  </a:cubicBezTo>
                  <a:cubicBezTo>
                    <a:pt x="110075" y="479339"/>
                    <a:pt x="180179" y="616499"/>
                    <a:pt x="192371" y="646217"/>
                  </a:cubicBezTo>
                  <a:cubicBezTo>
                    <a:pt x="204563" y="675935"/>
                    <a:pt x="177893" y="524297"/>
                    <a:pt x="174083" y="550205"/>
                  </a:cubicBezTo>
                  <a:cubicBezTo>
                    <a:pt x="170273" y="576113"/>
                    <a:pt x="167987" y="728513"/>
                    <a:pt x="169511" y="801665"/>
                  </a:cubicBezTo>
                  <a:cubicBezTo>
                    <a:pt x="171035" y="874817"/>
                    <a:pt x="175607" y="986069"/>
                    <a:pt x="183227" y="989117"/>
                  </a:cubicBezTo>
                  <a:cubicBezTo>
                    <a:pt x="190847" y="992165"/>
                    <a:pt x="188561" y="898439"/>
                    <a:pt x="215231" y="819953"/>
                  </a:cubicBezTo>
                  <a:cubicBezTo>
                    <a:pt x="241901" y="741467"/>
                    <a:pt x="338675" y="540299"/>
                    <a:pt x="343247" y="518201"/>
                  </a:cubicBezTo>
                  <a:cubicBezTo>
                    <a:pt x="347819" y="496103"/>
                    <a:pt x="267809" y="687365"/>
                    <a:pt x="242663" y="687365"/>
                  </a:cubicBezTo>
                  <a:cubicBezTo>
                    <a:pt x="217517" y="687365"/>
                    <a:pt x="193895" y="590591"/>
                    <a:pt x="192371" y="518201"/>
                  </a:cubicBezTo>
                  <a:cubicBezTo>
                    <a:pt x="190847" y="445811"/>
                    <a:pt x="243425" y="267503"/>
                    <a:pt x="233519" y="253025"/>
                  </a:cubicBezTo>
                  <a:cubicBezTo>
                    <a:pt x="223613" y="238547"/>
                    <a:pt x="161129" y="428285"/>
                    <a:pt x="132935" y="431333"/>
                  </a:cubicBezTo>
                  <a:cubicBezTo>
                    <a:pt x="104741" y="434381"/>
                    <a:pt x="69689" y="336845"/>
                    <a:pt x="64355" y="271313"/>
                  </a:cubicBezTo>
                  <a:cubicBezTo>
                    <a:pt x="59021" y="205781"/>
                    <a:pt x="111599" y="44999"/>
                    <a:pt x="100931" y="38141"/>
                  </a:cubicBezTo>
                  <a:cubicBezTo>
                    <a:pt x="90263" y="31283"/>
                    <a:pt x="-6511" y="230927"/>
                    <a:pt x="347" y="230165"/>
                  </a:cubicBezTo>
                  <a:cubicBezTo>
                    <a:pt x="7205" y="229403"/>
                    <a:pt x="120743" y="-22057"/>
                    <a:pt x="137507" y="1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DA9A8705-4830-6032-D2CC-03497D3E0A80}"/>
                </a:ext>
              </a:extLst>
            </p:cNvPr>
            <p:cNvSpPr/>
            <p:nvPr/>
          </p:nvSpPr>
          <p:spPr>
            <a:xfrm>
              <a:off x="4947341" y="5769567"/>
              <a:ext cx="587390" cy="476173"/>
            </a:xfrm>
            <a:custGeom>
              <a:avLst/>
              <a:gdLst>
                <a:gd name="connsiteX0" fmla="*/ 278455 w 587390"/>
                <a:gd name="connsiteY0" fmla="*/ 4869 h 476173"/>
                <a:gd name="connsiteX1" fmla="*/ 443047 w 587390"/>
                <a:gd name="connsiteY1" fmla="*/ 192321 h 476173"/>
                <a:gd name="connsiteX2" fmla="*/ 333319 w 587390"/>
                <a:gd name="connsiteY2" fmla="*/ 265473 h 476173"/>
                <a:gd name="connsiteX3" fmla="*/ 141295 w 587390"/>
                <a:gd name="connsiteY3" fmla="*/ 379773 h 476173"/>
                <a:gd name="connsiteX4" fmla="*/ 4135 w 587390"/>
                <a:gd name="connsiteY4" fmla="*/ 475785 h 476173"/>
                <a:gd name="connsiteX5" fmla="*/ 301315 w 587390"/>
                <a:gd name="connsiteY5" fmla="*/ 343197 h 476173"/>
                <a:gd name="connsiteX6" fmla="*/ 497911 w 587390"/>
                <a:gd name="connsiteY6" fmla="*/ 366057 h 476173"/>
                <a:gd name="connsiteX7" fmla="*/ 525343 w 587390"/>
                <a:gd name="connsiteY7" fmla="*/ 416349 h 476173"/>
                <a:gd name="connsiteX8" fmla="*/ 566491 w 587390"/>
                <a:gd name="connsiteY8" fmla="*/ 338625 h 476173"/>
                <a:gd name="connsiteX9" fmla="*/ 566491 w 587390"/>
                <a:gd name="connsiteY9" fmla="*/ 137457 h 476173"/>
                <a:gd name="connsiteX10" fmla="*/ 580207 w 587390"/>
                <a:gd name="connsiteY10" fmla="*/ 311193 h 476173"/>
                <a:gd name="connsiteX11" fmla="*/ 438475 w 587390"/>
                <a:gd name="connsiteY11" fmla="*/ 247185 h 476173"/>
                <a:gd name="connsiteX12" fmla="*/ 292171 w 587390"/>
                <a:gd name="connsiteY12" fmla="*/ 260901 h 476173"/>
                <a:gd name="connsiteX13" fmla="*/ 360751 w 587390"/>
                <a:gd name="connsiteY13" fmla="*/ 215181 h 476173"/>
                <a:gd name="connsiteX14" fmla="*/ 484195 w 587390"/>
                <a:gd name="connsiteY14" fmla="*/ 178605 h 476173"/>
                <a:gd name="connsiteX15" fmla="*/ 251023 w 587390"/>
                <a:gd name="connsiteY15" fmla="*/ 64305 h 476173"/>
                <a:gd name="connsiteX16" fmla="*/ 278455 w 587390"/>
                <a:gd name="connsiteY16" fmla="*/ 4869 h 476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87390" h="476173">
                  <a:moveTo>
                    <a:pt x="278455" y="4869"/>
                  </a:moveTo>
                  <a:cubicBezTo>
                    <a:pt x="310459" y="26205"/>
                    <a:pt x="433903" y="148887"/>
                    <a:pt x="443047" y="192321"/>
                  </a:cubicBezTo>
                  <a:cubicBezTo>
                    <a:pt x="452191" y="235755"/>
                    <a:pt x="383611" y="234231"/>
                    <a:pt x="333319" y="265473"/>
                  </a:cubicBezTo>
                  <a:cubicBezTo>
                    <a:pt x="283027" y="296715"/>
                    <a:pt x="196159" y="344721"/>
                    <a:pt x="141295" y="379773"/>
                  </a:cubicBezTo>
                  <a:cubicBezTo>
                    <a:pt x="86431" y="414825"/>
                    <a:pt x="-22535" y="481881"/>
                    <a:pt x="4135" y="475785"/>
                  </a:cubicBezTo>
                  <a:cubicBezTo>
                    <a:pt x="30805" y="469689"/>
                    <a:pt x="219019" y="361485"/>
                    <a:pt x="301315" y="343197"/>
                  </a:cubicBezTo>
                  <a:cubicBezTo>
                    <a:pt x="383611" y="324909"/>
                    <a:pt x="460573" y="353865"/>
                    <a:pt x="497911" y="366057"/>
                  </a:cubicBezTo>
                  <a:cubicBezTo>
                    <a:pt x="535249" y="378249"/>
                    <a:pt x="513913" y="420921"/>
                    <a:pt x="525343" y="416349"/>
                  </a:cubicBezTo>
                  <a:cubicBezTo>
                    <a:pt x="536773" y="411777"/>
                    <a:pt x="559633" y="385107"/>
                    <a:pt x="566491" y="338625"/>
                  </a:cubicBezTo>
                  <a:cubicBezTo>
                    <a:pt x="573349" y="292143"/>
                    <a:pt x="564205" y="142029"/>
                    <a:pt x="566491" y="137457"/>
                  </a:cubicBezTo>
                  <a:cubicBezTo>
                    <a:pt x="568777" y="132885"/>
                    <a:pt x="601543" y="292905"/>
                    <a:pt x="580207" y="311193"/>
                  </a:cubicBezTo>
                  <a:cubicBezTo>
                    <a:pt x="558871" y="329481"/>
                    <a:pt x="486481" y="255567"/>
                    <a:pt x="438475" y="247185"/>
                  </a:cubicBezTo>
                  <a:cubicBezTo>
                    <a:pt x="390469" y="238803"/>
                    <a:pt x="305125" y="266235"/>
                    <a:pt x="292171" y="260901"/>
                  </a:cubicBezTo>
                  <a:cubicBezTo>
                    <a:pt x="279217" y="255567"/>
                    <a:pt x="328747" y="228897"/>
                    <a:pt x="360751" y="215181"/>
                  </a:cubicBezTo>
                  <a:cubicBezTo>
                    <a:pt x="392755" y="201465"/>
                    <a:pt x="502483" y="203751"/>
                    <a:pt x="484195" y="178605"/>
                  </a:cubicBezTo>
                  <a:cubicBezTo>
                    <a:pt x="465907" y="153459"/>
                    <a:pt x="285313" y="90975"/>
                    <a:pt x="251023" y="64305"/>
                  </a:cubicBezTo>
                  <a:cubicBezTo>
                    <a:pt x="216733" y="37635"/>
                    <a:pt x="246451" y="-16467"/>
                    <a:pt x="278455" y="48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4F8A1E64-8F97-35B5-8BC3-FBD30135ED15}"/>
                </a:ext>
              </a:extLst>
            </p:cNvPr>
            <p:cNvSpPr/>
            <p:nvPr/>
          </p:nvSpPr>
          <p:spPr>
            <a:xfrm>
              <a:off x="4844819" y="4658297"/>
              <a:ext cx="511368" cy="1180179"/>
            </a:xfrm>
            <a:custGeom>
              <a:avLst/>
              <a:gdLst>
                <a:gd name="connsiteX0" fmla="*/ 10645 w 511368"/>
                <a:gd name="connsiteY0" fmla="*/ 28003 h 1180179"/>
                <a:gd name="connsiteX1" fmla="*/ 60937 w 511368"/>
                <a:gd name="connsiteY1" fmla="*/ 128587 h 1180179"/>
                <a:gd name="connsiteX2" fmla="*/ 316969 w 511368"/>
                <a:gd name="connsiteY2" fmla="*/ 782383 h 1180179"/>
                <a:gd name="connsiteX3" fmla="*/ 280393 w 511368"/>
                <a:gd name="connsiteY3" fmla="*/ 1111567 h 1180179"/>
                <a:gd name="connsiteX4" fmla="*/ 376405 w 511368"/>
                <a:gd name="connsiteY4" fmla="*/ 1029271 h 1180179"/>
                <a:gd name="connsiteX5" fmla="*/ 275821 w 511368"/>
                <a:gd name="connsiteY5" fmla="*/ 1180147 h 1180179"/>
                <a:gd name="connsiteX6" fmla="*/ 495277 w 511368"/>
                <a:gd name="connsiteY6" fmla="*/ 1042987 h 1180179"/>
                <a:gd name="connsiteX7" fmla="*/ 481561 w 511368"/>
                <a:gd name="connsiteY7" fmla="*/ 1056703 h 1180179"/>
                <a:gd name="connsiteX8" fmla="*/ 376405 w 511368"/>
                <a:gd name="connsiteY8" fmla="*/ 1074991 h 1180179"/>
                <a:gd name="connsiteX9" fmla="*/ 403837 w 511368"/>
                <a:gd name="connsiteY9" fmla="*/ 832675 h 1180179"/>
                <a:gd name="connsiteX10" fmla="*/ 335257 w 511368"/>
                <a:gd name="connsiteY10" fmla="*/ 933259 h 1180179"/>
                <a:gd name="connsiteX11" fmla="*/ 298681 w 511368"/>
                <a:gd name="connsiteY11" fmla="*/ 709231 h 1180179"/>
                <a:gd name="connsiteX12" fmla="*/ 166093 w 511368"/>
                <a:gd name="connsiteY12" fmla="*/ 594931 h 1180179"/>
                <a:gd name="connsiteX13" fmla="*/ 207241 w 511368"/>
                <a:gd name="connsiteY13" fmla="*/ 809815 h 1180179"/>
                <a:gd name="connsiteX14" fmla="*/ 220957 w 511368"/>
                <a:gd name="connsiteY14" fmla="*/ 480631 h 1180179"/>
                <a:gd name="connsiteX15" fmla="*/ 10645 w 511368"/>
                <a:gd name="connsiteY15" fmla="*/ 28003 h 118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1368" h="1180179">
                  <a:moveTo>
                    <a:pt x="10645" y="28003"/>
                  </a:moveTo>
                  <a:cubicBezTo>
                    <a:pt x="-16025" y="-30671"/>
                    <a:pt x="9883" y="2857"/>
                    <a:pt x="60937" y="128587"/>
                  </a:cubicBezTo>
                  <a:cubicBezTo>
                    <a:pt x="111991" y="254317"/>
                    <a:pt x="280393" y="618553"/>
                    <a:pt x="316969" y="782383"/>
                  </a:cubicBezTo>
                  <a:cubicBezTo>
                    <a:pt x="353545" y="946213"/>
                    <a:pt x="270487" y="1070419"/>
                    <a:pt x="280393" y="1111567"/>
                  </a:cubicBezTo>
                  <a:cubicBezTo>
                    <a:pt x="290299" y="1152715"/>
                    <a:pt x="377167" y="1017841"/>
                    <a:pt x="376405" y="1029271"/>
                  </a:cubicBezTo>
                  <a:cubicBezTo>
                    <a:pt x="375643" y="1040701"/>
                    <a:pt x="256009" y="1177861"/>
                    <a:pt x="275821" y="1180147"/>
                  </a:cubicBezTo>
                  <a:cubicBezTo>
                    <a:pt x="295633" y="1182433"/>
                    <a:pt x="460987" y="1063561"/>
                    <a:pt x="495277" y="1042987"/>
                  </a:cubicBezTo>
                  <a:cubicBezTo>
                    <a:pt x="529567" y="1022413"/>
                    <a:pt x="501373" y="1051369"/>
                    <a:pt x="481561" y="1056703"/>
                  </a:cubicBezTo>
                  <a:cubicBezTo>
                    <a:pt x="461749" y="1062037"/>
                    <a:pt x="389359" y="1112329"/>
                    <a:pt x="376405" y="1074991"/>
                  </a:cubicBezTo>
                  <a:cubicBezTo>
                    <a:pt x="363451" y="1037653"/>
                    <a:pt x="410695" y="856297"/>
                    <a:pt x="403837" y="832675"/>
                  </a:cubicBezTo>
                  <a:cubicBezTo>
                    <a:pt x="396979" y="809053"/>
                    <a:pt x="352783" y="953833"/>
                    <a:pt x="335257" y="933259"/>
                  </a:cubicBezTo>
                  <a:cubicBezTo>
                    <a:pt x="317731" y="912685"/>
                    <a:pt x="326875" y="765619"/>
                    <a:pt x="298681" y="709231"/>
                  </a:cubicBezTo>
                  <a:cubicBezTo>
                    <a:pt x="270487" y="652843"/>
                    <a:pt x="181333" y="578167"/>
                    <a:pt x="166093" y="594931"/>
                  </a:cubicBezTo>
                  <a:cubicBezTo>
                    <a:pt x="150853" y="611695"/>
                    <a:pt x="198097" y="828865"/>
                    <a:pt x="207241" y="809815"/>
                  </a:cubicBezTo>
                  <a:cubicBezTo>
                    <a:pt x="216385" y="790765"/>
                    <a:pt x="250675" y="611695"/>
                    <a:pt x="220957" y="480631"/>
                  </a:cubicBezTo>
                  <a:cubicBezTo>
                    <a:pt x="191239" y="349567"/>
                    <a:pt x="37315" y="86677"/>
                    <a:pt x="10645" y="28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A3C1F422-4734-4DA3-37DC-C9F144CE383A}"/>
                </a:ext>
              </a:extLst>
            </p:cNvPr>
            <p:cNvSpPr/>
            <p:nvPr/>
          </p:nvSpPr>
          <p:spPr>
            <a:xfrm>
              <a:off x="4635975" y="5856584"/>
              <a:ext cx="322584" cy="429926"/>
            </a:xfrm>
            <a:custGeom>
              <a:avLst/>
              <a:gdLst>
                <a:gd name="connsiteX0" fmla="*/ 33 w 322584"/>
                <a:gd name="connsiteY0" fmla="*/ 148 h 429926"/>
                <a:gd name="connsiteX1" fmla="*/ 237777 w 322584"/>
                <a:gd name="connsiteY1" fmla="*/ 251608 h 429926"/>
                <a:gd name="connsiteX2" fmla="*/ 269781 w 322584"/>
                <a:gd name="connsiteY2" fmla="*/ 356764 h 429926"/>
                <a:gd name="connsiteX3" fmla="*/ 315501 w 322584"/>
                <a:gd name="connsiteY3" fmla="*/ 279040 h 429926"/>
                <a:gd name="connsiteX4" fmla="*/ 105189 w 322584"/>
                <a:gd name="connsiteY4" fmla="*/ 375052 h 429926"/>
                <a:gd name="connsiteX5" fmla="*/ 4605 w 322584"/>
                <a:gd name="connsiteY5" fmla="*/ 425344 h 429926"/>
                <a:gd name="connsiteX6" fmla="*/ 173769 w 322584"/>
                <a:gd name="connsiteY6" fmla="*/ 260752 h 429926"/>
                <a:gd name="connsiteX7" fmla="*/ 132621 w 322584"/>
                <a:gd name="connsiteY7" fmla="*/ 251608 h 429926"/>
                <a:gd name="connsiteX8" fmla="*/ 219489 w 322584"/>
                <a:gd name="connsiteY8" fmla="*/ 215032 h 429926"/>
                <a:gd name="connsiteX9" fmla="*/ 33 w 322584"/>
                <a:gd name="connsiteY9" fmla="*/ 148 h 42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584" h="429926">
                  <a:moveTo>
                    <a:pt x="33" y="148"/>
                  </a:moveTo>
                  <a:cubicBezTo>
                    <a:pt x="3081" y="6244"/>
                    <a:pt x="192819" y="192172"/>
                    <a:pt x="237777" y="251608"/>
                  </a:cubicBezTo>
                  <a:cubicBezTo>
                    <a:pt x="282735" y="311044"/>
                    <a:pt x="256827" y="352192"/>
                    <a:pt x="269781" y="356764"/>
                  </a:cubicBezTo>
                  <a:cubicBezTo>
                    <a:pt x="282735" y="361336"/>
                    <a:pt x="342933" y="275992"/>
                    <a:pt x="315501" y="279040"/>
                  </a:cubicBezTo>
                  <a:cubicBezTo>
                    <a:pt x="288069" y="282088"/>
                    <a:pt x="157005" y="350668"/>
                    <a:pt x="105189" y="375052"/>
                  </a:cubicBezTo>
                  <a:cubicBezTo>
                    <a:pt x="53373" y="399436"/>
                    <a:pt x="-6825" y="444394"/>
                    <a:pt x="4605" y="425344"/>
                  </a:cubicBezTo>
                  <a:cubicBezTo>
                    <a:pt x="16035" y="406294"/>
                    <a:pt x="152433" y="289708"/>
                    <a:pt x="173769" y="260752"/>
                  </a:cubicBezTo>
                  <a:cubicBezTo>
                    <a:pt x="195105" y="231796"/>
                    <a:pt x="125001" y="259228"/>
                    <a:pt x="132621" y="251608"/>
                  </a:cubicBezTo>
                  <a:cubicBezTo>
                    <a:pt x="140241" y="243988"/>
                    <a:pt x="234729" y="253132"/>
                    <a:pt x="219489" y="215032"/>
                  </a:cubicBezTo>
                  <a:cubicBezTo>
                    <a:pt x="204249" y="176932"/>
                    <a:pt x="-3015" y="-5948"/>
                    <a:pt x="33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BB61D8AC-0D74-62F8-E29C-83351C52E945}"/>
                </a:ext>
              </a:extLst>
            </p:cNvPr>
            <p:cNvSpPr/>
            <p:nvPr/>
          </p:nvSpPr>
          <p:spPr>
            <a:xfrm>
              <a:off x="4514460" y="6372166"/>
              <a:ext cx="419504" cy="346739"/>
            </a:xfrm>
            <a:custGeom>
              <a:avLst/>
              <a:gdLst>
                <a:gd name="connsiteX0" fmla="*/ 95640 w 419504"/>
                <a:gd name="connsiteY0" fmla="*/ 15934 h 346739"/>
                <a:gd name="connsiteX1" fmla="*/ 38490 w 419504"/>
                <a:gd name="connsiteY1" fmla="*/ 158809 h 346739"/>
                <a:gd name="connsiteX2" fmla="*/ 73415 w 419504"/>
                <a:gd name="connsiteY2" fmla="*/ 228659 h 346739"/>
                <a:gd name="connsiteX3" fmla="*/ 390 w 419504"/>
                <a:gd name="connsiteY3" fmla="*/ 206434 h 346739"/>
                <a:gd name="connsiteX4" fmla="*/ 111515 w 419504"/>
                <a:gd name="connsiteY4" fmla="*/ 336609 h 346739"/>
                <a:gd name="connsiteX5" fmla="*/ 89290 w 419504"/>
                <a:gd name="connsiteY5" fmla="*/ 336609 h 346739"/>
                <a:gd name="connsiteX6" fmla="*/ 143265 w 419504"/>
                <a:gd name="connsiteY6" fmla="*/ 323909 h 346739"/>
                <a:gd name="connsiteX7" fmla="*/ 248040 w 419504"/>
                <a:gd name="connsiteY7" fmla="*/ 235009 h 346739"/>
                <a:gd name="connsiteX8" fmla="*/ 419490 w 419504"/>
                <a:gd name="connsiteY8" fmla="*/ 59 h 346739"/>
                <a:gd name="connsiteX9" fmla="*/ 238515 w 419504"/>
                <a:gd name="connsiteY9" fmla="*/ 212784 h 346739"/>
                <a:gd name="connsiteX10" fmla="*/ 146440 w 419504"/>
                <a:gd name="connsiteY10" fmla="*/ 269934 h 346739"/>
                <a:gd name="connsiteX11" fmla="*/ 171840 w 419504"/>
                <a:gd name="connsiteY11" fmla="*/ 92134 h 346739"/>
                <a:gd name="connsiteX12" fmla="*/ 149615 w 419504"/>
                <a:gd name="connsiteY12" fmla="*/ 203259 h 346739"/>
                <a:gd name="connsiteX13" fmla="*/ 86115 w 419504"/>
                <a:gd name="connsiteY13" fmla="*/ 269934 h 346739"/>
                <a:gd name="connsiteX14" fmla="*/ 54365 w 419504"/>
                <a:gd name="connsiteY14" fmla="*/ 146109 h 346739"/>
                <a:gd name="connsiteX15" fmla="*/ 13090 w 419504"/>
                <a:gd name="connsiteY15" fmla="*/ 174684 h 346739"/>
                <a:gd name="connsiteX16" fmla="*/ 95640 w 419504"/>
                <a:gd name="connsiteY16" fmla="*/ 15934 h 34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9504" h="346739">
                  <a:moveTo>
                    <a:pt x="95640" y="15934"/>
                  </a:moveTo>
                  <a:cubicBezTo>
                    <a:pt x="99873" y="13288"/>
                    <a:pt x="42194" y="123355"/>
                    <a:pt x="38490" y="158809"/>
                  </a:cubicBezTo>
                  <a:cubicBezTo>
                    <a:pt x="34786" y="194263"/>
                    <a:pt x="79765" y="220722"/>
                    <a:pt x="73415" y="228659"/>
                  </a:cubicBezTo>
                  <a:cubicBezTo>
                    <a:pt x="67065" y="236596"/>
                    <a:pt x="-5960" y="188442"/>
                    <a:pt x="390" y="206434"/>
                  </a:cubicBezTo>
                  <a:cubicBezTo>
                    <a:pt x="6740" y="224426"/>
                    <a:pt x="96698" y="314913"/>
                    <a:pt x="111515" y="336609"/>
                  </a:cubicBezTo>
                  <a:cubicBezTo>
                    <a:pt x="126332" y="358305"/>
                    <a:pt x="83998" y="338726"/>
                    <a:pt x="89290" y="336609"/>
                  </a:cubicBezTo>
                  <a:cubicBezTo>
                    <a:pt x="94582" y="334492"/>
                    <a:pt x="116807" y="340842"/>
                    <a:pt x="143265" y="323909"/>
                  </a:cubicBezTo>
                  <a:cubicBezTo>
                    <a:pt x="169723" y="306976"/>
                    <a:pt x="202003" y="288984"/>
                    <a:pt x="248040" y="235009"/>
                  </a:cubicBezTo>
                  <a:cubicBezTo>
                    <a:pt x="294077" y="181034"/>
                    <a:pt x="421077" y="3763"/>
                    <a:pt x="419490" y="59"/>
                  </a:cubicBezTo>
                  <a:cubicBezTo>
                    <a:pt x="417903" y="-3645"/>
                    <a:pt x="284023" y="167805"/>
                    <a:pt x="238515" y="212784"/>
                  </a:cubicBezTo>
                  <a:cubicBezTo>
                    <a:pt x="193007" y="257763"/>
                    <a:pt x="157552" y="290042"/>
                    <a:pt x="146440" y="269934"/>
                  </a:cubicBezTo>
                  <a:cubicBezTo>
                    <a:pt x="135328" y="249826"/>
                    <a:pt x="171311" y="103246"/>
                    <a:pt x="171840" y="92134"/>
                  </a:cubicBezTo>
                  <a:cubicBezTo>
                    <a:pt x="172369" y="81022"/>
                    <a:pt x="163903" y="173626"/>
                    <a:pt x="149615" y="203259"/>
                  </a:cubicBezTo>
                  <a:cubicBezTo>
                    <a:pt x="135327" y="232892"/>
                    <a:pt x="101990" y="279459"/>
                    <a:pt x="86115" y="269934"/>
                  </a:cubicBezTo>
                  <a:cubicBezTo>
                    <a:pt x="70240" y="260409"/>
                    <a:pt x="66536" y="161984"/>
                    <a:pt x="54365" y="146109"/>
                  </a:cubicBezTo>
                  <a:cubicBezTo>
                    <a:pt x="42194" y="130234"/>
                    <a:pt x="6740" y="190030"/>
                    <a:pt x="13090" y="174684"/>
                  </a:cubicBezTo>
                  <a:cubicBezTo>
                    <a:pt x="19440" y="159338"/>
                    <a:pt x="91407" y="18580"/>
                    <a:pt x="95640" y="15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7419B60A-0FD8-1D1E-104B-8AE3EBABAA0E}"/>
                </a:ext>
              </a:extLst>
            </p:cNvPr>
            <p:cNvSpPr/>
            <p:nvPr/>
          </p:nvSpPr>
          <p:spPr>
            <a:xfrm>
              <a:off x="4714039" y="6442073"/>
              <a:ext cx="222833" cy="296422"/>
            </a:xfrm>
            <a:custGeom>
              <a:avLst/>
              <a:gdLst>
                <a:gd name="connsiteX0" fmla="*/ 70686 w 222833"/>
                <a:gd name="connsiteY0" fmla="*/ 2 h 296422"/>
                <a:gd name="connsiteX1" fmla="*/ 111961 w 222833"/>
                <a:gd name="connsiteY1" fmla="*/ 111127 h 296422"/>
                <a:gd name="connsiteX2" fmla="*/ 99261 w 222833"/>
                <a:gd name="connsiteY2" fmla="*/ 196852 h 296422"/>
                <a:gd name="connsiteX3" fmla="*/ 836 w 222833"/>
                <a:gd name="connsiteY3" fmla="*/ 295277 h 296422"/>
                <a:gd name="connsiteX4" fmla="*/ 57986 w 222833"/>
                <a:gd name="connsiteY4" fmla="*/ 247652 h 296422"/>
                <a:gd name="connsiteX5" fmla="*/ 162761 w 222833"/>
                <a:gd name="connsiteY5" fmla="*/ 203202 h 296422"/>
                <a:gd name="connsiteX6" fmla="*/ 219911 w 222833"/>
                <a:gd name="connsiteY6" fmla="*/ 57152 h 296422"/>
                <a:gd name="connsiteX7" fmla="*/ 73861 w 222833"/>
                <a:gd name="connsiteY7" fmla="*/ 228602 h 296422"/>
                <a:gd name="connsiteX8" fmla="*/ 83386 w 222833"/>
                <a:gd name="connsiteY8" fmla="*/ 107952 h 296422"/>
                <a:gd name="connsiteX9" fmla="*/ 70686 w 222833"/>
                <a:gd name="connsiteY9" fmla="*/ 2 h 29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33" h="296422">
                  <a:moveTo>
                    <a:pt x="70686" y="2"/>
                  </a:moveTo>
                  <a:cubicBezTo>
                    <a:pt x="75449" y="531"/>
                    <a:pt x="107198" y="78319"/>
                    <a:pt x="111961" y="111127"/>
                  </a:cubicBezTo>
                  <a:cubicBezTo>
                    <a:pt x="116724" y="143935"/>
                    <a:pt x="117782" y="166161"/>
                    <a:pt x="99261" y="196852"/>
                  </a:cubicBezTo>
                  <a:cubicBezTo>
                    <a:pt x="80740" y="227543"/>
                    <a:pt x="7715" y="286810"/>
                    <a:pt x="836" y="295277"/>
                  </a:cubicBezTo>
                  <a:cubicBezTo>
                    <a:pt x="-6043" y="303744"/>
                    <a:pt x="30999" y="262998"/>
                    <a:pt x="57986" y="247652"/>
                  </a:cubicBezTo>
                  <a:cubicBezTo>
                    <a:pt x="84973" y="232306"/>
                    <a:pt x="135774" y="234952"/>
                    <a:pt x="162761" y="203202"/>
                  </a:cubicBezTo>
                  <a:cubicBezTo>
                    <a:pt x="189748" y="171452"/>
                    <a:pt x="234728" y="52919"/>
                    <a:pt x="219911" y="57152"/>
                  </a:cubicBezTo>
                  <a:cubicBezTo>
                    <a:pt x="205094" y="61385"/>
                    <a:pt x="96615" y="220135"/>
                    <a:pt x="73861" y="228602"/>
                  </a:cubicBezTo>
                  <a:cubicBezTo>
                    <a:pt x="51107" y="237069"/>
                    <a:pt x="82857" y="142877"/>
                    <a:pt x="83386" y="107952"/>
                  </a:cubicBezTo>
                  <a:cubicBezTo>
                    <a:pt x="83915" y="73027"/>
                    <a:pt x="65923" y="-527"/>
                    <a:pt x="70686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1B61A4A-5F47-6915-AB82-CF91727A4F79}"/>
                </a:ext>
              </a:extLst>
            </p:cNvPr>
            <p:cNvSpPr/>
            <p:nvPr/>
          </p:nvSpPr>
          <p:spPr>
            <a:xfrm>
              <a:off x="4442031" y="6381750"/>
              <a:ext cx="244929" cy="336803"/>
            </a:xfrm>
            <a:custGeom>
              <a:avLst/>
              <a:gdLst>
                <a:gd name="connsiteX0" fmla="*/ 95044 w 244929"/>
                <a:gd name="connsiteY0" fmla="*/ 0 h 336803"/>
                <a:gd name="connsiteX1" fmla="*/ 25194 w 244929"/>
                <a:gd name="connsiteY1" fmla="*/ 228600 h 336803"/>
                <a:gd name="connsiteX2" fmla="*/ 104569 w 244929"/>
                <a:gd name="connsiteY2" fmla="*/ 276225 h 336803"/>
                <a:gd name="connsiteX3" fmla="*/ 2969 w 244929"/>
                <a:gd name="connsiteY3" fmla="*/ 282575 h 336803"/>
                <a:gd name="connsiteX4" fmla="*/ 244269 w 244929"/>
                <a:gd name="connsiteY4" fmla="*/ 336550 h 336803"/>
                <a:gd name="connsiteX5" fmla="*/ 72819 w 244929"/>
                <a:gd name="connsiteY5" fmla="*/ 301625 h 336803"/>
                <a:gd name="connsiteX6" fmla="*/ 18844 w 244929"/>
                <a:gd name="connsiteY6" fmla="*/ 273050 h 336803"/>
                <a:gd name="connsiteX7" fmla="*/ 12494 w 244929"/>
                <a:gd name="connsiteY7" fmla="*/ 209550 h 336803"/>
                <a:gd name="connsiteX8" fmla="*/ 9319 w 244929"/>
                <a:gd name="connsiteY8" fmla="*/ 219075 h 336803"/>
                <a:gd name="connsiteX9" fmla="*/ 95044 w 244929"/>
                <a:gd name="connsiteY9" fmla="*/ 0 h 33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929" h="336803">
                  <a:moveTo>
                    <a:pt x="95044" y="0"/>
                  </a:moveTo>
                  <a:cubicBezTo>
                    <a:pt x="59325" y="91281"/>
                    <a:pt x="23607" y="182563"/>
                    <a:pt x="25194" y="228600"/>
                  </a:cubicBezTo>
                  <a:cubicBezTo>
                    <a:pt x="26781" y="274637"/>
                    <a:pt x="108273" y="267229"/>
                    <a:pt x="104569" y="276225"/>
                  </a:cubicBezTo>
                  <a:cubicBezTo>
                    <a:pt x="100865" y="285221"/>
                    <a:pt x="-20314" y="272521"/>
                    <a:pt x="2969" y="282575"/>
                  </a:cubicBezTo>
                  <a:cubicBezTo>
                    <a:pt x="26252" y="292629"/>
                    <a:pt x="232627" y="333375"/>
                    <a:pt x="244269" y="336550"/>
                  </a:cubicBezTo>
                  <a:cubicBezTo>
                    <a:pt x="255911" y="339725"/>
                    <a:pt x="110390" y="312208"/>
                    <a:pt x="72819" y="301625"/>
                  </a:cubicBezTo>
                  <a:cubicBezTo>
                    <a:pt x="35248" y="291042"/>
                    <a:pt x="28898" y="288396"/>
                    <a:pt x="18844" y="273050"/>
                  </a:cubicBezTo>
                  <a:cubicBezTo>
                    <a:pt x="8790" y="257704"/>
                    <a:pt x="14081" y="218546"/>
                    <a:pt x="12494" y="209550"/>
                  </a:cubicBezTo>
                  <a:cubicBezTo>
                    <a:pt x="10907" y="200554"/>
                    <a:pt x="9319" y="219075"/>
                    <a:pt x="9319" y="219075"/>
                  </a:cubicBezTo>
                  <a:lnTo>
                    <a:pt x="9504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15DC8D41-912A-5B2C-EE46-4E3FAE830669}"/>
                </a:ext>
              </a:extLst>
            </p:cNvPr>
            <p:cNvSpPr/>
            <p:nvPr/>
          </p:nvSpPr>
          <p:spPr>
            <a:xfrm>
              <a:off x="3546475" y="6724200"/>
              <a:ext cx="1142936" cy="206825"/>
            </a:xfrm>
            <a:custGeom>
              <a:avLst/>
              <a:gdLst>
                <a:gd name="connsiteX0" fmla="*/ 0 w 1142936"/>
                <a:gd name="connsiteY0" fmla="*/ 206825 h 206825"/>
                <a:gd name="connsiteX1" fmla="*/ 527050 w 1142936"/>
                <a:gd name="connsiteY1" fmla="*/ 44900 h 206825"/>
                <a:gd name="connsiteX2" fmla="*/ 635000 w 1142936"/>
                <a:gd name="connsiteY2" fmla="*/ 63950 h 206825"/>
                <a:gd name="connsiteX3" fmla="*/ 946150 w 1142936"/>
                <a:gd name="connsiteY3" fmla="*/ 60775 h 206825"/>
                <a:gd name="connsiteX4" fmla="*/ 879475 w 1142936"/>
                <a:gd name="connsiteY4" fmla="*/ 67125 h 206825"/>
                <a:gd name="connsiteX5" fmla="*/ 1054100 w 1142936"/>
                <a:gd name="connsiteY5" fmla="*/ 70300 h 206825"/>
                <a:gd name="connsiteX6" fmla="*/ 1139825 w 1142936"/>
                <a:gd name="connsiteY6" fmla="*/ 171900 h 206825"/>
                <a:gd name="connsiteX7" fmla="*/ 949325 w 1142936"/>
                <a:gd name="connsiteY7" fmla="*/ 79825 h 206825"/>
                <a:gd name="connsiteX8" fmla="*/ 723900 w 1142936"/>
                <a:gd name="connsiteY8" fmla="*/ 450 h 206825"/>
                <a:gd name="connsiteX9" fmla="*/ 768350 w 1142936"/>
                <a:gd name="connsiteY9" fmla="*/ 48075 h 206825"/>
                <a:gd name="connsiteX10" fmla="*/ 584200 w 1142936"/>
                <a:gd name="connsiteY10" fmla="*/ 60775 h 206825"/>
                <a:gd name="connsiteX11" fmla="*/ 425450 w 1142936"/>
                <a:gd name="connsiteY11" fmla="*/ 95700 h 206825"/>
                <a:gd name="connsiteX12" fmla="*/ 0 w 1142936"/>
                <a:gd name="connsiteY12" fmla="*/ 206825 h 20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2936" h="206825">
                  <a:moveTo>
                    <a:pt x="0" y="206825"/>
                  </a:moveTo>
                  <a:cubicBezTo>
                    <a:pt x="16933" y="198358"/>
                    <a:pt x="421217" y="68712"/>
                    <a:pt x="527050" y="44900"/>
                  </a:cubicBezTo>
                  <a:cubicBezTo>
                    <a:pt x="632883" y="21088"/>
                    <a:pt x="565150" y="61304"/>
                    <a:pt x="635000" y="63950"/>
                  </a:cubicBezTo>
                  <a:cubicBezTo>
                    <a:pt x="704850" y="66596"/>
                    <a:pt x="905404" y="60246"/>
                    <a:pt x="946150" y="60775"/>
                  </a:cubicBezTo>
                  <a:cubicBezTo>
                    <a:pt x="986896" y="61304"/>
                    <a:pt x="861483" y="65537"/>
                    <a:pt x="879475" y="67125"/>
                  </a:cubicBezTo>
                  <a:cubicBezTo>
                    <a:pt x="897467" y="68712"/>
                    <a:pt x="1010708" y="52838"/>
                    <a:pt x="1054100" y="70300"/>
                  </a:cubicBezTo>
                  <a:cubicBezTo>
                    <a:pt x="1097492" y="87762"/>
                    <a:pt x="1157287" y="170313"/>
                    <a:pt x="1139825" y="171900"/>
                  </a:cubicBezTo>
                  <a:cubicBezTo>
                    <a:pt x="1122363" y="173487"/>
                    <a:pt x="1018646" y="108400"/>
                    <a:pt x="949325" y="79825"/>
                  </a:cubicBezTo>
                  <a:cubicBezTo>
                    <a:pt x="880004" y="51250"/>
                    <a:pt x="754062" y="5742"/>
                    <a:pt x="723900" y="450"/>
                  </a:cubicBezTo>
                  <a:cubicBezTo>
                    <a:pt x="693738" y="-4842"/>
                    <a:pt x="791633" y="38021"/>
                    <a:pt x="768350" y="48075"/>
                  </a:cubicBezTo>
                  <a:cubicBezTo>
                    <a:pt x="745067" y="58129"/>
                    <a:pt x="641350" y="52838"/>
                    <a:pt x="584200" y="60775"/>
                  </a:cubicBezTo>
                  <a:cubicBezTo>
                    <a:pt x="527050" y="68712"/>
                    <a:pt x="522817" y="70829"/>
                    <a:pt x="425450" y="95700"/>
                  </a:cubicBezTo>
                  <a:lnTo>
                    <a:pt x="0" y="20682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3E4A6A95-3E23-EE20-E966-E7362F55D018}"/>
                </a:ext>
              </a:extLst>
            </p:cNvPr>
            <p:cNvSpPr/>
            <p:nvPr/>
          </p:nvSpPr>
          <p:spPr>
            <a:xfrm>
              <a:off x="4577239" y="6778621"/>
              <a:ext cx="1299818" cy="330532"/>
            </a:xfrm>
            <a:custGeom>
              <a:avLst/>
              <a:gdLst>
                <a:gd name="connsiteX0" fmla="*/ 1111 w 1299818"/>
                <a:gd name="connsiteY0" fmla="*/ 120654 h 330532"/>
                <a:gd name="connsiteX1" fmla="*/ 299561 w 1299818"/>
                <a:gd name="connsiteY1" fmla="*/ 15879 h 330532"/>
                <a:gd name="connsiteX2" fmla="*/ 598011 w 1299818"/>
                <a:gd name="connsiteY2" fmla="*/ 25404 h 330532"/>
                <a:gd name="connsiteX3" fmla="*/ 566261 w 1299818"/>
                <a:gd name="connsiteY3" fmla="*/ 50804 h 330532"/>
                <a:gd name="connsiteX4" fmla="*/ 820261 w 1299818"/>
                <a:gd name="connsiteY4" fmla="*/ 120654 h 330532"/>
                <a:gd name="connsiteX5" fmla="*/ 759936 w 1299818"/>
                <a:gd name="connsiteY5" fmla="*/ 95254 h 330532"/>
                <a:gd name="connsiteX6" fmla="*/ 1074261 w 1299818"/>
                <a:gd name="connsiteY6" fmla="*/ 152404 h 330532"/>
                <a:gd name="connsiteX7" fmla="*/ 1210786 w 1299818"/>
                <a:gd name="connsiteY7" fmla="*/ 174629 h 330532"/>
                <a:gd name="connsiteX8" fmla="*/ 1299686 w 1299818"/>
                <a:gd name="connsiteY8" fmla="*/ 330204 h 330532"/>
                <a:gd name="connsiteX9" fmla="*/ 1191736 w 1299818"/>
                <a:gd name="connsiteY9" fmla="*/ 212729 h 330532"/>
                <a:gd name="connsiteX10" fmla="*/ 864711 w 1299818"/>
                <a:gd name="connsiteY10" fmla="*/ 111129 h 330532"/>
                <a:gd name="connsiteX11" fmla="*/ 610711 w 1299818"/>
                <a:gd name="connsiteY11" fmla="*/ 53979 h 330532"/>
                <a:gd name="connsiteX12" fmla="*/ 363061 w 1299818"/>
                <a:gd name="connsiteY12" fmla="*/ 4 h 330532"/>
                <a:gd name="connsiteX13" fmla="*/ 324961 w 1299818"/>
                <a:gd name="connsiteY13" fmla="*/ 50804 h 330532"/>
                <a:gd name="connsiteX14" fmla="*/ 201136 w 1299818"/>
                <a:gd name="connsiteY14" fmla="*/ 19054 h 330532"/>
                <a:gd name="connsiteX15" fmla="*/ 1111 w 1299818"/>
                <a:gd name="connsiteY15" fmla="*/ 120654 h 33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99818" h="330532">
                  <a:moveTo>
                    <a:pt x="1111" y="120654"/>
                  </a:moveTo>
                  <a:cubicBezTo>
                    <a:pt x="17515" y="120125"/>
                    <a:pt x="200078" y="31754"/>
                    <a:pt x="299561" y="15879"/>
                  </a:cubicBezTo>
                  <a:cubicBezTo>
                    <a:pt x="399044" y="4"/>
                    <a:pt x="553561" y="19583"/>
                    <a:pt x="598011" y="25404"/>
                  </a:cubicBezTo>
                  <a:cubicBezTo>
                    <a:pt x="642461" y="31225"/>
                    <a:pt x="529219" y="34929"/>
                    <a:pt x="566261" y="50804"/>
                  </a:cubicBezTo>
                  <a:cubicBezTo>
                    <a:pt x="603303" y="66679"/>
                    <a:pt x="787982" y="113246"/>
                    <a:pt x="820261" y="120654"/>
                  </a:cubicBezTo>
                  <a:cubicBezTo>
                    <a:pt x="852540" y="128062"/>
                    <a:pt x="717603" y="89962"/>
                    <a:pt x="759936" y="95254"/>
                  </a:cubicBezTo>
                  <a:cubicBezTo>
                    <a:pt x="802269" y="100546"/>
                    <a:pt x="999119" y="139175"/>
                    <a:pt x="1074261" y="152404"/>
                  </a:cubicBezTo>
                  <a:cubicBezTo>
                    <a:pt x="1149403" y="165633"/>
                    <a:pt x="1173215" y="144996"/>
                    <a:pt x="1210786" y="174629"/>
                  </a:cubicBezTo>
                  <a:cubicBezTo>
                    <a:pt x="1248357" y="204262"/>
                    <a:pt x="1302861" y="323854"/>
                    <a:pt x="1299686" y="330204"/>
                  </a:cubicBezTo>
                  <a:cubicBezTo>
                    <a:pt x="1296511" y="336554"/>
                    <a:pt x="1264232" y="249241"/>
                    <a:pt x="1191736" y="212729"/>
                  </a:cubicBezTo>
                  <a:cubicBezTo>
                    <a:pt x="1119240" y="176217"/>
                    <a:pt x="961548" y="137587"/>
                    <a:pt x="864711" y="111129"/>
                  </a:cubicBezTo>
                  <a:cubicBezTo>
                    <a:pt x="767874" y="84671"/>
                    <a:pt x="610711" y="53979"/>
                    <a:pt x="610711" y="53979"/>
                  </a:cubicBezTo>
                  <a:cubicBezTo>
                    <a:pt x="527103" y="35458"/>
                    <a:pt x="410686" y="533"/>
                    <a:pt x="363061" y="4"/>
                  </a:cubicBezTo>
                  <a:cubicBezTo>
                    <a:pt x="315436" y="-525"/>
                    <a:pt x="351949" y="47629"/>
                    <a:pt x="324961" y="50804"/>
                  </a:cubicBezTo>
                  <a:cubicBezTo>
                    <a:pt x="297973" y="53979"/>
                    <a:pt x="247703" y="8471"/>
                    <a:pt x="201136" y="19054"/>
                  </a:cubicBezTo>
                  <a:cubicBezTo>
                    <a:pt x="154569" y="29637"/>
                    <a:pt x="-15293" y="121183"/>
                    <a:pt x="1111" y="1206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7BC477D5-F1D3-97E6-264D-04B8A2A81E6B}"/>
                </a:ext>
              </a:extLst>
            </p:cNvPr>
            <p:cNvSpPr/>
            <p:nvPr/>
          </p:nvSpPr>
          <p:spPr>
            <a:xfrm>
              <a:off x="3739203" y="6937668"/>
              <a:ext cx="1358705" cy="322999"/>
            </a:xfrm>
            <a:custGeom>
              <a:avLst/>
              <a:gdLst>
                <a:gd name="connsiteX0" fmla="*/ 4122 w 1358705"/>
                <a:gd name="connsiteY0" fmla="*/ 2882 h 322999"/>
                <a:gd name="connsiteX1" fmla="*/ 635947 w 1358705"/>
                <a:gd name="connsiteY1" fmla="*/ 288632 h 322999"/>
                <a:gd name="connsiteX2" fmla="*/ 540697 w 1358705"/>
                <a:gd name="connsiteY2" fmla="*/ 314032 h 322999"/>
                <a:gd name="connsiteX3" fmla="*/ 950272 w 1358705"/>
                <a:gd name="connsiteY3" fmla="*/ 253707 h 322999"/>
                <a:gd name="connsiteX4" fmla="*/ 934397 w 1358705"/>
                <a:gd name="connsiteY4" fmla="*/ 275932 h 322999"/>
                <a:gd name="connsiteX5" fmla="*/ 1089972 w 1358705"/>
                <a:gd name="connsiteY5" fmla="*/ 275932 h 322999"/>
                <a:gd name="connsiteX6" fmla="*/ 1248722 w 1358705"/>
                <a:gd name="connsiteY6" fmla="*/ 310857 h 322999"/>
                <a:gd name="connsiteX7" fmla="*/ 1353497 w 1358705"/>
                <a:gd name="connsiteY7" fmla="*/ 263232 h 322999"/>
                <a:gd name="connsiteX8" fmla="*/ 1083622 w 1358705"/>
                <a:gd name="connsiteY8" fmla="*/ 282282 h 322999"/>
                <a:gd name="connsiteX9" fmla="*/ 747072 w 1358705"/>
                <a:gd name="connsiteY9" fmla="*/ 282282 h 322999"/>
                <a:gd name="connsiteX10" fmla="*/ 512122 w 1358705"/>
                <a:gd name="connsiteY10" fmla="*/ 199732 h 322999"/>
                <a:gd name="connsiteX11" fmla="*/ 388297 w 1358705"/>
                <a:gd name="connsiteY11" fmla="*/ 196557 h 322999"/>
                <a:gd name="connsiteX12" fmla="*/ 143822 w 1358705"/>
                <a:gd name="connsiteY12" fmla="*/ 129882 h 322999"/>
                <a:gd name="connsiteX13" fmla="*/ 353372 w 1358705"/>
                <a:gd name="connsiteY13" fmla="*/ 142582 h 322999"/>
                <a:gd name="connsiteX14" fmla="*/ 4122 w 1358705"/>
                <a:gd name="connsiteY14" fmla="*/ 2882 h 32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58705" h="322999">
                  <a:moveTo>
                    <a:pt x="4122" y="2882"/>
                  </a:moveTo>
                  <a:cubicBezTo>
                    <a:pt x="51218" y="27224"/>
                    <a:pt x="546518" y="236774"/>
                    <a:pt x="635947" y="288632"/>
                  </a:cubicBezTo>
                  <a:cubicBezTo>
                    <a:pt x="725376" y="340490"/>
                    <a:pt x="488310" y="319853"/>
                    <a:pt x="540697" y="314032"/>
                  </a:cubicBezTo>
                  <a:cubicBezTo>
                    <a:pt x="593084" y="308211"/>
                    <a:pt x="884655" y="260057"/>
                    <a:pt x="950272" y="253707"/>
                  </a:cubicBezTo>
                  <a:cubicBezTo>
                    <a:pt x="1015889" y="247357"/>
                    <a:pt x="911114" y="272228"/>
                    <a:pt x="934397" y="275932"/>
                  </a:cubicBezTo>
                  <a:cubicBezTo>
                    <a:pt x="957680" y="279636"/>
                    <a:pt x="1037585" y="270111"/>
                    <a:pt x="1089972" y="275932"/>
                  </a:cubicBezTo>
                  <a:cubicBezTo>
                    <a:pt x="1142359" y="281753"/>
                    <a:pt x="1204801" y="312974"/>
                    <a:pt x="1248722" y="310857"/>
                  </a:cubicBezTo>
                  <a:cubicBezTo>
                    <a:pt x="1292643" y="308740"/>
                    <a:pt x="1381014" y="267994"/>
                    <a:pt x="1353497" y="263232"/>
                  </a:cubicBezTo>
                  <a:cubicBezTo>
                    <a:pt x="1325980" y="258470"/>
                    <a:pt x="1184693" y="279107"/>
                    <a:pt x="1083622" y="282282"/>
                  </a:cubicBezTo>
                  <a:cubicBezTo>
                    <a:pt x="982551" y="285457"/>
                    <a:pt x="842322" y="296040"/>
                    <a:pt x="747072" y="282282"/>
                  </a:cubicBezTo>
                  <a:cubicBezTo>
                    <a:pt x="651822" y="268524"/>
                    <a:pt x="571918" y="214019"/>
                    <a:pt x="512122" y="199732"/>
                  </a:cubicBezTo>
                  <a:cubicBezTo>
                    <a:pt x="452326" y="185445"/>
                    <a:pt x="449680" y="208199"/>
                    <a:pt x="388297" y="196557"/>
                  </a:cubicBezTo>
                  <a:cubicBezTo>
                    <a:pt x="326914" y="184915"/>
                    <a:pt x="149643" y="138878"/>
                    <a:pt x="143822" y="129882"/>
                  </a:cubicBezTo>
                  <a:cubicBezTo>
                    <a:pt x="138001" y="120886"/>
                    <a:pt x="378243" y="169569"/>
                    <a:pt x="353372" y="142582"/>
                  </a:cubicBezTo>
                  <a:cubicBezTo>
                    <a:pt x="328501" y="115595"/>
                    <a:pt x="-42974" y="-21460"/>
                    <a:pt x="4122" y="28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8907ED03-29B8-9012-1464-CDE68EB36DAB}"/>
                </a:ext>
              </a:extLst>
            </p:cNvPr>
            <p:cNvSpPr/>
            <p:nvPr/>
          </p:nvSpPr>
          <p:spPr>
            <a:xfrm>
              <a:off x="4673589" y="6990419"/>
              <a:ext cx="1059693" cy="439368"/>
            </a:xfrm>
            <a:custGeom>
              <a:avLst/>
              <a:gdLst>
                <a:gd name="connsiteX0" fmla="*/ 1054111 w 1059693"/>
                <a:gd name="connsiteY0" fmla="*/ 931 h 439368"/>
                <a:gd name="connsiteX1" fmla="*/ 847736 w 1059693"/>
                <a:gd name="connsiteY1" fmla="*/ 86656 h 439368"/>
                <a:gd name="connsiteX2" fmla="*/ 476261 w 1059693"/>
                <a:gd name="connsiteY2" fmla="*/ 220006 h 439368"/>
                <a:gd name="connsiteX3" fmla="*/ 288936 w 1059693"/>
                <a:gd name="connsiteY3" fmla="*/ 347006 h 439368"/>
                <a:gd name="connsiteX4" fmla="*/ 336561 w 1059693"/>
                <a:gd name="connsiteY4" fmla="*/ 312081 h 439368"/>
                <a:gd name="connsiteX5" fmla="*/ 11 w 1059693"/>
                <a:gd name="connsiteY5" fmla="*/ 439081 h 439368"/>
                <a:gd name="connsiteX6" fmla="*/ 349261 w 1059693"/>
                <a:gd name="connsiteY6" fmla="*/ 270806 h 439368"/>
                <a:gd name="connsiteX7" fmla="*/ 793761 w 1059693"/>
                <a:gd name="connsiteY7" fmla="*/ 99356 h 439368"/>
                <a:gd name="connsiteX8" fmla="*/ 631836 w 1059693"/>
                <a:gd name="connsiteY8" fmla="*/ 140631 h 439368"/>
                <a:gd name="connsiteX9" fmla="*/ 1054111 w 1059693"/>
                <a:gd name="connsiteY9" fmla="*/ 931 h 43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9693" h="439368">
                  <a:moveTo>
                    <a:pt x="1054111" y="931"/>
                  </a:moveTo>
                  <a:cubicBezTo>
                    <a:pt x="1090094" y="-8065"/>
                    <a:pt x="944044" y="50144"/>
                    <a:pt x="847736" y="86656"/>
                  </a:cubicBezTo>
                  <a:cubicBezTo>
                    <a:pt x="751428" y="123168"/>
                    <a:pt x="569394" y="176614"/>
                    <a:pt x="476261" y="220006"/>
                  </a:cubicBezTo>
                  <a:cubicBezTo>
                    <a:pt x="383128" y="263398"/>
                    <a:pt x="312219" y="331660"/>
                    <a:pt x="288936" y="347006"/>
                  </a:cubicBezTo>
                  <a:cubicBezTo>
                    <a:pt x="265653" y="362352"/>
                    <a:pt x="384715" y="296735"/>
                    <a:pt x="336561" y="312081"/>
                  </a:cubicBezTo>
                  <a:cubicBezTo>
                    <a:pt x="288407" y="327427"/>
                    <a:pt x="-2106" y="445960"/>
                    <a:pt x="11" y="439081"/>
                  </a:cubicBezTo>
                  <a:cubicBezTo>
                    <a:pt x="2128" y="432202"/>
                    <a:pt x="216969" y="327427"/>
                    <a:pt x="349261" y="270806"/>
                  </a:cubicBezTo>
                  <a:cubicBezTo>
                    <a:pt x="481553" y="214185"/>
                    <a:pt x="746665" y="121052"/>
                    <a:pt x="793761" y="99356"/>
                  </a:cubicBezTo>
                  <a:cubicBezTo>
                    <a:pt x="840857" y="77660"/>
                    <a:pt x="592678" y="156506"/>
                    <a:pt x="631836" y="140631"/>
                  </a:cubicBezTo>
                  <a:cubicBezTo>
                    <a:pt x="670994" y="124756"/>
                    <a:pt x="1018128" y="9927"/>
                    <a:pt x="1054111" y="9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C5681AFE-E667-BBE2-EBE5-4740DD555295}"/>
                </a:ext>
              </a:extLst>
            </p:cNvPr>
            <p:cNvSpPr/>
            <p:nvPr/>
          </p:nvSpPr>
          <p:spPr>
            <a:xfrm>
              <a:off x="3585542" y="6974589"/>
              <a:ext cx="1142290" cy="411627"/>
            </a:xfrm>
            <a:custGeom>
              <a:avLst/>
              <a:gdLst>
                <a:gd name="connsiteX0" fmla="*/ 59358 w 1142290"/>
                <a:gd name="connsiteY0" fmla="*/ 7236 h 411627"/>
                <a:gd name="connsiteX1" fmla="*/ 656258 w 1142290"/>
                <a:gd name="connsiteY1" fmla="*/ 308861 h 411627"/>
                <a:gd name="connsiteX2" fmla="*/ 513383 w 1142290"/>
                <a:gd name="connsiteY2" fmla="*/ 308861 h 411627"/>
                <a:gd name="connsiteX3" fmla="*/ 751508 w 1142290"/>
                <a:gd name="connsiteY3" fmla="*/ 410461 h 411627"/>
                <a:gd name="connsiteX4" fmla="*/ 672133 w 1142290"/>
                <a:gd name="connsiteY4" fmla="*/ 366011 h 411627"/>
                <a:gd name="connsiteX5" fmla="*/ 1142033 w 1142290"/>
                <a:gd name="connsiteY5" fmla="*/ 397761 h 411627"/>
                <a:gd name="connsiteX6" fmla="*/ 735633 w 1142290"/>
                <a:gd name="connsiteY6" fmla="*/ 321561 h 411627"/>
                <a:gd name="connsiteX7" fmla="*/ 551483 w 1142290"/>
                <a:gd name="connsiteY7" fmla="*/ 216786 h 411627"/>
                <a:gd name="connsiteX8" fmla="*/ 630858 w 1142290"/>
                <a:gd name="connsiteY8" fmla="*/ 318386 h 411627"/>
                <a:gd name="connsiteX9" fmla="*/ 300658 w 1142290"/>
                <a:gd name="connsiteY9" fmla="*/ 112011 h 411627"/>
                <a:gd name="connsiteX10" fmla="*/ 151433 w 1142290"/>
                <a:gd name="connsiteY10" fmla="*/ 67561 h 411627"/>
                <a:gd name="connsiteX11" fmla="*/ 30783 w 1142290"/>
                <a:gd name="connsiteY11" fmla="*/ 89786 h 411627"/>
                <a:gd name="connsiteX12" fmla="*/ 59358 w 1142290"/>
                <a:gd name="connsiteY12" fmla="*/ 7236 h 41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2290" h="411627">
                  <a:moveTo>
                    <a:pt x="59358" y="7236"/>
                  </a:moveTo>
                  <a:cubicBezTo>
                    <a:pt x="163604" y="43748"/>
                    <a:pt x="580587" y="258590"/>
                    <a:pt x="656258" y="308861"/>
                  </a:cubicBezTo>
                  <a:cubicBezTo>
                    <a:pt x="731929" y="359132"/>
                    <a:pt x="497508" y="291928"/>
                    <a:pt x="513383" y="308861"/>
                  </a:cubicBezTo>
                  <a:cubicBezTo>
                    <a:pt x="529258" y="325794"/>
                    <a:pt x="725050" y="400936"/>
                    <a:pt x="751508" y="410461"/>
                  </a:cubicBezTo>
                  <a:cubicBezTo>
                    <a:pt x="777966" y="419986"/>
                    <a:pt x="607046" y="368128"/>
                    <a:pt x="672133" y="366011"/>
                  </a:cubicBezTo>
                  <a:cubicBezTo>
                    <a:pt x="737220" y="363894"/>
                    <a:pt x="1131450" y="405169"/>
                    <a:pt x="1142033" y="397761"/>
                  </a:cubicBezTo>
                  <a:cubicBezTo>
                    <a:pt x="1152616" y="390353"/>
                    <a:pt x="834058" y="351724"/>
                    <a:pt x="735633" y="321561"/>
                  </a:cubicBezTo>
                  <a:cubicBezTo>
                    <a:pt x="637208" y="291398"/>
                    <a:pt x="568945" y="217315"/>
                    <a:pt x="551483" y="216786"/>
                  </a:cubicBezTo>
                  <a:cubicBezTo>
                    <a:pt x="534021" y="216257"/>
                    <a:pt x="672662" y="335848"/>
                    <a:pt x="630858" y="318386"/>
                  </a:cubicBezTo>
                  <a:cubicBezTo>
                    <a:pt x="589054" y="300924"/>
                    <a:pt x="380562" y="153815"/>
                    <a:pt x="300658" y="112011"/>
                  </a:cubicBezTo>
                  <a:cubicBezTo>
                    <a:pt x="220754" y="70207"/>
                    <a:pt x="196412" y="71265"/>
                    <a:pt x="151433" y="67561"/>
                  </a:cubicBezTo>
                  <a:cubicBezTo>
                    <a:pt x="106454" y="63857"/>
                    <a:pt x="44541" y="95607"/>
                    <a:pt x="30783" y="89786"/>
                  </a:cubicBezTo>
                  <a:cubicBezTo>
                    <a:pt x="17025" y="83965"/>
                    <a:pt x="-44888" y="-29276"/>
                    <a:pt x="59358" y="7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4E8E3D85-A93B-E979-FF89-1AFAB06C4A01}"/>
                </a:ext>
              </a:extLst>
            </p:cNvPr>
            <p:cNvSpPr/>
            <p:nvPr/>
          </p:nvSpPr>
          <p:spPr>
            <a:xfrm>
              <a:off x="4550543" y="3341960"/>
              <a:ext cx="243776" cy="980497"/>
            </a:xfrm>
            <a:custGeom>
              <a:avLst/>
              <a:gdLst>
                <a:gd name="connsiteX0" fmla="*/ 81782 w 243776"/>
                <a:gd name="connsiteY0" fmla="*/ 1315 h 980497"/>
                <a:gd name="connsiteX1" fmla="*/ 37332 w 243776"/>
                <a:gd name="connsiteY1" fmla="*/ 379140 h 980497"/>
                <a:gd name="connsiteX2" fmla="*/ 94482 w 243776"/>
                <a:gd name="connsiteY2" fmla="*/ 575990 h 980497"/>
                <a:gd name="connsiteX3" fmla="*/ 129407 w 243776"/>
                <a:gd name="connsiteY3" fmla="*/ 556940 h 980497"/>
                <a:gd name="connsiteX4" fmla="*/ 221482 w 243776"/>
                <a:gd name="connsiteY4" fmla="*/ 979215 h 980497"/>
                <a:gd name="connsiteX5" fmla="*/ 215132 w 243776"/>
                <a:gd name="connsiteY5" fmla="*/ 671240 h 980497"/>
                <a:gd name="connsiteX6" fmla="*/ 218307 w 243776"/>
                <a:gd name="connsiteY6" fmla="*/ 201340 h 980497"/>
                <a:gd name="connsiteX7" fmla="*/ 240532 w 243776"/>
                <a:gd name="connsiteY7" fmla="*/ 128315 h 980497"/>
                <a:gd name="connsiteX8" fmla="*/ 138932 w 243776"/>
                <a:gd name="connsiteY8" fmla="*/ 617265 h 980497"/>
                <a:gd name="connsiteX9" fmla="*/ 65907 w 243776"/>
                <a:gd name="connsiteY9" fmla="*/ 458515 h 980497"/>
                <a:gd name="connsiteX10" fmla="*/ 15107 w 243776"/>
                <a:gd name="connsiteY10" fmla="*/ 201340 h 980497"/>
                <a:gd name="connsiteX11" fmla="*/ 2407 w 243776"/>
                <a:gd name="connsiteY11" fmla="*/ 252140 h 980497"/>
                <a:gd name="connsiteX12" fmla="*/ 81782 w 243776"/>
                <a:gd name="connsiteY12" fmla="*/ 1315 h 98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776" h="980497">
                  <a:moveTo>
                    <a:pt x="81782" y="1315"/>
                  </a:moveTo>
                  <a:cubicBezTo>
                    <a:pt x="87603" y="22482"/>
                    <a:pt x="35215" y="283361"/>
                    <a:pt x="37332" y="379140"/>
                  </a:cubicBezTo>
                  <a:cubicBezTo>
                    <a:pt x="39449" y="474919"/>
                    <a:pt x="79136" y="546357"/>
                    <a:pt x="94482" y="575990"/>
                  </a:cubicBezTo>
                  <a:cubicBezTo>
                    <a:pt x="109828" y="605623"/>
                    <a:pt x="108240" y="489736"/>
                    <a:pt x="129407" y="556940"/>
                  </a:cubicBezTo>
                  <a:cubicBezTo>
                    <a:pt x="150574" y="624144"/>
                    <a:pt x="207195" y="960165"/>
                    <a:pt x="221482" y="979215"/>
                  </a:cubicBezTo>
                  <a:cubicBezTo>
                    <a:pt x="235770" y="998265"/>
                    <a:pt x="215661" y="800886"/>
                    <a:pt x="215132" y="671240"/>
                  </a:cubicBezTo>
                  <a:cubicBezTo>
                    <a:pt x="214603" y="541594"/>
                    <a:pt x="214074" y="291827"/>
                    <a:pt x="218307" y="201340"/>
                  </a:cubicBezTo>
                  <a:cubicBezTo>
                    <a:pt x="222540" y="110853"/>
                    <a:pt x="253761" y="58994"/>
                    <a:pt x="240532" y="128315"/>
                  </a:cubicBezTo>
                  <a:cubicBezTo>
                    <a:pt x="227303" y="197636"/>
                    <a:pt x="168036" y="562232"/>
                    <a:pt x="138932" y="617265"/>
                  </a:cubicBezTo>
                  <a:cubicBezTo>
                    <a:pt x="109828" y="672298"/>
                    <a:pt x="86545" y="527836"/>
                    <a:pt x="65907" y="458515"/>
                  </a:cubicBezTo>
                  <a:cubicBezTo>
                    <a:pt x="45269" y="389194"/>
                    <a:pt x="25690" y="235736"/>
                    <a:pt x="15107" y="201340"/>
                  </a:cubicBezTo>
                  <a:cubicBezTo>
                    <a:pt x="4524" y="166944"/>
                    <a:pt x="-4472" y="283361"/>
                    <a:pt x="2407" y="252140"/>
                  </a:cubicBezTo>
                  <a:cubicBezTo>
                    <a:pt x="9286" y="220919"/>
                    <a:pt x="75961" y="-19852"/>
                    <a:pt x="81782" y="1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5A972DB9-79EA-FF2D-5799-C2294A23EB41}"/>
                </a:ext>
              </a:extLst>
            </p:cNvPr>
            <p:cNvSpPr/>
            <p:nvPr/>
          </p:nvSpPr>
          <p:spPr>
            <a:xfrm>
              <a:off x="2890108" y="3501565"/>
              <a:ext cx="221476" cy="404060"/>
            </a:xfrm>
            <a:custGeom>
              <a:avLst/>
              <a:gdLst>
                <a:gd name="connsiteX0" fmla="*/ 221392 w 221476"/>
                <a:gd name="connsiteY0" fmla="*/ 460 h 404060"/>
                <a:gd name="connsiteX1" fmla="*/ 34067 w 221476"/>
                <a:gd name="connsiteY1" fmla="*/ 248110 h 404060"/>
                <a:gd name="connsiteX2" fmla="*/ 8667 w 221476"/>
                <a:gd name="connsiteY2" fmla="*/ 403685 h 404060"/>
                <a:gd name="connsiteX3" fmla="*/ 11842 w 221476"/>
                <a:gd name="connsiteY3" fmla="*/ 286210 h 404060"/>
                <a:gd name="connsiteX4" fmla="*/ 37242 w 221476"/>
                <a:gd name="connsiteY4" fmla="*/ 114760 h 404060"/>
                <a:gd name="connsiteX5" fmla="*/ 8667 w 221476"/>
                <a:gd name="connsiteY5" fmla="*/ 184610 h 404060"/>
                <a:gd name="connsiteX6" fmla="*/ 221392 w 221476"/>
                <a:gd name="connsiteY6" fmla="*/ 460 h 40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476" h="404060">
                  <a:moveTo>
                    <a:pt x="221392" y="460"/>
                  </a:moveTo>
                  <a:cubicBezTo>
                    <a:pt x="225625" y="11043"/>
                    <a:pt x="69521" y="180906"/>
                    <a:pt x="34067" y="248110"/>
                  </a:cubicBezTo>
                  <a:cubicBezTo>
                    <a:pt x="-1387" y="315314"/>
                    <a:pt x="12371" y="397335"/>
                    <a:pt x="8667" y="403685"/>
                  </a:cubicBezTo>
                  <a:cubicBezTo>
                    <a:pt x="4963" y="410035"/>
                    <a:pt x="7080" y="334364"/>
                    <a:pt x="11842" y="286210"/>
                  </a:cubicBezTo>
                  <a:cubicBezTo>
                    <a:pt x="16604" y="238056"/>
                    <a:pt x="37771" y="131693"/>
                    <a:pt x="37242" y="114760"/>
                  </a:cubicBezTo>
                  <a:cubicBezTo>
                    <a:pt x="36713" y="97827"/>
                    <a:pt x="-21496" y="204189"/>
                    <a:pt x="8667" y="184610"/>
                  </a:cubicBezTo>
                  <a:cubicBezTo>
                    <a:pt x="38829" y="165031"/>
                    <a:pt x="217159" y="-10123"/>
                    <a:pt x="221392" y="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FD43BC55-ED93-E98C-D383-E9201CC74F6E}"/>
                </a:ext>
              </a:extLst>
            </p:cNvPr>
            <p:cNvSpPr/>
            <p:nvPr/>
          </p:nvSpPr>
          <p:spPr>
            <a:xfrm>
              <a:off x="2510698" y="4692169"/>
              <a:ext cx="318704" cy="744525"/>
            </a:xfrm>
            <a:custGeom>
              <a:avLst/>
              <a:gdLst>
                <a:gd name="connsiteX0" fmla="*/ 146777 w 318704"/>
                <a:gd name="connsiteY0" fmla="*/ 481 h 744525"/>
                <a:gd name="connsiteX1" fmla="*/ 26127 w 318704"/>
                <a:gd name="connsiteY1" fmla="*/ 340206 h 744525"/>
                <a:gd name="connsiteX2" fmla="*/ 80102 w 318704"/>
                <a:gd name="connsiteY2" fmla="*/ 467206 h 744525"/>
                <a:gd name="connsiteX3" fmla="*/ 67402 w 318704"/>
                <a:gd name="connsiteY3" fmla="*/ 743431 h 744525"/>
                <a:gd name="connsiteX4" fmla="*/ 178527 w 318704"/>
                <a:gd name="connsiteY4" fmla="*/ 559281 h 744525"/>
                <a:gd name="connsiteX5" fmla="*/ 318227 w 318704"/>
                <a:gd name="connsiteY5" fmla="*/ 448156 h 744525"/>
                <a:gd name="connsiteX6" fmla="*/ 127727 w 318704"/>
                <a:gd name="connsiteY6" fmla="*/ 594206 h 744525"/>
                <a:gd name="connsiteX7" fmla="*/ 92802 w 318704"/>
                <a:gd name="connsiteY7" fmla="*/ 470381 h 744525"/>
                <a:gd name="connsiteX8" fmla="*/ 42002 w 318704"/>
                <a:gd name="connsiteY8" fmla="*/ 244956 h 744525"/>
                <a:gd name="connsiteX9" fmla="*/ 3902 w 318704"/>
                <a:gd name="connsiteY9" fmla="*/ 264006 h 744525"/>
                <a:gd name="connsiteX10" fmla="*/ 146777 w 318704"/>
                <a:gd name="connsiteY10" fmla="*/ 481 h 7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8704" h="744525">
                  <a:moveTo>
                    <a:pt x="146777" y="481"/>
                  </a:moveTo>
                  <a:cubicBezTo>
                    <a:pt x="150481" y="13181"/>
                    <a:pt x="37239" y="262419"/>
                    <a:pt x="26127" y="340206"/>
                  </a:cubicBezTo>
                  <a:cubicBezTo>
                    <a:pt x="15014" y="417994"/>
                    <a:pt x="73223" y="400002"/>
                    <a:pt x="80102" y="467206"/>
                  </a:cubicBezTo>
                  <a:cubicBezTo>
                    <a:pt x="86981" y="534410"/>
                    <a:pt x="50998" y="728085"/>
                    <a:pt x="67402" y="743431"/>
                  </a:cubicBezTo>
                  <a:cubicBezTo>
                    <a:pt x="83806" y="758777"/>
                    <a:pt x="136723" y="608494"/>
                    <a:pt x="178527" y="559281"/>
                  </a:cubicBezTo>
                  <a:cubicBezTo>
                    <a:pt x="220331" y="510069"/>
                    <a:pt x="326694" y="442335"/>
                    <a:pt x="318227" y="448156"/>
                  </a:cubicBezTo>
                  <a:cubicBezTo>
                    <a:pt x="309760" y="453977"/>
                    <a:pt x="165298" y="590502"/>
                    <a:pt x="127727" y="594206"/>
                  </a:cubicBezTo>
                  <a:cubicBezTo>
                    <a:pt x="90156" y="597910"/>
                    <a:pt x="107089" y="528589"/>
                    <a:pt x="92802" y="470381"/>
                  </a:cubicBezTo>
                  <a:cubicBezTo>
                    <a:pt x="78515" y="412173"/>
                    <a:pt x="56819" y="279352"/>
                    <a:pt x="42002" y="244956"/>
                  </a:cubicBezTo>
                  <a:cubicBezTo>
                    <a:pt x="27185" y="210560"/>
                    <a:pt x="-12502" y="297873"/>
                    <a:pt x="3902" y="264006"/>
                  </a:cubicBezTo>
                  <a:cubicBezTo>
                    <a:pt x="20306" y="230139"/>
                    <a:pt x="143073" y="-12219"/>
                    <a:pt x="146777" y="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965AE9AB-7B79-D889-1E74-2C7AAB260806}"/>
                </a:ext>
              </a:extLst>
            </p:cNvPr>
            <p:cNvSpPr/>
            <p:nvPr/>
          </p:nvSpPr>
          <p:spPr>
            <a:xfrm>
              <a:off x="2690011" y="5482989"/>
              <a:ext cx="174238" cy="818791"/>
            </a:xfrm>
            <a:custGeom>
              <a:avLst/>
              <a:gdLst>
                <a:gd name="connsiteX0" fmla="*/ 142089 w 174238"/>
                <a:gd name="connsiteY0" fmla="*/ 236 h 818791"/>
                <a:gd name="connsiteX1" fmla="*/ 62714 w 174238"/>
                <a:gd name="connsiteY1" fmla="*/ 349486 h 818791"/>
                <a:gd name="connsiteX2" fmla="*/ 100814 w 174238"/>
                <a:gd name="connsiteY2" fmla="*/ 403461 h 818791"/>
                <a:gd name="connsiteX3" fmla="*/ 94464 w 174238"/>
                <a:gd name="connsiteY3" fmla="*/ 409811 h 818791"/>
                <a:gd name="connsiteX4" fmla="*/ 173839 w 174238"/>
                <a:gd name="connsiteY4" fmla="*/ 816211 h 818791"/>
                <a:gd name="connsiteX5" fmla="*/ 119864 w 174238"/>
                <a:gd name="connsiteY5" fmla="*/ 562211 h 818791"/>
                <a:gd name="connsiteX6" fmla="*/ 5564 w 174238"/>
                <a:gd name="connsiteY6" fmla="*/ 146286 h 818791"/>
                <a:gd name="connsiteX7" fmla="*/ 30964 w 174238"/>
                <a:gd name="connsiteY7" fmla="*/ 292336 h 818791"/>
                <a:gd name="connsiteX8" fmla="*/ 142089 w 174238"/>
                <a:gd name="connsiteY8" fmla="*/ 236 h 818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238" h="818791">
                  <a:moveTo>
                    <a:pt x="142089" y="236"/>
                  </a:moveTo>
                  <a:cubicBezTo>
                    <a:pt x="147381" y="9761"/>
                    <a:pt x="69593" y="282282"/>
                    <a:pt x="62714" y="349486"/>
                  </a:cubicBezTo>
                  <a:cubicBezTo>
                    <a:pt x="55835" y="416690"/>
                    <a:pt x="95522" y="393407"/>
                    <a:pt x="100814" y="403461"/>
                  </a:cubicBezTo>
                  <a:cubicBezTo>
                    <a:pt x="106106" y="413515"/>
                    <a:pt x="82293" y="341019"/>
                    <a:pt x="94464" y="409811"/>
                  </a:cubicBezTo>
                  <a:cubicBezTo>
                    <a:pt x="106635" y="478603"/>
                    <a:pt x="169606" y="790811"/>
                    <a:pt x="173839" y="816211"/>
                  </a:cubicBezTo>
                  <a:cubicBezTo>
                    <a:pt x="178072" y="841611"/>
                    <a:pt x="147910" y="673865"/>
                    <a:pt x="119864" y="562211"/>
                  </a:cubicBezTo>
                  <a:cubicBezTo>
                    <a:pt x="91818" y="450557"/>
                    <a:pt x="20381" y="191265"/>
                    <a:pt x="5564" y="146286"/>
                  </a:cubicBezTo>
                  <a:cubicBezTo>
                    <a:pt x="-9253" y="101307"/>
                    <a:pt x="7681" y="312444"/>
                    <a:pt x="30964" y="292336"/>
                  </a:cubicBezTo>
                  <a:cubicBezTo>
                    <a:pt x="54247" y="272228"/>
                    <a:pt x="136797" y="-9289"/>
                    <a:pt x="142089" y="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8AAEB72F-3D10-1576-7722-8E8AFB488DD5}"/>
                </a:ext>
              </a:extLst>
            </p:cNvPr>
            <p:cNvSpPr/>
            <p:nvPr/>
          </p:nvSpPr>
          <p:spPr>
            <a:xfrm>
              <a:off x="3033528" y="6629041"/>
              <a:ext cx="476416" cy="999819"/>
            </a:xfrm>
            <a:custGeom>
              <a:avLst/>
              <a:gdLst>
                <a:gd name="connsiteX0" fmla="*/ 1772 w 476416"/>
                <a:gd name="connsiteY0" fmla="*/ 359 h 999819"/>
                <a:gd name="connsiteX1" fmla="*/ 150997 w 476416"/>
                <a:gd name="connsiteY1" fmla="*/ 387709 h 999819"/>
                <a:gd name="connsiteX2" fmla="*/ 297047 w 476416"/>
                <a:gd name="connsiteY2" fmla="*/ 578209 h 999819"/>
                <a:gd name="connsiteX3" fmla="*/ 233547 w 476416"/>
                <a:gd name="connsiteY3" fmla="*/ 562334 h 999819"/>
                <a:gd name="connsiteX4" fmla="*/ 474847 w 476416"/>
                <a:gd name="connsiteY4" fmla="*/ 997309 h 999819"/>
                <a:gd name="connsiteX5" fmla="*/ 322447 w 476416"/>
                <a:gd name="connsiteY5" fmla="*/ 714734 h 999819"/>
                <a:gd name="connsiteX6" fmla="*/ 30347 w 476416"/>
                <a:gd name="connsiteY6" fmla="*/ 184509 h 999819"/>
                <a:gd name="connsiteX7" fmla="*/ 65272 w 476416"/>
                <a:gd name="connsiteY7" fmla="*/ 314684 h 999819"/>
                <a:gd name="connsiteX8" fmla="*/ 1772 w 476416"/>
                <a:gd name="connsiteY8" fmla="*/ 359 h 999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416" h="999819">
                  <a:moveTo>
                    <a:pt x="1772" y="359"/>
                  </a:moveTo>
                  <a:cubicBezTo>
                    <a:pt x="16059" y="12530"/>
                    <a:pt x="101785" y="291401"/>
                    <a:pt x="150997" y="387709"/>
                  </a:cubicBezTo>
                  <a:cubicBezTo>
                    <a:pt x="200209" y="484017"/>
                    <a:pt x="283289" y="549105"/>
                    <a:pt x="297047" y="578209"/>
                  </a:cubicBezTo>
                  <a:cubicBezTo>
                    <a:pt x="310805" y="607313"/>
                    <a:pt x="203914" y="492484"/>
                    <a:pt x="233547" y="562334"/>
                  </a:cubicBezTo>
                  <a:cubicBezTo>
                    <a:pt x="263180" y="632184"/>
                    <a:pt x="460030" y="971909"/>
                    <a:pt x="474847" y="997309"/>
                  </a:cubicBezTo>
                  <a:cubicBezTo>
                    <a:pt x="489664" y="1022709"/>
                    <a:pt x="396530" y="850201"/>
                    <a:pt x="322447" y="714734"/>
                  </a:cubicBezTo>
                  <a:cubicBezTo>
                    <a:pt x="248364" y="579267"/>
                    <a:pt x="73209" y="251184"/>
                    <a:pt x="30347" y="184509"/>
                  </a:cubicBezTo>
                  <a:cubicBezTo>
                    <a:pt x="-12515" y="117834"/>
                    <a:pt x="66330" y="340613"/>
                    <a:pt x="65272" y="314684"/>
                  </a:cubicBezTo>
                  <a:cubicBezTo>
                    <a:pt x="64214" y="288755"/>
                    <a:pt x="-12515" y="-11812"/>
                    <a:pt x="1772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698A9966-CF72-89FF-1D05-6297ABDA5F4B}"/>
                </a:ext>
              </a:extLst>
            </p:cNvPr>
            <p:cNvSpPr/>
            <p:nvPr/>
          </p:nvSpPr>
          <p:spPr>
            <a:xfrm>
              <a:off x="3715269" y="7876279"/>
              <a:ext cx="889508" cy="477146"/>
            </a:xfrm>
            <a:custGeom>
              <a:avLst/>
              <a:gdLst>
                <a:gd name="connsiteX0" fmla="*/ 5831 w 889508"/>
                <a:gd name="connsiteY0" fmla="*/ 4071 h 477146"/>
                <a:gd name="connsiteX1" fmla="*/ 62981 w 889508"/>
                <a:gd name="connsiteY1" fmla="*/ 38996 h 477146"/>
                <a:gd name="connsiteX2" fmla="*/ 539231 w 889508"/>
                <a:gd name="connsiteY2" fmla="*/ 305696 h 477146"/>
                <a:gd name="connsiteX3" fmla="*/ 450331 w 889508"/>
                <a:gd name="connsiteY3" fmla="*/ 289821 h 477146"/>
                <a:gd name="connsiteX4" fmla="*/ 888481 w 889508"/>
                <a:gd name="connsiteY4" fmla="*/ 477146 h 477146"/>
                <a:gd name="connsiteX5" fmla="*/ 561456 w 889508"/>
                <a:gd name="connsiteY5" fmla="*/ 289821 h 477146"/>
                <a:gd name="connsiteX6" fmla="*/ 234431 w 889508"/>
                <a:gd name="connsiteY6" fmla="*/ 153296 h 477146"/>
                <a:gd name="connsiteX7" fmla="*/ 5831 w 889508"/>
                <a:gd name="connsiteY7" fmla="*/ 4071 h 477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9508" h="477146">
                  <a:moveTo>
                    <a:pt x="5831" y="4071"/>
                  </a:moveTo>
                  <a:cubicBezTo>
                    <a:pt x="-22744" y="-14979"/>
                    <a:pt x="62981" y="38996"/>
                    <a:pt x="62981" y="38996"/>
                  </a:cubicBezTo>
                  <a:cubicBezTo>
                    <a:pt x="151881" y="89267"/>
                    <a:pt x="474673" y="263892"/>
                    <a:pt x="539231" y="305696"/>
                  </a:cubicBezTo>
                  <a:cubicBezTo>
                    <a:pt x="603789" y="347500"/>
                    <a:pt x="392123" y="261246"/>
                    <a:pt x="450331" y="289821"/>
                  </a:cubicBezTo>
                  <a:cubicBezTo>
                    <a:pt x="508539" y="318396"/>
                    <a:pt x="869960" y="477146"/>
                    <a:pt x="888481" y="477146"/>
                  </a:cubicBezTo>
                  <a:cubicBezTo>
                    <a:pt x="907002" y="477146"/>
                    <a:pt x="670464" y="343796"/>
                    <a:pt x="561456" y="289821"/>
                  </a:cubicBezTo>
                  <a:cubicBezTo>
                    <a:pt x="452448" y="235846"/>
                    <a:pt x="319098" y="200392"/>
                    <a:pt x="234431" y="153296"/>
                  </a:cubicBezTo>
                  <a:cubicBezTo>
                    <a:pt x="149764" y="106200"/>
                    <a:pt x="34406" y="23121"/>
                    <a:pt x="5831" y="40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ED615813-76AA-9FEA-C39E-379E783287B4}"/>
                </a:ext>
              </a:extLst>
            </p:cNvPr>
            <p:cNvSpPr/>
            <p:nvPr/>
          </p:nvSpPr>
          <p:spPr>
            <a:xfrm>
              <a:off x="4352354" y="7461701"/>
              <a:ext cx="1552381" cy="761981"/>
            </a:xfrm>
            <a:custGeom>
              <a:avLst/>
              <a:gdLst>
                <a:gd name="connsiteX0" fmla="*/ 571 w 1552381"/>
                <a:gd name="connsiteY0" fmla="*/ 761549 h 761981"/>
                <a:gd name="connsiteX1" fmla="*/ 327596 w 1552381"/>
                <a:gd name="connsiteY1" fmla="*/ 659949 h 761981"/>
                <a:gd name="connsiteX2" fmla="*/ 225996 w 1552381"/>
                <a:gd name="connsiteY2" fmla="*/ 459924 h 761981"/>
                <a:gd name="connsiteX3" fmla="*/ 705421 w 1552381"/>
                <a:gd name="connsiteY3" fmla="*/ 599624 h 761981"/>
                <a:gd name="connsiteX4" fmla="*/ 838771 w 1552381"/>
                <a:gd name="connsiteY4" fmla="*/ 444049 h 761981"/>
                <a:gd name="connsiteX5" fmla="*/ 746696 w 1552381"/>
                <a:gd name="connsiteY5" fmla="*/ 605974 h 761981"/>
                <a:gd name="connsiteX6" fmla="*/ 1241996 w 1552381"/>
                <a:gd name="connsiteY6" fmla="*/ 278949 h 761981"/>
                <a:gd name="connsiteX7" fmla="*/ 1213421 w 1552381"/>
                <a:gd name="connsiteY7" fmla="*/ 450399 h 761981"/>
                <a:gd name="connsiteX8" fmla="*/ 1549971 w 1552381"/>
                <a:gd name="connsiteY8" fmla="*/ 2724 h 761981"/>
                <a:gd name="connsiteX9" fmla="*/ 1340421 w 1552381"/>
                <a:gd name="connsiteY9" fmla="*/ 272599 h 761981"/>
                <a:gd name="connsiteX10" fmla="*/ 899096 w 1552381"/>
                <a:gd name="connsiteY10" fmla="*/ 478974 h 761981"/>
                <a:gd name="connsiteX11" fmla="*/ 594296 w 1552381"/>
                <a:gd name="connsiteY11" fmla="*/ 590099 h 761981"/>
                <a:gd name="connsiteX12" fmla="*/ 184721 w 1552381"/>
                <a:gd name="connsiteY12" fmla="*/ 453574 h 761981"/>
                <a:gd name="connsiteX13" fmla="*/ 381571 w 1552381"/>
                <a:gd name="connsiteY13" fmla="*/ 561524 h 761981"/>
                <a:gd name="connsiteX14" fmla="*/ 251396 w 1552381"/>
                <a:gd name="connsiteY14" fmla="*/ 691699 h 761981"/>
                <a:gd name="connsiteX15" fmla="*/ 571 w 1552381"/>
                <a:gd name="connsiteY15" fmla="*/ 761549 h 76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52381" h="761981">
                  <a:moveTo>
                    <a:pt x="571" y="761549"/>
                  </a:moveTo>
                  <a:cubicBezTo>
                    <a:pt x="13271" y="756257"/>
                    <a:pt x="290025" y="710220"/>
                    <a:pt x="327596" y="659949"/>
                  </a:cubicBezTo>
                  <a:cubicBezTo>
                    <a:pt x="365167" y="609678"/>
                    <a:pt x="163025" y="469978"/>
                    <a:pt x="225996" y="459924"/>
                  </a:cubicBezTo>
                  <a:cubicBezTo>
                    <a:pt x="288967" y="449870"/>
                    <a:pt x="603292" y="602270"/>
                    <a:pt x="705421" y="599624"/>
                  </a:cubicBezTo>
                  <a:cubicBezTo>
                    <a:pt x="807550" y="596978"/>
                    <a:pt x="831892" y="442991"/>
                    <a:pt x="838771" y="444049"/>
                  </a:cubicBezTo>
                  <a:cubicBezTo>
                    <a:pt x="845650" y="445107"/>
                    <a:pt x="679492" y="633491"/>
                    <a:pt x="746696" y="605974"/>
                  </a:cubicBezTo>
                  <a:cubicBezTo>
                    <a:pt x="813900" y="578457"/>
                    <a:pt x="1164209" y="304878"/>
                    <a:pt x="1241996" y="278949"/>
                  </a:cubicBezTo>
                  <a:cubicBezTo>
                    <a:pt x="1319783" y="253020"/>
                    <a:pt x="1162092" y="496436"/>
                    <a:pt x="1213421" y="450399"/>
                  </a:cubicBezTo>
                  <a:cubicBezTo>
                    <a:pt x="1264750" y="404361"/>
                    <a:pt x="1528804" y="32357"/>
                    <a:pt x="1549971" y="2724"/>
                  </a:cubicBezTo>
                  <a:cubicBezTo>
                    <a:pt x="1571138" y="-26909"/>
                    <a:pt x="1448900" y="193224"/>
                    <a:pt x="1340421" y="272599"/>
                  </a:cubicBezTo>
                  <a:cubicBezTo>
                    <a:pt x="1231942" y="351974"/>
                    <a:pt x="1023450" y="426057"/>
                    <a:pt x="899096" y="478974"/>
                  </a:cubicBezTo>
                  <a:cubicBezTo>
                    <a:pt x="774742" y="531891"/>
                    <a:pt x="713358" y="594332"/>
                    <a:pt x="594296" y="590099"/>
                  </a:cubicBezTo>
                  <a:cubicBezTo>
                    <a:pt x="475234" y="585866"/>
                    <a:pt x="220175" y="458336"/>
                    <a:pt x="184721" y="453574"/>
                  </a:cubicBezTo>
                  <a:cubicBezTo>
                    <a:pt x="149267" y="448812"/>
                    <a:pt x="370459" y="521836"/>
                    <a:pt x="381571" y="561524"/>
                  </a:cubicBezTo>
                  <a:cubicBezTo>
                    <a:pt x="392684" y="601211"/>
                    <a:pt x="312250" y="661007"/>
                    <a:pt x="251396" y="691699"/>
                  </a:cubicBezTo>
                  <a:cubicBezTo>
                    <a:pt x="190542" y="722391"/>
                    <a:pt x="-12129" y="766841"/>
                    <a:pt x="571" y="7615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5F447F4D-051E-D8A9-C380-2CD7F4626F65}"/>
                </a:ext>
              </a:extLst>
            </p:cNvPr>
            <p:cNvSpPr/>
            <p:nvPr/>
          </p:nvSpPr>
          <p:spPr>
            <a:xfrm>
              <a:off x="5877230" y="6530875"/>
              <a:ext cx="455374" cy="948299"/>
            </a:xfrm>
            <a:custGeom>
              <a:avLst/>
              <a:gdLst>
                <a:gd name="connsiteX0" fmla="*/ 285445 w 455374"/>
                <a:gd name="connsiteY0" fmla="*/ 254100 h 948299"/>
                <a:gd name="connsiteX1" fmla="*/ 301320 w 455374"/>
                <a:gd name="connsiteY1" fmla="*/ 438250 h 948299"/>
                <a:gd name="connsiteX2" fmla="*/ 82245 w 455374"/>
                <a:gd name="connsiteY2" fmla="*/ 663675 h 948299"/>
                <a:gd name="connsiteX3" fmla="*/ 234645 w 455374"/>
                <a:gd name="connsiteY3" fmla="*/ 562075 h 948299"/>
                <a:gd name="connsiteX4" fmla="*/ 2870 w 455374"/>
                <a:gd name="connsiteY4" fmla="*/ 946250 h 948299"/>
                <a:gd name="connsiteX5" fmla="*/ 120345 w 455374"/>
                <a:gd name="connsiteY5" fmla="*/ 701775 h 948299"/>
                <a:gd name="connsiteX6" fmla="*/ 342595 w 455374"/>
                <a:gd name="connsiteY6" fmla="*/ 425550 h 948299"/>
                <a:gd name="connsiteX7" fmla="*/ 453720 w 455374"/>
                <a:gd name="connsiteY7" fmla="*/ 231875 h 948299"/>
                <a:gd name="connsiteX8" fmla="*/ 263220 w 455374"/>
                <a:gd name="connsiteY8" fmla="*/ 100 h 948299"/>
                <a:gd name="connsiteX9" fmla="*/ 418795 w 455374"/>
                <a:gd name="connsiteY9" fmla="*/ 260450 h 948299"/>
                <a:gd name="connsiteX10" fmla="*/ 285445 w 455374"/>
                <a:gd name="connsiteY10" fmla="*/ 254100 h 94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5374" h="948299">
                  <a:moveTo>
                    <a:pt x="285445" y="254100"/>
                  </a:moveTo>
                  <a:cubicBezTo>
                    <a:pt x="265866" y="283733"/>
                    <a:pt x="335187" y="369988"/>
                    <a:pt x="301320" y="438250"/>
                  </a:cubicBezTo>
                  <a:cubicBezTo>
                    <a:pt x="267453" y="506512"/>
                    <a:pt x="93357" y="643038"/>
                    <a:pt x="82245" y="663675"/>
                  </a:cubicBezTo>
                  <a:cubicBezTo>
                    <a:pt x="71133" y="684312"/>
                    <a:pt x="247874" y="514979"/>
                    <a:pt x="234645" y="562075"/>
                  </a:cubicBezTo>
                  <a:cubicBezTo>
                    <a:pt x="221416" y="609171"/>
                    <a:pt x="21920" y="922967"/>
                    <a:pt x="2870" y="946250"/>
                  </a:cubicBezTo>
                  <a:cubicBezTo>
                    <a:pt x="-16180" y="969533"/>
                    <a:pt x="63724" y="788558"/>
                    <a:pt x="120345" y="701775"/>
                  </a:cubicBezTo>
                  <a:cubicBezTo>
                    <a:pt x="176966" y="614992"/>
                    <a:pt x="287033" y="503867"/>
                    <a:pt x="342595" y="425550"/>
                  </a:cubicBezTo>
                  <a:cubicBezTo>
                    <a:pt x="398158" y="347233"/>
                    <a:pt x="466949" y="302783"/>
                    <a:pt x="453720" y="231875"/>
                  </a:cubicBezTo>
                  <a:cubicBezTo>
                    <a:pt x="440491" y="160967"/>
                    <a:pt x="269041" y="-4662"/>
                    <a:pt x="263220" y="100"/>
                  </a:cubicBezTo>
                  <a:cubicBezTo>
                    <a:pt x="257399" y="4862"/>
                    <a:pt x="409270" y="212825"/>
                    <a:pt x="418795" y="260450"/>
                  </a:cubicBezTo>
                  <a:cubicBezTo>
                    <a:pt x="428320" y="308075"/>
                    <a:pt x="305024" y="224467"/>
                    <a:pt x="285445" y="254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BF711FF9-F9D3-6E97-8287-BECCB032BBB9}"/>
                </a:ext>
              </a:extLst>
            </p:cNvPr>
            <p:cNvSpPr/>
            <p:nvPr/>
          </p:nvSpPr>
          <p:spPr>
            <a:xfrm>
              <a:off x="5823368" y="5777250"/>
              <a:ext cx="753392" cy="189005"/>
            </a:xfrm>
            <a:custGeom>
              <a:avLst/>
              <a:gdLst>
                <a:gd name="connsiteX0" fmla="*/ 15457 w 753392"/>
                <a:gd name="connsiteY0" fmla="*/ 4425 h 189005"/>
                <a:gd name="connsiteX1" fmla="*/ 69432 w 753392"/>
                <a:gd name="connsiteY1" fmla="*/ 48875 h 189005"/>
                <a:gd name="connsiteX2" fmla="*/ 332957 w 753392"/>
                <a:gd name="connsiteY2" fmla="*/ 188575 h 189005"/>
                <a:gd name="connsiteX3" fmla="*/ 574257 w 753392"/>
                <a:gd name="connsiteY3" fmla="*/ 93325 h 189005"/>
                <a:gd name="connsiteX4" fmla="*/ 615532 w 753392"/>
                <a:gd name="connsiteY4" fmla="*/ 115550 h 189005"/>
                <a:gd name="connsiteX5" fmla="*/ 748882 w 753392"/>
                <a:gd name="connsiteY5" fmla="*/ 67925 h 189005"/>
                <a:gd name="connsiteX6" fmla="*/ 431382 w 753392"/>
                <a:gd name="connsiteY6" fmla="*/ 144125 h 189005"/>
                <a:gd name="connsiteX7" fmla="*/ 301207 w 753392"/>
                <a:gd name="connsiteY7" fmla="*/ 144125 h 189005"/>
                <a:gd name="connsiteX8" fmla="*/ 15457 w 753392"/>
                <a:gd name="connsiteY8" fmla="*/ 4425 h 189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392" h="189005">
                  <a:moveTo>
                    <a:pt x="15457" y="4425"/>
                  </a:moveTo>
                  <a:cubicBezTo>
                    <a:pt x="-23172" y="-11450"/>
                    <a:pt x="16515" y="18183"/>
                    <a:pt x="69432" y="48875"/>
                  </a:cubicBezTo>
                  <a:cubicBezTo>
                    <a:pt x="122349" y="79567"/>
                    <a:pt x="248820" y="181167"/>
                    <a:pt x="332957" y="188575"/>
                  </a:cubicBezTo>
                  <a:cubicBezTo>
                    <a:pt x="417094" y="195983"/>
                    <a:pt x="527161" y="105496"/>
                    <a:pt x="574257" y="93325"/>
                  </a:cubicBezTo>
                  <a:cubicBezTo>
                    <a:pt x="621353" y="81154"/>
                    <a:pt x="586428" y="119783"/>
                    <a:pt x="615532" y="115550"/>
                  </a:cubicBezTo>
                  <a:cubicBezTo>
                    <a:pt x="644636" y="111317"/>
                    <a:pt x="779573" y="63163"/>
                    <a:pt x="748882" y="67925"/>
                  </a:cubicBezTo>
                  <a:cubicBezTo>
                    <a:pt x="718191" y="72687"/>
                    <a:pt x="505994" y="131425"/>
                    <a:pt x="431382" y="144125"/>
                  </a:cubicBezTo>
                  <a:cubicBezTo>
                    <a:pt x="356770" y="156825"/>
                    <a:pt x="369469" y="163704"/>
                    <a:pt x="301207" y="144125"/>
                  </a:cubicBezTo>
                  <a:cubicBezTo>
                    <a:pt x="232945" y="124546"/>
                    <a:pt x="54086" y="20300"/>
                    <a:pt x="15457" y="4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0342E9BA-629B-3D49-D982-5F4EC34687BF}"/>
                </a:ext>
              </a:extLst>
            </p:cNvPr>
            <p:cNvSpPr/>
            <p:nvPr/>
          </p:nvSpPr>
          <p:spPr>
            <a:xfrm>
              <a:off x="6133961" y="5844160"/>
              <a:ext cx="752881" cy="367966"/>
            </a:xfrm>
            <a:custGeom>
              <a:avLst/>
              <a:gdLst>
                <a:gd name="connsiteX0" fmla="*/ 3314 w 752881"/>
                <a:gd name="connsiteY0" fmla="*/ 331215 h 367966"/>
                <a:gd name="connsiteX1" fmla="*/ 57289 w 752881"/>
                <a:gd name="connsiteY1" fmla="*/ 337565 h 367966"/>
                <a:gd name="connsiteX2" fmla="*/ 314464 w 752881"/>
                <a:gd name="connsiteY2" fmla="*/ 356615 h 367966"/>
                <a:gd name="connsiteX3" fmla="*/ 498614 w 752881"/>
                <a:gd name="connsiteY3" fmla="*/ 188340 h 367966"/>
                <a:gd name="connsiteX4" fmla="*/ 504964 w 752881"/>
                <a:gd name="connsiteY4" fmla="*/ 270890 h 367966"/>
                <a:gd name="connsiteX5" fmla="*/ 752614 w 752881"/>
                <a:gd name="connsiteY5" fmla="*/ 1015 h 367966"/>
                <a:gd name="connsiteX6" fmla="*/ 549414 w 752881"/>
                <a:gd name="connsiteY6" fmla="*/ 185165 h 367966"/>
                <a:gd name="connsiteX7" fmla="*/ 381139 w 752881"/>
                <a:gd name="connsiteY7" fmla="*/ 350265 h 367966"/>
                <a:gd name="connsiteX8" fmla="*/ 174764 w 752881"/>
                <a:gd name="connsiteY8" fmla="*/ 362965 h 367966"/>
                <a:gd name="connsiteX9" fmla="*/ 3314 w 752881"/>
                <a:gd name="connsiteY9" fmla="*/ 331215 h 36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2881" h="367966">
                  <a:moveTo>
                    <a:pt x="3314" y="331215"/>
                  </a:moveTo>
                  <a:cubicBezTo>
                    <a:pt x="-16265" y="326982"/>
                    <a:pt x="57289" y="337565"/>
                    <a:pt x="57289" y="337565"/>
                  </a:cubicBezTo>
                  <a:cubicBezTo>
                    <a:pt x="109147" y="341798"/>
                    <a:pt x="240910" y="381486"/>
                    <a:pt x="314464" y="356615"/>
                  </a:cubicBezTo>
                  <a:cubicBezTo>
                    <a:pt x="388018" y="331744"/>
                    <a:pt x="466864" y="202627"/>
                    <a:pt x="498614" y="188340"/>
                  </a:cubicBezTo>
                  <a:cubicBezTo>
                    <a:pt x="530364" y="174052"/>
                    <a:pt x="462631" y="302111"/>
                    <a:pt x="504964" y="270890"/>
                  </a:cubicBezTo>
                  <a:cubicBezTo>
                    <a:pt x="547297" y="239669"/>
                    <a:pt x="745206" y="15302"/>
                    <a:pt x="752614" y="1015"/>
                  </a:cubicBezTo>
                  <a:cubicBezTo>
                    <a:pt x="760022" y="-13272"/>
                    <a:pt x="611326" y="126957"/>
                    <a:pt x="549414" y="185165"/>
                  </a:cubicBezTo>
                  <a:cubicBezTo>
                    <a:pt x="487502" y="243373"/>
                    <a:pt x="443581" y="320632"/>
                    <a:pt x="381139" y="350265"/>
                  </a:cubicBezTo>
                  <a:cubicBezTo>
                    <a:pt x="318697" y="379898"/>
                    <a:pt x="236676" y="363494"/>
                    <a:pt x="174764" y="362965"/>
                  </a:cubicBezTo>
                  <a:cubicBezTo>
                    <a:pt x="112852" y="362436"/>
                    <a:pt x="22893" y="335448"/>
                    <a:pt x="3314" y="331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F464612C-4392-2BA1-B1F6-1678F37E402D}"/>
                </a:ext>
              </a:extLst>
            </p:cNvPr>
            <p:cNvSpPr/>
            <p:nvPr/>
          </p:nvSpPr>
          <p:spPr>
            <a:xfrm>
              <a:off x="3072317" y="5556241"/>
              <a:ext cx="652319" cy="525466"/>
            </a:xfrm>
            <a:custGeom>
              <a:avLst/>
              <a:gdLst>
                <a:gd name="connsiteX0" fmla="*/ 188408 w 652319"/>
                <a:gd name="connsiteY0" fmla="*/ 9 h 525466"/>
                <a:gd name="connsiteX1" fmla="*/ 86808 w 652319"/>
                <a:gd name="connsiteY1" fmla="*/ 254009 h 525466"/>
                <a:gd name="connsiteX2" fmla="*/ 153483 w 652319"/>
                <a:gd name="connsiteY2" fmla="*/ 390534 h 525466"/>
                <a:gd name="connsiteX3" fmla="*/ 115383 w 652319"/>
                <a:gd name="connsiteY3" fmla="*/ 504834 h 525466"/>
                <a:gd name="connsiteX4" fmla="*/ 197933 w 652319"/>
                <a:gd name="connsiteY4" fmla="*/ 431809 h 525466"/>
                <a:gd name="connsiteX5" fmla="*/ 150308 w 652319"/>
                <a:gd name="connsiteY5" fmla="*/ 514359 h 525466"/>
                <a:gd name="connsiteX6" fmla="*/ 651958 w 652319"/>
                <a:gd name="connsiteY6" fmla="*/ 136534 h 525466"/>
                <a:gd name="connsiteX7" fmla="*/ 229683 w 652319"/>
                <a:gd name="connsiteY7" fmla="*/ 415934 h 525466"/>
                <a:gd name="connsiteX8" fmla="*/ 159833 w 652319"/>
                <a:gd name="connsiteY8" fmla="*/ 419109 h 525466"/>
                <a:gd name="connsiteX9" fmla="*/ 1083 w 652319"/>
                <a:gd name="connsiteY9" fmla="*/ 396884 h 525466"/>
                <a:gd name="connsiteX10" fmla="*/ 89983 w 652319"/>
                <a:gd name="connsiteY10" fmla="*/ 212734 h 525466"/>
                <a:gd name="connsiteX11" fmla="*/ 89983 w 652319"/>
                <a:gd name="connsiteY11" fmla="*/ 263534 h 525466"/>
                <a:gd name="connsiteX12" fmla="*/ 188408 w 652319"/>
                <a:gd name="connsiteY12" fmla="*/ 9 h 525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2319" h="525466">
                  <a:moveTo>
                    <a:pt x="188408" y="9"/>
                  </a:moveTo>
                  <a:cubicBezTo>
                    <a:pt x="187879" y="-1578"/>
                    <a:pt x="92629" y="188922"/>
                    <a:pt x="86808" y="254009"/>
                  </a:cubicBezTo>
                  <a:cubicBezTo>
                    <a:pt x="80987" y="319096"/>
                    <a:pt x="148721" y="348730"/>
                    <a:pt x="153483" y="390534"/>
                  </a:cubicBezTo>
                  <a:cubicBezTo>
                    <a:pt x="158245" y="432338"/>
                    <a:pt x="107975" y="497955"/>
                    <a:pt x="115383" y="504834"/>
                  </a:cubicBezTo>
                  <a:cubicBezTo>
                    <a:pt x="122791" y="511713"/>
                    <a:pt x="192112" y="430222"/>
                    <a:pt x="197933" y="431809"/>
                  </a:cubicBezTo>
                  <a:cubicBezTo>
                    <a:pt x="203754" y="433397"/>
                    <a:pt x="74637" y="563572"/>
                    <a:pt x="150308" y="514359"/>
                  </a:cubicBezTo>
                  <a:cubicBezTo>
                    <a:pt x="225979" y="465147"/>
                    <a:pt x="638729" y="152938"/>
                    <a:pt x="651958" y="136534"/>
                  </a:cubicBezTo>
                  <a:cubicBezTo>
                    <a:pt x="665187" y="120130"/>
                    <a:pt x="311704" y="368838"/>
                    <a:pt x="229683" y="415934"/>
                  </a:cubicBezTo>
                  <a:cubicBezTo>
                    <a:pt x="147662" y="463030"/>
                    <a:pt x="197933" y="422284"/>
                    <a:pt x="159833" y="419109"/>
                  </a:cubicBezTo>
                  <a:cubicBezTo>
                    <a:pt x="121733" y="415934"/>
                    <a:pt x="12725" y="431280"/>
                    <a:pt x="1083" y="396884"/>
                  </a:cubicBezTo>
                  <a:cubicBezTo>
                    <a:pt x="-10559" y="362488"/>
                    <a:pt x="75166" y="234959"/>
                    <a:pt x="89983" y="212734"/>
                  </a:cubicBezTo>
                  <a:cubicBezTo>
                    <a:pt x="104800" y="190509"/>
                    <a:pt x="78871" y="294755"/>
                    <a:pt x="89983" y="263534"/>
                  </a:cubicBezTo>
                  <a:cubicBezTo>
                    <a:pt x="101095" y="232313"/>
                    <a:pt x="188937" y="1596"/>
                    <a:pt x="188408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E0340475-EA76-97AF-663B-B0A63D44BC63}"/>
                </a:ext>
              </a:extLst>
            </p:cNvPr>
            <p:cNvSpPr/>
            <p:nvPr/>
          </p:nvSpPr>
          <p:spPr>
            <a:xfrm>
              <a:off x="6473790" y="5355808"/>
              <a:ext cx="315429" cy="503560"/>
            </a:xfrm>
            <a:custGeom>
              <a:avLst/>
              <a:gdLst>
                <a:gd name="connsiteX0" fmla="*/ 35 w 315429"/>
                <a:gd name="connsiteY0" fmla="*/ 260767 h 503560"/>
                <a:gd name="connsiteX1" fmla="*/ 123860 w 315429"/>
                <a:gd name="connsiteY1" fmla="*/ 381417 h 503560"/>
                <a:gd name="connsiteX2" fmla="*/ 44485 w 315429"/>
                <a:gd name="connsiteY2" fmla="*/ 498892 h 503560"/>
                <a:gd name="connsiteX3" fmla="*/ 209585 w 315429"/>
                <a:gd name="connsiteY3" fmla="*/ 213142 h 503560"/>
                <a:gd name="connsiteX4" fmla="*/ 314360 w 315429"/>
                <a:gd name="connsiteY4" fmla="*/ 417 h 503560"/>
                <a:gd name="connsiteX5" fmla="*/ 146085 w 315429"/>
                <a:gd name="connsiteY5" fmla="*/ 267117 h 503560"/>
                <a:gd name="connsiteX6" fmla="*/ 111160 w 315429"/>
                <a:gd name="connsiteY6" fmla="*/ 286167 h 503560"/>
                <a:gd name="connsiteX7" fmla="*/ 35 w 315429"/>
                <a:gd name="connsiteY7" fmla="*/ 260767 h 50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429" h="503560">
                  <a:moveTo>
                    <a:pt x="35" y="260767"/>
                  </a:moveTo>
                  <a:cubicBezTo>
                    <a:pt x="2152" y="276642"/>
                    <a:pt x="116452" y="341730"/>
                    <a:pt x="123860" y="381417"/>
                  </a:cubicBezTo>
                  <a:cubicBezTo>
                    <a:pt x="131268" y="421104"/>
                    <a:pt x="30198" y="526938"/>
                    <a:pt x="44485" y="498892"/>
                  </a:cubicBezTo>
                  <a:cubicBezTo>
                    <a:pt x="58773" y="470846"/>
                    <a:pt x="164606" y="296221"/>
                    <a:pt x="209585" y="213142"/>
                  </a:cubicBezTo>
                  <a:cubicBezTo>
                    <a:pt x="254564" y="130063"/>
                    <a:pt x="324943" y="-8579"/>
                    <a:pt x="314360" y="417"/>
                  </a:cubicBezTo>
                  <a:cubicBezTo>
                    <a:pt x="303777" y="9413"/>
                    <a:pt x="179952" y="219492"/>
                    <a:pt x="146085" y="267117"/>
                  </a:cubicBezTo>
                  <a:cubicBezTo>
                    <a:pt x="112218" y="314742"/>
                    <a:pt x="130210" y="284050"/>
                    <a:pt x="111160" y="286167"/>
                  </a:cubicBezTo>
                  <a:cubicBezTo>
                    <a:pt x="92110" y="288284"/>
                    <a:pt x="-2082" y="244892"/>
                    <a:pt x="35" y="260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DB74C8E7-1863-FB99-FC26-99C1A1EA5378}"/>
                </a:ext>
              </a:extLst>
            </p:cNvPr>
            <p:cNvSpPr/>
            <p:nvPr/>
          </p:nvSpPr>
          <p:spPr>
            <a:xfrm>
              <a:off x="6821013" y="4990400"/>
              <a:ext cx="167181" cy="947894"/>
            </a:xfrm>
            <a:custGeom>
              <a:avLst/>
              <a:gdLst>
                <a:gd name="connsiteX0" fmla="*/ 122712 w 167181"/>
                <a:gd name="connsiteY0" fmla="*/ 10225 h 947894"/>
                <a:gd name="connsiteX1" fmla="*/ 167162 w 167181"/>
                <a:gd name="connsiteY1" fmla="*/ 365825 h 947894"/>
                <a:gd name="connsiteX2" fmla="*/ 116362 w 167181"/>
                <a:gd name="connsiteY2" fmla="*/ 578550 h 947894"/>
                <a:gd name="connsiteX3" fmla="*/ 141762 w 167181"/>
                <a:gd name="connsiteY3" fmla="*/ 534100 h 947894"/>
                <a:gd name="connsiteX4" fmla="*/ 2062 w 167181"/>
                <a:gd name="connsiteY4" fmla="*/ 946850 h 947894"/>
                <a:gd name="connsiteX5" fmla="*/ 62387 w 167181"/>
                <a:gd name="connsiteY5" fmla="*/ 642050 h 947894"/>
                <a:gd name="connsiteX6" fmla="*/ 119537 w 167181"/>
                <a:gd name="connsiteY6" fmla="*/ 324550 h 947894"/>
                <a:gd name="connsiteX7" fmla="*/ 138587 w 167181"/>
                <a:gd name="connsiteY7" fmla="*/ 429325 h 947894"/>
                <a:gd name="connsiteX8" fmla="*/ 144937 w 167181"/>
                <a:gd name="connsiteY8" fmla="*/ 127700 h 947894"/>
                <a:gd name="connsiteX9" fmla="*/ 122712 w 167181"/>
                <a:gd name="connsiteY9" fmla="*/ 10225 h 94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181" h="947894">
                  <a:moveTo>
                    <a:pt x="122712" y="10225"/>
                  </a:moveTo>
                  <a:cubicBezTo>
                    <a:pt x="126416" y="49912"/>
                    <a:pt x="168220" y="271104"/>
                    <a:pt x="167162" y="365825"/>
                  </a:cubicBezTo>
                  <a:cubicBezTo>
                    <a:pt x="166104" y="460546"/>
                    <a:pt x="120595" y="550504"/>
                    <a:pt x="116362" y="578550"/>
                  </a:cubicBezTo>
                  <a:cubicBezTo>
                    <a:pt x="112129" y="606596"/>
                    <a:pt x="160812" y="472717"/>
                    <a:pt x="141762" y="534100"/>
                  </a:cubicBezTo>
                  <a:cubicBezTo>
                    <a:pt x="122712" y="595483"/>
                    <a:pt x="15291" y="928858"/>
                    <a:pt x="2062" y="946850"/>
                  </a:cubicBezTo>
                  <a:cubicBezTo>
                    <a:pt x="-11167" y="964842"/>
                    <a:pt x="42808" y="745767"/>
                    <a:pt x="62387" y="642050"/>
                  </a:cubicBezTo>
                  <a:cubicBezTo>
                    <a:pt x="81966" y="538333"/>
                    <a:pt x="106837" y="360004"/>
                    <a:pt x="119537" y="324550"/>
                  </a:cubicBezTo>
                  <a:cubicBezTo>
                    <a:pt x="132237" y="289096"/>
                    <a:pt x="134354" y="462133"/>
                    <a:pt x="138587" y="429325"/>
                  </a:cubicBezTo>
                  <a:cubicBezTo>
                    <a:pt x="142820" y="396517"/>
                    <a:pt x="148112" y="201254"/>
                    <a:pt x="144937" y="127700"/>
                  </a:cubicBezTo>
                  <a:cubicBezTo>
                    <a:pt x="141762" y="54146"/>
                    <a:pt x="119008" y="-29462"/>
                    <a:pt x="122712" y="102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0B100D15-9894-EDEA-7129-2962AF31EE38}"/>
                </a:ext>
              </a:extLst>
            </p:cNvPr>
            <p:cNvSpPr/>
            <p:nvPr/>
          </p:nvSpPr>
          <p:spPr>
            <a:xfrm>
              <a:off x="6391260" y="6137089"/>
              <a:ext cx="343313" cy="232873"/>
            </a:xfrm>
            <a:custGeom>
              <a:avLst/>
              <a:gdLst>
                <a:gd name="connsiteX0" fmla="*/ 342915 w 343313"/>
                <a:gd name="connsiteY0" fmla="*/ 101786 h 232873"/>
                <a:gd name="connsiteX1" fmla="*/ 180990 w 343313"/>
                <a:gd name="connsiteY1" fmla="*/ 197036 h 232873"/>
                <a:gd name="connsiteX2" fmla="*/ 15 w 343313"/>
                <a:gd name="connsiteY2" fmla="*/ 231961 h 232873"/>
                <a:gd name="connsiteX3" fmla="*/ 171465 w 343313"/>
                <a:gd name="connsiteY3" fmla="*/ 165286 h 232873"/>
                <a:gd name="connsiteX4" fmla="*/ 301640 w 343313"/>
                <a:gd name="connsiteY4" fmla="*/ 186 h 232873"/>
                <a:gd name="connsiteX5" fmla="*/ 133365 w 343313"/>
                <a:gd name="connsiteY5" fmla="*/ 200211 h 232873"/>
                <a:gd name="connsiteX6" fmla="*/ 342915 w 343313"/>
                <a:gd name="connsiteY6" fmla="*/ 101786 h 2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313" h="232873">
                  <a:moveTo>
                    <a:pt x="342915" y="101786"/>
                  </a:moveTo>
                  <a:cubicBezTo>
                    <a:pt x="350853" y="101257"/>
                    <a:pt x="238140" y="175340"/>
                    <a:pt x="180990" y="197036"/>
                  </a:cubicBezTo>
                  <a:cubicBezTo>
                    <a:pt x="123840" y="218732"/>
                    <a:pt x="1602" y="237253"/>
                    <a:pt x="15" y="231961"/>
                  </a:cubicBezTo>
                  <a:cubicBezTo>
                    <a:pt x="-1572" y="226669"/>
                    <a:pt x="121194" y="203915"/>
                    <a:pt x="171465" y="165286"/>
                  </a:cubicBezTo>
                  <a:cubicBezTo>
                    <a:pt x="221736" y="126657"/>
                    <a:pt x="307990" y="-5635"/>
                    <a:pt x="301640" y="186"/>
                  </a:cubicBezTo>
                  <a:cubicBezTo>
                    <a:pt x="295290" y="6007"/>
                    <a:pt x="125427" y="183807"/>
                    <a:pt x="133365" y="200211"/>
                  </a:cubicBezTo>
                  <a:cubicBezTo>
                    <a:pt x="141302" y="216615"/>
                    <a:pt x="334977" y="102315"/>
                    <a:pt x="342915" y="101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DD43E970-CDAE-5024-C90F-AF74EFFBA4A9}"/>
                </a:ext>
              </a:extLst>
            </p:cNvPr>
            <p:cNvSpPr/>
            <p:nvPr/>
          </p:nvSpPr>
          <p:spPr>
            <a:xfrm>
              <a:off x="6041322" y="6895775"/>
              <a:ext cx="372630" cy="902072"/>
            </a:xfrm>
            <a:custGeom>
              <a:avLst/>
              <a:gdLst>
                <a:gd name="connsiteX0" fmla="*/ 372178 w 372630"/>
                <a:gd name="connsiteY0" fmla="*/ 325 h 902072"/>
                <a:gd name="connsiteX1" fmla="*/ 178503 w 372630"/>
                <a:gd name="connsiteY1" fmla="*/ 400375 h 902072"/>
                <a:gd name="connsiteX2" fmla="*/ 111828 w 372630"/>
                <a:gd name="connsiteY2" fmla="*/ 644850 h 902072"/>
                <a:gd name="connsiteX3" fmla="*/ 134053 w 372630"/>
                <a:gd name="connsiteY3" fmla="*/ 571825 h 902072"/>
                <a:gd name="connsiteX4" fmla="*/ 703 w 372630"/>
                <a:gd name="connsiteY4" fmla="*/ 902025 h 902072"/>
                <a:gd name="connsiteX5" fmla="*/ 83253 w 372630"/>
                <a:gd name="connsiteY5" fmla="*/ 594050 h 902072"/>
                <a:gd name="connsiteX6" fmla="*/ 124528 w 372630"/>
                <a:gd name="connsiteY6" fmla="*/ 324175 h 902072"/>
                <a:gd name="connsiteX7" fmla="*/ 118178 w 372630"/>
                <a:gd name="connsiteY7" fmla="*/ 470225 h 902072"/>
                <a:gd name="connsiteX8" fmla="*/ 372178 w 372630"/>
                <a:gd name="connsiteY8" fmla="*/ 325 h 90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2630" h="902072">
                  <a:moveTo>
                    <a:pt x="372178" y="325"/>
                  </a:moveTo>
                  <a:cubicBezTo>
                    <a:pt x="382232" y="-11317"/>
                    <a:pt x="221895" y="292954"/>
                    <a:pt x="178503" y="400375"/>
                  </a:cubicBezTo>
                  <a:cubicBezTo>
                    <a:pt x="135111" y="507796"/>
                    <a:pt x="119236" y="616275"/>
                    <a:pt x="111828" y="644850"/>
                  </a:cubicBezTo>
                  <a:cubicBezTo>
                    <a:pt x="104420" y="673425"/>
                    <a:pt x="152574" y="528963"/>
                    <a:pt x="134053" y="571825"/>
                  </a:cubicBezTo>
                  <a:cubicBezTo>
                    <a:pt x="115532" y="614688"/>
                    <a:pt x="9170" y="898321"/>
                    <a:pt x="703" y="902025"/>
                  </a:cubicBezTo>
                  <a:cubicBezTo>
                    <a:pt x="-7764" y="905729"/>
                    <a:pt x="62616" y="690358"/>
                    <a:pt x="83253" y="594050"/>
                  </a:cubicBezTo>
                  <a:cubicBezTo>
                    <a:pt x="103890" y="497742"/>
                    <a:pt x="118707" y="344812"/>
                    <a:pt x="124528" y="324175"/>
                  </a:cubicBezTo>
                  <a:cubicBezTo>
                    <a:pt x="130349" y="303538"/>
                    <a:pt x="76903" y="524200"/>
                    <a:pt x="118178" y="470225"/>
                  </a:cubicBezTo>
                  <a:cubicBezTo>
                    <a:pt x="159453" y="416250"/>
                    <a:pt x="362124" y="11967"/>
                    <a:pt x="372178" y="3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78457C1A-E652-75C8-2555-19E20A947281}"/>
                </a:ext>
              </a:extLst>
            </p:cNvPr>
            <p:cNvSpPr/>
            <p:nvPr/>
          </p:nvSpPr>
          <p:spPr>
            <a:xfrm>
              <a:off x="6312018" y="2497407"/>
              <a:ext cx="727994" cy="1828833"/>
            </a:xfrm>
            <a:custGeom>
              <a:avLst/>
              <a:gdLst>
                <a:gd name="connsiteX0" fmla="*/ 19414 w 727994"/>
                <a:gd name="connsiteY0" fmla="*/ 655696 h 1828833"/>
                <a:gd name="connsiteX1" fmla="*/ 120313 w 727994"/>
                <a:gd name="connsiteY1" fmla="*/ 706146 h 1828833"/>
                <a:gd name="connsiteX2" fmla="*/ 536523 w 727994"/>
                <a:gd name="connsiteY2" fmla="*/ 1116050 h 1828833"/>
                <a:gd name="connsiteX3" fmla="*/ 631116 w 727994"/>
                <a:gd name="connsiteY3" fmla="*/ 1059294 h 1828833"/>
                <a:gd name="connsiteX4" fmla="*/ 725709 w 727994"/>
                <a:gd name="connsiteY4" fmla="*/ 1462891 h 1828833"/>
                <a:gd name="connsiteX5" fmla="*/ 694178 w 727994"/>
                <a:gd name="connsiteY5" fmla="*/ 1330461 h 1828833"/>
                <a:gd name="connsiteX6" fmla="*/ 643728 w 727994"/>
                <a:gd name="connsiteY6" fmla="*/ 1828651 h 1828833"/>
                <a:gd name="connsiteX7" fmla="*/ 675259 w 727994"/>
                <a:gd name="connsiteY7" fmla="*/ 1267399 h 1828833"/>
                <a:gd name="connsiteX8" fmla="*/ 429317 w 727994"/>
                <a:gd name="connsiteY8" fmla="*/ 712452 h 1828833"/>
                <a:gd name="connsiteX9" fmla="*/ 353643 w 727994"/>
                <a:gd name="connsiteY9" fmla="*/ 226874 h 1828833"/>
                <a:gd name="connsiteX10" fmla="*/ 385174 w 727994"/>
                <a:gd name="connsiteY10" fmla="*/ 12463 h 1828833"/>
                <a:gd name="connsiteX11" fmla="*/ 334724 w 727994"/>
                <a:gd name="connsiteY11" fmla="*/ 573716 h 1828833"/>
                <a:gd name="connsiteX12" fmla="*/ 271662 w 727994"/>
                <a:gd name="connsiteY12" fmla="*/ 712452 h 1828833"/>
                <a:gd name="connsiteX13" fmla="*/ 448236 w 727994"/>
                <a:gd name="connsiteY13" fmla="*/ 863801 h 1828833"/>
                <a:gd name="connsiteX14" fmla="*/ 19414 w 727994"/>
                <a:gd name="connsiteY14" fmla="*/ 655696 h 182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7994" h="1828833">
                  <a:moveTo>
                    <a:pt x="19414" y="655696"/>
                  </a:moveTo>
                  <a:cubicBezTo>
                    <a:pt x="-35240" y="629420"/>
                    <a:pt x="34128" y="629420"/>
                    <a:pt x="120313" y="706146"/>
                  </a:cubicBezTo>
                  <a:cubicBezTo>
                    <a:pt x="206498" y="782872"/>
                    <a:pt x="451389" y="1057192"/>
                    <a:pt x="536523" y="1116050"/>
                  </a:cubicBezTo>
                  <a:cubicBezTo>
                    <a:pt x="621657" y="1174908"/>
                    <a:pt x="599585" y="1001487"/>
                    <a:pt x="631116" y="1059294"/>
                  </a:cubicBezTo>
                  <a:cubicBezTo>
                    <a:pt x="662647" y="1117101"/>
                    <a:pt x="715199" y="1417697"/>
                    <a:pt x="725709" y="1462891"/>
                  </a:cubicBezTo>
                  <a:cubicBezTo>
                    <a:pt x="736219" y="1508085"/>
                    <a:pt x="707841" y="1269501"/>
                    <a:pt x="694178" y="1330461"/>
                  </a:cubicBezTo>
                  <a:cubicBezTo>
                    <a:pt x="680515" y="1391421"/>
                    <a:pt x="646881" y="1839161"/>
                    <a:pt x="643728" y="1828651"/>
                  </a:cubicBezTo>
                  <a:cubicBezTo>
                    <a:pt x="640575" y="1818141"/>
                    <a:pt x="710994" y="1453432"/>
                    <a:pt x="675259" y="1267399"/>
                  </a:cubicBezTo>
                  <a:cubicBezTo>
                    <a:pt x="639524" y="1081366"/>
                    <a:pt x="482920" y="885873"/>
                    <a:pt x="429317" y="712452"/>
                  </a:cubicBezTo>
                  <a:cubicBezTo>
                    <a:pt x="375714" y="539031"/>
                    <a:pt x="361000" y="343539"/>
                    <a:pt x="353643" y="226874"/>
                  </a:cubicBezTo>
                  <a:cubicBezTo>
                    <a:pt x="346286" y="110209"/>
                    <a:pt x="388327" y="-45344"/>
                    <a:pt x="385174" y="12463"/>
                  </a:cubicBezTo>
                  <a:cubicBezTo>
                    <a:pt x="382021" y="70270"/>
                    <a:pt x="353643" y="457051"/>
                    <a:pt x="334724" y="573716"/>
                  </a:cubicBezTo>
                  <a:cubicBezTo>
                    <a:pt x="315805" y="690381"/>
                    <a:pt x="252743" y="664105"/>
                    <a:pt x="271662" y="712452"/>
                  </a:cubicBezTo>
                  <a:cubicBezTo>
                    <a:pt x="290581" y="760799"/>
                    <a:pt x="483971" y="874311"/>
                    <a:pt x="448236" y="863801"/>
                  </a:cubicBezTo>
                  <a:cubicBezTo>
                    <a:pt x="412501" y="853291"/>
                    <a:pt x="74068" y="681972"/>
                    <a:pt x="19414" y="655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50948812-B9D1-8225-8CD9-A806814231E2}"/>
                </a:ext>
              </a:extLst>
            </p:cNvPr>
            <p:cNvSpPr/>
            <p:nvPr/>
          </p:nvSpPr>
          <p:spPr>
            <a:xfrm>
              <a:off x="3020014" y="2337715"/>
              <a:ext cx="947057" cy="1212682"/>
            </a:xfrm>
            <a:custGeom>
              <a:avLst/>
              <a:gdLst>
                <a:gd name="connsiteX0" fmla="*/ 946590 w 947057"/>
                <a:gd name="connsiteY0" fmla="*/ 39725 h 1212682"/>
                <a:gd name="connsiteX1" fmla="*/ 423175 w 947057"/>
                <a:gd name="connsiteY1" fmla="*/ 33419 h 1212682"/>
                <a:gd name="connsiteX2" fmla="*/ 353807 w 947057"/>
                <a:gd name="connsiteY2" fmla="*/ 474853 h 1212682"/>
                <a:gd name="connsiteX3" fmla="*/ 82640 w 947057"/>
                <a:gd name="connsiteY3" fmla="*/ 878451 h 1212682"/>
                <a:gd name="connsiteX4" fmla="*/ 215070 w 947057"/>
                <a:gd name="connsiteY4" fmla="*/ 771245 h 1212682"/>
                <a:gd name="connsiteX5" fmla="*/ 659 w 947057"/>
                <a:gd name="connsiteY5" fmla="*/ 1212679 h 1212682"/>
                <a:gd name="connsiteX6" fmla="*/ 145702 w 947057"/>
                <a:gd name="connsiteY6" fmla="*/ 777551 h 1212682"/>
                <a:gd name="connsiteX7" fmla="*/ 76334 w 947057"/>
                <a:gd name="connsiteY7" fmla="*/ 115399 h 1212682"/>
                <a:gd name="connsiteX8" fmla="*/ 233989 w 947057"/>
                <a:gd name="connsiteY8" fmla="*/ 651427 h 1212682"/>
                <a:gd name="connsiteX9" fmla="*/ 360113 w 947057"/>
                <a:gd name="connsiteY9" fmla="*/ 172155 h 1212682"/>
                <a:gd name="connsiteX10" fmla="*/ 322276 w 947057"/>
                <a:gd name="connsiteY10" fmla="*/ 109093 h 1212682"/>
                <a:gd name="connsiteX11" fmla="*/ 946590 w 947057"/>
                <a:gd name="connsiteY11" fmla="*/ 39725 h 121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7057" h="1212682">
                  <a:moveTo>
                    <a:pt x="946590" y="39725"/>
                  </a:moveTo>
                  <a:cubicBezTo>
                    <a:pt x="963406" y="27113"/>
                    <a:pt x="521972" y="-39102"/>
                    <a:pt x="423175" y="33419"/>
                  </a:cubicBezTo>
                  <a:cubicBezTo>
                    <a:pt x="324378" y="105940"/>
                    <a:pt x="410563" y="334014"/>
                    <a:pt x="353807" y="474853"/>
                  </a:cubicBezTo>
                  <a:cubicBezTo>
                    <a:pt x="297051" y="615692"/>
                    <a:pt x="105763" y="829052"/>
                    <a:pt x="82640" y="878451"/>
                  </a:cubicBezTo>
                  <a:cubicBezTo>
                    <a:pt x="59517" y="927850"/>
                    <a:pt x="228733" y="715540"/>
                    <a:pt x="215070" y="771245"/>
                  </a:cubicBezTo>
                  <a:cubicBezTo>
                    <a:pt x="201406" y="826950"/>
                    <a:pt x="12220" y="1211628"/>
                    <a:pt x="659" y="1212679"/>
                  </a:cubicBezTo>
                  <a:cubicBezTo>
                    <a:pt x="-10902" y="1213730"/>
                    <a:pt x="133090" y="960431"/>
                    <a:pt x="145702" y="777551"/>
                  </a:cubicBezTo>
                  <a:cubicBezTo>
                    <a:pt x="158314" y="594671"/>
                    <a:pt x="61619" y="136420"/>
                    <a:pt x="76334" y="115399"/>
                  </a:cubicBezTo>
                  <a:cubicBezTo>
                    <a:pt x="91049" y="94378"/>
                    <a:pt x="186693" y="641968"/>
                    <a:pt x="233989" y="651427"/>
                  </a:cubicBezTo>
                  <a:cubicBezTo>
                    <a:pt x="281285" y="660886"/>
                    <a:pt x="345398" y="262544"/>
                    <a:pt x="360113" y="172155"/>
                  </a:cubicBezTo>
                  <a:cubicBezTo>
                    <a:pt x="374827" y="81766"/>
                    <a:pt x="228734" y="136420"/>
                    <a:pt x="322276" y="109093"/>
                  </a:cubicBezTo>
                  <a:cubicBezTo>
                    <a:pt x="415818" y="81766"/>
                    <a:pt x="929774" y="52337"/>
                    <a:pt x="946590" y="397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A52AAB5A-526B-7268-B2F8-68AFCDD29DCB}"/>
                </a:ext>
              </a:extLst>
            </p:cNvPr>
            <p:cNvSpPr/>
            <p:nvPr/>
          </p:nvSpPr>
          <p:spPr>
            <a:xfrm>
              <a:off x="2642346" y="6179932"/>
              <a:ext cx="466636" cy="1558141"/>
            </a:xfrm>
            <a:custGeom>
              <a:avLst/>
              <a:gdLst>
                <a:gd name="connsiteX0" fmla="*/ 31486 w 466636"/>
                <a:gd name="connsiteY0" fmla="*/ 19069 h 1558141"/>
                <a:gd name="connsiteX1" fmla="*/ 56711 w 466636"/>
                <a:gd name="connsiteY1" fmla="*/ 88438 h 1558141"/>
                <a:gd name="connsiteX2" fmla="*/ 88242 w 466636"/>
                <a:gd name="connsiteY2" fmla="*/ 466810 h 1558141"/>
                <a:gd name="connsiteX3" fmla="*/ 334184 w 466636"/>
                <a:gd name="connsiteY3" fmla="*/ 1046981 h 1558141"/>
                <a:gd name="connsiteX4" fmla="*/ 233284 w 466636"/>
                <a:gd name="connsiteY4" fmla="*/ 971307 h 1558141"/>
                <a:gd name="connsiteX5" fmla="*/ 466614 w 466636"/>
                <a:gd name="connsiteY5" fmla="*/ 1557784 h 1558141"/>
                <a:gd name="connsiteX6" fmla="*/ 245897 w 466636"/>
                <a:gd name="connsiteY6" fmla="*/ 1046981 h 1558141"/>
                <a:gd name="connsiteX7" fmla="*/ 12567 w 466636"/>
                <a:gd name="connsiteY7" fmla="*/ 359605 h 1558141"/>
                <a:gd name="connsiteX8" fmla="*/ 31486 w 466636"/>
                <a:gd name="connsiteY8" fmla="*/ 359605 h 1558141"/>
                <a:gd name="connsiteX9" fmla="*/ 31486 w 466636"/>
                <a:gd name="connsiteY9" fmla="*/ 19069 h 155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6636" h="1558141">
                  <a:moveTo>
                    <a:pt x="31486" y="19069"/>
                  </a:moveTo>
                  <a:cubicBezTo>
                    <a:pt x="35690" y="-26125"/>
                    <a:pt x="47252" y="13815"/>
                    <a:pt x="56711" y="88438"/>
                  </a:cubicBezTo>
                  <a:cubicBezTo>
                    <a:pt x="66170" y="163061"/>
                    <a:pt x="41997" y="307053"/>
                    <a:pt x="88242" y="466810"/>
                  </a:cubicBezTo>
                  <a:cubicBezTo>
                    <a:pt x="134487" y="626567"/>
                    <a:pt x="310010" y="962898"/>
                    <a:pt x="334184" y="1046981"/>
                  </a:cubicBezTo>
                  <a:cubicBezTo>
                    <a:pt x="358358" y="1131064"/>
                    <a:pt x="211212" y="886173"/>
                    <a:pt x="233284" y="971307"/>
                  </a:cubicBezTo>
                  <a:cubicBezTo>
                    <a:pt x="255356" y="1056441"/>
                    <a:pt x="464512" y="1545172"/>
                    <a:pt x="466614" y="1557784"/>
                  </a:cubicBezTo>
                  <a:cubicBezTo>
                    <a:pt x="468716" y="1570396"/>
                    <a:pt x="321572" y="1246678"/>
                    <a:pt x="245897" y="1046981"/>
                  </a:cubicBezTo>
                  <a:cubicBezTo>
                    <a:pt x="170223" y="847285"/>
                    <a:pt x="48302" y="474168"/>
                    <a:pt x="12567" y="359605"/>
                  </a:cubicBezTo>
                  <a:cubicBezTo>
                    <a:pt x="-23168" y="245042"/>
                    <a:pt x="28333" y="414259"/>
                    <a:pt x="31486" y="359605"/>
                  </a:cubicBezTo>
                  <a:cubicBezTo>
                    <a:pt x="34639" y="304951"/>
                    <a:pt x="27282" y="64263"/>
                    <a:pt x="31486" y="19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276955C8-DB25-2140-3121-8341A57FF213}"/>
                </a:ext>
              </a:extLst>
            </p:cNvPr>
            <p:cNvSpPr/>
            <p:nvPr/>
          </p:nvSpPr>
          <p:spPr>
            <a:xfrm>
              <a:off x="1593869" y="4169067"/>
              <a:ext cx="848540" cy="2384793"/>
            </a:xfrm>
            <a:custGeom>
              <a:avLst/>
              <a:gdLst>
                <a:gd name="connsiteX0" fmla="*/ 443036 w 848540"/>
                <a:gd name="connsiteY0" fmla="*/ 11948 h 2384793"/>
                <a:gd name="connsiteX1" fmla="*/ 266462 w 848540"/>
                <a:gd name="connsiteY1" fmla="*/ 100235 h 2384793"/>
                <a:gd name="connsiteX2" fmla="*/ 146644 w 848540"/>
                <a:gd name="connsiteY2" fmla="*/ 396627 h 2384793"/>
                <a:gd name="connsiteX3" fmla="*/ 165563 w 848540"/>
                <a:gd name="connsiteY3" fmla="*/ 535363 h 2384793"/>
                <a:gd name="connsiteX4" fmla="*/ 89888 w 848540"/>
                <a:gd name="connsiteY4" fmla="*/ 529057 h 2384793"/>
                <a:gd name="connsiteX5" fmla="*/ 203400 w 848540"/>
                <a:gd name="connsiteY5" fmla="*/ 913736 h 2384793"/>
                <a:gd name="connsiteX6" fmla="*/ 304299 w 848540"/>
                <a:gd name="connsiteY6" fmla="*/ 1355170 h 2384793"/>
                <a:gd name="connsiteX7" fmla="*/ 411505 w 848540"/>
                <a:gd name="connsiteY7" fmla="*/ 1607419 h 2384793"/>
                <a:gd name="connsiteX8" fmla="*/ 398892 w 848540"/>
                <a:gd name="connsiteY8" fmla="*/ 1657868 h 2384793"/>
                <a:gd name="connsiteX9" fmla="*/ 480873 w 848540"/>
                <a:gd name="connsiteY9" fmla="*/ 1903810 h 2384793"/>
                <a:gd name="connsiteX10" fmla="*/ 531323 w 848540"/>
                <a:gd name="connsiteY10" fmla="*/ 2238039 h 2384793"/>
                <a:gd name="connsiteX11" fmla="*/ 493485 w 848540"/>
                <a:gd name="connsiteY11" fmla="*/ 2181283 h 2384793"/>
                <a:gd name="connsiteX12" fmla="*/ 846633 w 848540"/>
                <a:gd name="connsiteY12" fmla="*/ 2364163 h 2384793"/>
                <a:gd name="connsiteX13" fmla="*/ 613303 w 848540"/>
                <a:gd name="connsiteY13" fmla="*/ 2187590 h 2384793"/>
                <a:gd name="connsiteX14" fmla="*/ 171869 w 848540"/>
                <a:gd name="connsiteY14" fmla="*/ 655181 h 2384793"/>
                <a:gd name="connsiteX15" fmla="*/ 285381 w 848540"/>
                <a:gd name="connsiteY15" fmla="*/ 194828 h 2384793"/>
                <a:gd name="connsiteX16" fmla="*/ 1601 w 848540"/>
                <a:gd name="connsiteY16" fmla="*/ 333565 h 2384793"/>
                <a:gd name="connsiteX17" fmla="*/ 443036 w 848540"/>
                <a:gd name="connsiteY17" fmla="*/ 11948 h 2384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48540" h="2384793">
                  <a:moveTo>
                    <a:pt x="443036" y="11948"/>
                  </a:moveTo>
                  <a:cubicBezTo>
                    <a:pt x="487179" y="-26940"/>
                    <a:pt x="315861" y="36122"/>
                    <a:pt x="266462" y="100235"/>
                  </a:cubicBezTo>
                  <a:cubicBezTo>
                    <a:pt x="217063" y="164348"/>
                    <a:pt x="163460" y="324106"/>
                    <a:pt x="146644" y="396627"/>
                  </a:cubicBezTo>
                  <a:cubicBezTo>
                    <a:pt x="129827" y="469148"/>
                    <a:pt x="175022" y="513291"/>
                    <a:pt x="165563" y="535363"/>
                  </a:cubicBezTo>
                  <a:cubicBezTo>
                    <a:pt x="156104" y="557435"/>
                    <a:pt x="83582" y="465995"/>
                    <a:pt x="89888" y="529057"/>
                  </a:cubicBezTo>
                  <a:cubicBezTo>
                    <a:pt x="96194" y="592119"/>
                    <a:pt x="167665" y="776050"/>
                    <a:pt x="203400" y="913736"/>
                  </a:cubicBezTo>
                  <a:cubicBezTo>
                    <a:pt x="239135" y="1051422"/>
                    <a:pt x="269615" y="1239556"/>
                    <a:pt x="304299" y="1355170"/>
                  </a:cubicBezTo>
                  <a:cubicBezTo>
                    <a:pt x="338983" y="1470784"/>
                    <a:pt x="411505" y="1607419"/>
                    <a:pt x="411505" y="1607419"/>
                  </a:cubicBezTo>
                  <a:cubicBezTo>
                    <a:pt x="427270" y="1657869"/>
                    <a:pt x="387331" y="1608470"/>
                    <a:pt x="398892" y="1657868"/>
                  </a:cubicBezTo>
                  <a:cubicBezTo>
                    <a:pt x="410453" y="1707266"/>
                    <a:pt x="458801" y="1807115"/>
                    <a:pt x="480873" y="1903810"/>
                  </a:cubicBezTo>
                  <a:cubicBezTo>
                    <a:pt x="502945" y="2000505"/>
                    <a:pt x="529221" y="2191794"/>
                    <a:pt x="531323" y="2238039"/>
                  </a:cubicBezTo>
                  <a:cubicBezTo>
                    <a:pt x="533425" y="2284284"/>
                    <a:pt x="440933" y="2160262"/>
                    <a:pt x="493485" y="2181283"/>
                  </a:cubicBezTo>
                  <a:cubicBezTo>
                    <a:pt x="546037" y="2202304"/>
                    <a:pt x="826663" y="2363112"/>
                    <a:pt x="846633" y="2364163"/>
                  </a:cubicBezTo>
                  <a:cubicBezTo>
                    <a:pt x="866603" y="2365214"/>
                    <a:pt x="725764" y="2472420"/>
                    <a:pt x="613303" y="2187590"/>
                  </a:cubicBezTo>
                  <a:cubicBezTo>
                    <a:pt x="500842" y="1902760"/>
                    <a:pt x="226523" y="987308"/>
                    <a:pt x="171869" y="655181"/>
                  </a:cubicBezTo>
                  <a:cubicBezTo>
                    <a:pt x="117215" y="323054"/>
                    <a:pt x="313759" y="248431"/>
                    <a:pt x="285381" y="194828"/>
                  </a:cubicBezTo>
                  <a:cubicBezTo>
                    <a:pt x="257003" y="141225"/>
                    <a:pt x="-23624" y="362994"/>
                    <a:pt x="1601" y="333565"/>
                  </a:cubicBezTo>
                  <a:cubicBezTo>
                    <a:pt x="26826" y="304136"/>
                    <a:pt x="398893" y="50836"/>
                    <a:pt x="443036" y="119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3A0483F5-4588-D41D-2BF7-E4C45431D9BA}"/>
                </a:ext>
              </a:extLst>
            </p:cNvPr>
            <p:cNvSpPr/>
            <p:nvPr/>
          </p:nvSpPr>
          <p:spPr>
            <a:xfrm>
              <a:off x="1774477" y="3987157"/>
              <a:ext cx="256129" cy="1501535"/>
            </a:xfrm>
            <a:custGeom>
              <a:avLst/>
              <a:gdLst>
                <a:gd name="connsiteX0" fmla="*/ 224591 w 256129"/>
                <a:gd name="connsiteY0" fmla="*/ 48815 h 1501535"/>
                <a:gd name="connsiteX1" fmla="*/ 79548 w 256129"/>
                <a:gd name="connsiteY1" fmla="*/ 547006 h 1501535"/>
                <a:gd name="connsiteX2" fmla="*/ 129997 w 256129"/>
                <a:gd name="connsiteY2" fmla="*/ 1038890 h 1501535"/>
                <a:gd name="connsiteX3" fmla="*/ 199366 w 256129"/>
                <a:gd name="connsiteY3" fmla="*/ 874929 h 1501535"/>
                <a:gd name="connsiteX4" fmla="*/ 142610 w 256129"/>
                <a:gd name="connsiteY4" fmla="*/ 1360506 h 1501535"/>
                <a:gd name="connsiteX5" fmla="*/ 256122 w 256129"/>
                <a:gd name="connsiteY5" fmla="*/ 1480324 h 1501535"/>
                <a:gd name="connsiteX6" fmla="*/ 136304 w 256129"/>
                <a:gd name="connsiteY6" fmla="*/ 994746 h 1501535"/>
                <a:gd name="connsiteX7" fmla="*/ 10180 w 256129"/>
                <a:gd name="connsiteY7" fmla="*/ 603762 h 1501535"/>
                <a:gd name="connsiteX8" fmla="*/ 29098 w 256129"/>
                <a:gd name="connsiteY8" fmla="*/ 679436 h 1501535"/>
                <a:gd name="connsiteX9" fmla="*/ 199366 w 256129"/>
                <a:gd name="connsiteY9" fmla="*/ 92959 h 1501535"/>
                <a:gd name="connsiteX10" fmla="*/ 224591 w 256129"/>
                <a:gd name="connsiteY10" fmla="*/ 48815 h 150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129" h="1501535">
                  <a:moveTo>
                    <a:pt x="224591" y="48815"/>
                  </a:moveTo>
                  <a:cubicBezTo>
                    <a:pt x="204621" y="124489"/>
                    <a:pt x="95314" y="381994"/>
                    <a:pt x="79548" y="547006"/>
                  </a:cubicBezTo>
                  <a:cubicBezTo>
                    <a:pt x="63782" y="712019"/>
                    <a:pt x="110027" y="984236"/>
                    <a:pt x="129997" y="1038890"/>
                  </a:cubicBezTo>
                  <a:cubicBezTo>
                    <a:pt x="149967" y="1093544"/>
                    <a:pt x="197264" y="821326"/>
                    <a:pt x="199366" y="874929"/>
                  </a:cubicBezTo>
                  <a:cubicBezTo>
                    <a:pt x="201468" y="928532"/>
                    <a:pt x="133151" y="1259607"/>
                    <a:pt x="142610" y="1360506"/>
                  </a:cubicBezTo>
                  <a:cubicBezTo>
                    <a:pt x="152069" y="1461405"/>
                    <a:pt x="257173" y="1541284"/>
                    <a:pt x="256122" y="1480324"/>
                  </a:cubicBezTo>
                  <a:cubicBezTo>
                    <a:pt x="255071" y="1419364"/>
                    <a:pt x="177294" y="1140840"/>
                    <a:pt x="136304" y="994746"/>
                  </a:cubicBezTo>
                  <a:cubicBezTo>
                    <a:pt x="95314" y="848652"/>
                    <a:pt x="28048" y="656314"/>
                    <a:pt x="10180" y="603762"/>
                  </a:cubicBezTo>
                  <a:cubicBezTo>
                    <a:pt x="-7688" y="551210"/>
                    <a:pt x="-2433" y="764570"/>
                    <a:pt x="29098" y="679436"/>
                  </a:cubicBezTo>
                  <a:cubicBezTo>
                    <a:pt x="60629" y="594302"/>
                    <a:pt x="163631" y="202267"/>
                    <a:pt x="199366" y="92959"/>
                  </a:cubicBezTo>
                  <a:cubicBezTo>
                    <a:pt x="235101" y="-16349"/>
                    <a:pt x="244561" y="-26859"/>
                    <a:pt x="224591" y="48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CC754785-47B0-F6D4-77CE-224FA039067C}"/>
                </a:ext>
              </a:extLst>
            </p:cNvPr>
            <p:cNvSpPr/>
            <p:nvPr/>
          </p:nvSpPr>
          <p:spPr>
            <a:xfrm>
              <a:off x="1934301" y="4629413"/>
              <a:ext cx="440553" cy="1885064"/>
            </a:xfrm>
            <a:custGeom>
              <a:avLst/>
              <a:gdLst>
                <a:gd name="connsiteX0" fmla="*/ 146747 w 440553"/>
                <a:gd name="connsiteY0" fmla="*/ 62405 h 1885064"/>
                <a:gd name="connsiteX1" fmla="*/ 171972 w 440553"/>
                <a:gd name="connsiteY1" fmla="*/ 112855 h 1885064"/>
                <a:gd name="connsiteX2" fmla="*/ 317015 w 440553"/>
                <a:gd name="connsiteY2" fmla="*/ 875906 h 1885064"/>
                <a:gd name="connsiteX3" fmla="*/ 436833 w 440553"/>
                <a:gd name="connsiteY3" fmla="*/ 1102929 h 1885064"/>
                <a:gd name="connsiteX4" fmla="*/ 171972 w 440553"/>
                <a:gd name="connsiteY4" fmla="*/ 1052479 h 1885064"/>
                <a:gd name="connsiteX5" fmla="*/ 253953 w 440553"/>
                <a:gd name="connsiteY5" fmla="*/ 1393015 h 1885064"/>
                <a:gd name="connsiteX6" fmla="*/ 411608 w 440553"/>
                <a:gd name="connsiteY6" fmla="*/ 1273197 h 1885064"/>
                <a:gd name="connsiteX7" fmla="*/ 405302 w 440553"/>
                <a:gd name="connsiteY7" fmla="*/ 1550670 h 1885064"/>
                <a:gd name="connsiteX8" fmla="*/ 405302 w 440553"/>
                <a:gd name="connsiteY8" fmla="*/ 1884899 h 1885064"/>
                <a:gd name="connsiteX9" fmla="*/ 354852 w 440553"/>
                <a:gd name="connsiteY9" fmla="*/ 1506526 h 1885064"/>
                <a:gd name="connsiteX10" fmla="*/ 108910 w 440553"/>
                <a:gd name="connsiteY10" fmla="*/ 1020948 h 1885064"/>
                <a:gd name="connsiteX11" fmla="*/ 329627 w 440553"/>
                <a:gd name="connsiteY11" fmla="*/ 1039867 h 1885064"/>
                <a:gd name="connsiteX12" fmla="*/ 260259 w 440553"/>
                <a:gd name="connsiteY12" fmla="*/ 743475 h 1885064"/>
                <a:gd name="connsiteX13" fmla="*/ 33236 w 440553"/>
                <a:gd name="connsiteY13" fmla="*/ 655188 h 1885064"/>
                <a:gd name="connsiteX14" fmla="*/ 285484 w 440553"/>
                <a:gd name="connsiteY14" fmla="*/ 756088 h 1885064"/>
                <a:gd name="connsiteX15" fmla="*/ 96298 w 440553"/>
                <a:gd name="connsiteY15" fmla="*/ 396634 h 1885064"/>
                <a:gd name="connsiteX16" fmla="*/ 1705 w 440553"/>
                <a:gd name="connsiteY16" fmla="*/ 800231 h 1885064"/>
                <a:gd name="connsiteX17" fmla="*/ 171972 w 440553"/>
                <a:gd name="connsiteY17" fmla="*/ 308347 h 1885064"/>
                <a:gd name="connsiteX18" fmla="*/ 134135 w 440553"/>
                <a:gd name="connsiteY18" fmla="*/ 5649 h 1885064"/>
                <a:gd name="connsiteX19" fmla="*/ 203503 w 440553"/>
                <a:gd name="connsiteY19" fmla="*/ 566901 h 1885064"/>
                <a:gd name="connsiteX20" fmla="*/ 247647 w 440553"/>
                <a:gd name="connsiteY20" fmla="*/ 314653 h 1885064"/>
                <a:gd name="connsiteX21" fmla="*/ 146747 w 440553"/>
                <a:gd name="connsiteY21" fmla="*/ 62405 h 188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0553" h="1885064">
                  <a:moveTo>
                    <a:pt x="146747" y="62405"/>
                  </a:moveTo>
                  <a:cubicBezTo>
                    <a:pt x="134135" y="28772"/>
                    <a:pt x="143594" y="-22729"/>
                    <a:pt x="171972" y="112855"/>
                  </a:cubicBezTo>
                  <a:cubicBezTo>
                    <a:pt x="200350" y="248439"/>
                    <a:pt x="272872" y="710894"/>
                    <a:pt x="317015" y="875906"/>
                  </a:cubicBezTo>
                  <a:cubicBezTo>
                    <a:pt x="361158" y="1040918"/>
                    <a:pt x="461007" y="1073500"/>
                    <a:pt x="436833" y="1102929"/>
                  </a:cubicBezTo>
                  <a:cubicBezTo>
                    <a:pt x="412659" y="1132358"/>
                    <a:pt x="202452" y="1004131"/>
                    <a:pt x="171972" y="1052479"/>
                  </a:cubicBezTo>
                  <a:cubicBezTo>
                    <a:pt x="141492" y="1100827"/>
                    <a:pt x="214014" y="1356229"/>
                    <a:pt x="253953" y="1393015"/>
                  </a:cubicBezTo>
                  <a:cubicBezTo>
                    <a:pt x="293892" y="1429801"/>
                    <a:pt x="386383" y="1246921"/>
                    <a:pt x="411608" y="1273197"/>
                  </a:cubicBezTo>
                  <a:cubicBezTo>
                    <a:pt x="436833" y="1299473"/>
                    <a:pt x="406353" y="1448720"/>
                    <a:pt x="405302" y="1550670"/>
                  </a:cubicBezTo>
                  <a:cubicBezTo>
                    <a:pt x="404251" y="1652620"/>
                    <a:pt x="413710" y="1892256"/>
                    <a:pt x="405302" y="1884899"/>
                  </a:cubicBezTo>
                  <a:cubicBezTo>
                    <a:pt x="396894" y="1877542"/>
                    <a:pt x="404251" y="1650518"/>
                    <a:pt x="354852" y="1506526"/>
                  </a:cubicBezTo>
                  <a:cubicBezTo>
                    <a:pt x="305453" y="1362534"/>
                    <a:pt x="113114" y="1098725"/>
                    <a:pt x="108910" y="1020948"/>
                  </a:cubicBezTo>
                  <a:cubicBezTo>
                    <a:pt x="104706" y="943171"/>
                    <a:pt x="304402" y="1086113"/>
                    <a:pt x="329627" y="1039867"/>
                  </a:cubicBezTo>
                  <a:cubicBezTo>
                    <a:pt x="354852" y="993622"/>
                    <a:pt x="309657" y="807588"/>
                    <a:pt x="260259" y="743475"/>
                  </a:cubicBezTo>
                  <a:cubicBezTo>
                    <a:pt x="210861" y="679362"/>
                    <a:pt x="29032" y="653086"/>
                    <a:pt x="33236" y="655188"/>
                  </a:cubicBezTo>
                  <a:cubicBezTo>
                    <a:pt x="37440" y="657290"/>
                    <a:pt x="274974" y="799180"/>
                    <a:pt x="285484" y="756088"/>
                  </a:cubicBezTo>
                  <a:cubicBezTo>
                    <a:pt x="295994" y="712996"/>
                    <a:pt x="143594" y="389277"/>
                    <a:pt x="96298" y="396634"/>
                  </a:cubicBezTo>
                  <a:cubicBezTo>
                    <a:pt x="49002" y="403991"/>
                    <a:pt x="-10907" y="814945"/>
                    <a:pt x="1705" y="800231"/>
                  </a:cubicBezTo>
                  <a:cubicBezTo>
                    <a:pt x="14317" y="785517"/>
                    <a:pt x="149900" y="440777"/>
                    <a:pt x="171972" y="308347"/>
                  </a:cubicBezTo>
                  <a:cubicBezTo>
                    <a:pt x="194044" y="175917"/>
                    <a:pt x="128880" y="-37443"/>
                    <a:pt x="134135" y="5649"/>
                  </a:cubicBezTo>
                  <a:cubicBezTo>
                    <a:pt x="139390" y="48741"/>
                    <a:pt x="184584" y="515401"/>
                    <a:pt x="203503" y="566901"/>
                  </a:cubicBezTo>
                  <a:cubicBezTo>
                    <a:pt x="222422" y="618401"/>
                    <a:pt x="259208" y="396634"/>
                    <a:pt x="247647" y="314653"/>
                  </a:cubicBezTo>
                  <a:cubicBezTo>
                    <a:pt x="236086" y="232672"/>
                    <a:pt x="159359" y="96038"/>
                    <a:pt x="146747" y="62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6E68DAB8-A607-45CF-01F3-F0C0D8364418}"/>
                </a:ext>
              </a:extLst>
            </p:cNvPr>
            <p:cNvSpPr/>
            <p:nvPr/>
          </p:nvSpPr>
          <p:spPr>
            <a:xfrm>
              <a:off x="7412982" y="4375483"/>
              <a:ext cx="716074" cy="500344"/>
            </a:xfrm>
            <a:custGeom>
              <a:avLst/>
              <a:gdLst>
                <a:gd name="connsiteX0" fmla="*/ 9424 w 716074"/>
                <a:gd name="connsiteY0" fmla="*/ 95618 h 500344"/>
                <a:gd name="connsiteX1" fmla="*/ 394102 w 716074"/>
                <a:gd name="connsiteY1" fmla="*/ 51474 h 500344"/>
                <a:gd name="connsiteX2" fmla="*/ 513920 w 716074"/>
                <a:gd name="connsiteY2" fmla="*/ 127149 h 500344"/>
                <a:gd name="connsiteX3" fmla="*/ 482389 w 716074"/>
                <a:gd name="connsiteY3" fmla="*/ 13637 h 500344"/>
                <a:gd name="connsiteX4" fmla="*/ 715719 w 716074"/>
                <a:gd name="connsiteY4" fmla="*/ 499215 h 500344"/>
                <a:gd name="connsiteX5" fmla="*/ 532839 w 716074"/>
                <a:gd name="connsiteY5" fmla="*/ 146067 h 500344"/>
                <a:gd name="connsiteX6" fmla="*/ 425633 w 716074"/>
                <a:gd name="connsiteY6" fmla="*/ 95618 h 500344"/>
                <a:gd name="connsiteX7" fmla="*/ 34648 w 716074"/>
                <a:gd name="connsiteY7" fmla="*/ 234354 h 500344"/>
                <a:gd name="connsiteX8" fmla="*/ 217528 w 716074"/>
                <a:gd name="connsiteY8" fmla="*/ 240660 h 500344"/>
                <a:gd name="connsiteX9" fmla="*/ 154466 w 716074"/>
                <a:gd name="connsiteY9" fmla="*/ 265885 h 500344"/>
                <a:gd name="connsiteX10" fmla="*/ 425633 w 716074"/>
                <a:gd name="connsiteY10" fmla="*/ 171292 h 500344"/>
                <a:gd name="connsiteX11" fmla="*/ 513920 w 716074"/>
                <a:gd name="connsiteY11" fmla="*/ 392009 h 500344"/>
                <a:gd name="connsiteX12" fmla="*/ 356265 w 716074"/>
                <a:gd name="connsiteY12" fmla="*/ 64087 h 500344"/>
                <a:gd name="connsiteX13" fmla="*/ 135548 w 716074"/>
                <a:gd name="connsiteY13" fmla="*/ 139761 h 500344"/>
                <a:gd name="connsiteX14" fmla="*/ 9424 w 716074"/>
                <a:gd name="connsiteY14" fmla="*/ 95618 h 50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6074" h="500344">
                  <a:moveTo>
                    <a:pt x="9424" y="95618"/>
                  </a:moveTo>
                  <a:cubicBezTo>
                    <a:pt x="52516" y="80904"/>
                    <a:pt x="310020" y="46219"/>
                    <a:pt x="394102" y="51474"/>
                  </a:cubicBezTo>
                  <a:cubicBezTo>
                    <a:pt x="478184" y="56729"/>
                    <a:pt x="499205" y="133455"/>
                    <a:pt x="513920" y="127149"/>
                  </a:cubicBezTo>
                  <a:cubicBezTo>
                    <a:pt x="528635" y="120843"/>
                    <a:pt x="448756" y="-48374"/>
                    <a:pt x="482389" y="13637"/>
                  </a:cubicBezTo>
                  <a:cubicBezTo>
                    <a:pt x="516022" y="75648"/>
                    <a:pt x="707311" y="477143"/>
                    <a:pt x="715719" y="499215"/>
                  </a:cubicBezTo>
                  <a:cubicBezTo>
                    <a:pt x="724127" y="521287"/>
                    <a:pt x="581187" y="213333"/>
                    <a:pt x="532839" y="146067"/>
                  </a:cubicBezTo>
                  <a:cubicBezTo>
                    <a:pt x="484491" y="78801"/>
                    <a:pt x="508665" y="80904"/>
                    <a:pt x="425633" y="95618"/>
                  </a:cubicBezTo>
                  <a:cubicBezTo>
                    <a:pt x="342601" y="110332"/>
                    <a:pt x="69332" y="210180"/>
                    <a:pt x="34648" y="234354"/>
                  </a:cubicBezTo>
                  <a:cubicBezTo>
                    <a:pt x="-36" y="258528"/>
                    <a:pt x="197558" y="235405"/>
                    <a:pt x="217528" y="240660"/>
                  </a:cubicBezTo>
                  <a:cubicBezTo>
                    <a:pt x="237498" y="245915"/>
                    <a:pt x="119782" y="277446"/>
                    <a:pt x="154466" y="265885"/>
                  </a:cubicBezTo>
                  <a:cubicBezTo>
                    <a:pt x="189150" y="254324"/>
                    <a:pt x="365724" y="150271"/>
                    <a:pt x="425633" y="171292"/>
                  </a:cubicBezTo>
                  <a:cubicBezTo>
                    <a:pt x="485542" y="192313"/>
                    <a:pt x="525481" y="409877"/>
                    <a:pt x="513920" y="392009"/>
                  </a:cubicBezTo>
                  <a:cubicBezTo>
                    <a:pt x="502359" y="374141"/>
                    <a:pt x="419327" y="106128"/>
                    <a:pt x="356265" y="64087"/>
                  </a:cubicBezTo>
                  <a:cubicBezTo>
                    <a:pt x="293203" y="22046"/>
                    <a:pt x="189151" y="133455"/>
                    <a:pt x="135548" y="139761"/>
                  </a:cubicBezTo>
                  <a:cubicBezTo>
                    <a:pt x="81945" y="146067"/>
                    <a:pt x="-33668" y="110332"/>
                    <a:pt x="9424" y="95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64103A8A-721A-B7C8-7CA5-E4E656DB5967}"/>
                </a:ext>
              </a:extLst>
            </p:cNvPr>
            <p:cNvSpPr/>
            <p:nvPr/>
          </p:nvSpPr>
          <p:spPr>
            <a:xfrm>
              <a:off x="7167259" y="4685749"/>
              <a:ext cx="896242" cy="1996617"/>
            </a:xfrm>
            <a:custGeom>
              <a:avLst/>
              <a:gdLst>
                <a:gd name="connsiteX0" fmla="*/ 892073 w 896242"/>
                <a:gd name="connsiteY0" fmla="*/ 75437 h 1996617"/>
                <a:gd name="connsiteX1" fmla="*/ 702887 w 896242"/>
                <a:gd name="connsiteY1" fmla="*/ 825876 h 1996617"/>
                <a:gd name="connsiteX2" fmla="*/ 772255 w 896242"/>
                <a:gd name="connsiteY2" fmla="*/ 731283 h 1996617"/>
                <a:gd name="connsiteX3" fmla="*/ 513701 w 896242"/>
                <a:gd name="connsiteY3" fmla="*/ 1506946 h 1996617"/>
                <a:gd name="connsiteX4" fmla="*/ 507395 w 896242"/>
                <a:gd name="connsiteY4" fmla="*/ 1456497 h 1996617"/>
                <a:gd name="connsiteX5" fmla="*/ 255147 w 896242"/>
                <a:gd name="connsiteY5" fmla="*/ 1935768 h 1996617"/>
                <a:gd name="connsiteX6" fmla="*/ 122716 w 896242"/>
                <a:gd name="connsiteY6" fmla="*/ 1986218 h 1996617"/>
                <a:gd name="connsiteX7" fmla="*/ 2898 w 896242"/>
                <a:gd name="connsiteY7" fmla="*/ 1967299 h 1996617"/>
                <a:gd name="connsiteX8" fmla="*/ 248840 w 896242"/>
                <a:gd name="connsiteY8" fmla="*/ 1942074 h 1996617"/>
                <a:gd name="connsiteX9" fmla="*/ 583069 w 896242"/>
                <a:gd name="connsiteY9" fmla="*/ 1305148 h 1996617"/>
                <a:gd name="connsiteX10" fmla="*/ 551538 w 896242"/>
                <a:gd name="connsiteY10" fmla="*/ 1342985 h 1996617"/>
                <a:gd name="connsiteX11" fmla="*/ 791174 w 896242"/>
                <a:gd name="connsiteY11" fmla="*/ 94356 h 1996617"/>
                <a:gd name="connsiteX12" fmla="*/ 892073 w 896242"/>
                <a:gd name="connsiteY12" fmla="*/ 226786 h 1996617"/>
                <a:gd name="connsiteX13" fmla="*/ 841624 w 896242"/>
                <a:gd name="connsiteY13" fmla="*/ 43906 h 1996617"/>
                <a:gd name="connsiteX14" fmla="*/ 892073 w 896242"/>
                <a:gd name="connsiteY14" fmla="*/ 75437 h 1996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6242" h="1996617">
                  <a:moveTo>
                    <a:pt x="892073" y="75437"/>
                  </a:moveTo>
                  <a:cubicBezTo>
                    <a:pt x="868950" y="205765"/>
                    <a:pt x="722857" y="716568"/>
                    <a:pt x="702887" y="825876"/>
                  </a:cubicBezTo>
                  <a:cubicBezTo>
                    <a:pt x="682917" y="935184"/>
                    <a:pt x="803786" y="617771"/>
                    <a:pt x="772255" y="731283"/>
                  </a:cubicBezTo>
                  <a:cubicBezTo>
                    <a:pt x="740724" y="844795"/>
                    <a:pt x="557844" y="1386077"/>
                    <a:pt x="513701" y="1506946"/>
                  </a:cubicBezTo>
                  <a:cubicBezTo>
                    <a:pt x="469558" y="1627815"/>
                    <a:pt x="550487" y="1385027"/>
                    <a:pt x="507395" y="1456497"/>
                  </a:cubicBezTo>
                  <a:cubicBezTo>
                    <a:pt x="464303" y="1527967"/>
                    <a:pt x="319260" y="1847481"/>
                    <a:pt x="255147" y="1935768"/>
                  </a:cubicBezTo>
                  <a:cubicBezTo>
                    <a:pt x="191034" y="2024055"/>
                    <a:pt x="164757" y="1980963"/>
                    <a:pt x="122716" y="1986218"/>
                  </a:cubicBezTo>
                  <a:cubicBezTo>
                    <a:pt x="80675" y="1991473"/>
                    <a:pt x="-18122" y="1974656"/>
                    <a:pt x="2898" y="1967299"/>
                  </a:cubicBezTo>
                  <a:cubicBezTo>
                    <a:pt x="23918" y="1959942"/>
                    <a:pt x="152145" y="2052432"/>
                    <a:pt x="248840" y="1942074"/>
                  </a:cubicBezTo>
                  <a:cubicBezTo>
                    <a:pt x="345535" y="1831716"/>
                    <a:pt x="532619" y="1404996"/>
                    <a:pt x="583069" y="1305148"/>
                  </a:cubicBezTo>
                  <a:cubicBezTo>
                    <a:pt x="633519" y="1205300"/>
                    <a:pt x="516854" y="1544784"/>
                    <a:pt x="551538" y="1342985"/>
                  </a:cubicBezTo>
                  <a:cubicBezTo>
                    <a:pt x="586222" y="1141186"/>
                    <a:pt x="734418" y="280389"/>
                    <a:pt x="791174" y="94356"/>
                  </a:cubicBezTo>
                  <a:cubicBezTo>
                    <a:pt x="847930" y="-91677"/>
                    <a:pt x="883665" y="235194"/>
                    <a:pt x="892073" y="226786"/>
                  </a:cubicBezTo>
                  <a:cubicBezTo>
                    <a:pt x="900481" y="218378"/>
                    <a:pt x="848981" y="70182"/>
                    <a:pt x="841624" y="43906"/>
                  </a:cubicBezTo>
                  <a:cubicBezTo>
                    <a:pt x="834267" y="17630"/>
                    <a:pt x="915196" y="-54891"/>
                    <a:pt x="892073" y="75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257E8C6D-4E4E-19A4-6142-C2042B604084}"/>
                </a:ext>
              </a:extLst>
            </p:cNvPr>
            <p:cNvSpPr/>
            <p:nvPr/>
          </p:nvSpPr>
          <p:spPr>
            <a:xfrm>
              <a:off x="7188746" y="4765572"/>
              <a:ext cx="607255" cy="1429055"/>
            </a:xfrm>
            <a:custGeom>
              <a:avLst/>
              <a:gdLst>
                <a:gd name="connsiteX0" fmla="*/ 567888 w 607255"/>
                <a:gd name="connsiteY0" fmla="*/ 1920 h 1429055"/>
                <a:gd name="connsiteX1" fmla="*/ 593113 w 607255"/>
                <a:gd name="connsiteY1" fmla="*/ 430742 h 1429055"/>
                <a:gd name="connsiteX2" fmla="*/ 555276 w 607255"/>
                <a:gd name="connsiteY2" fmla="*/ 783890 h 1429055"/>
                <a:gd name="connsiteX3" fmla="*/ 466989 w 607255"/>
                <a:gd name="connsiteY3" fmla="*/ 1099200 h 1429055"/>
                <a:gd name="connsiteX4" fmla="*/ 397621 w 607255"/>
                <a:gd name="connsiteY4" fmla="*/ 1099200 h 1429055"/>
                <a:gd name="connsiteX5" fmla="*/ 340865 w 607255"/>
                <a:gd name="connsiteY5" fmla="*/ 998301 h 1429055"/>
                <a:gd name="connsiteX6" fmla="*/ 353477 w 607255"/>
                <a:gd name="connsiteY6" fmla="*/ 1193794 h 1429055"/>
                <a:gd name="connsiteX7" fmla="*/ 246272 w 607255"/>
                <a:gd name="connsiteY7" fmla="*/ 1420817 h 1429055"/>
                <a:gd name="connsiteX8" fmla="*/ 330 w 607255"/>
                <a:gd name="connsiteY8" fmla="*/ 1376674 h 1429055"/>
                <a:gd name="connsiteX9" fmla="*/ 303028 w 607255"/>
                <a:gd name="connsiteY9" fmla="*/ 1351449 h 1429055"/>
                <a:gd name="connsiteX10" fmla="*/ 441764 w 607255"/>
                <a:gd name="connsiteY10" fmla="*/ 1137038 h 1429055"/>
                <a:gd name="connsiteX11" fmla="*/ 517439 w 607255"/>
                <a:gd name="connsiteY11" fmla="*/ 695603 h 1429055"/>
                <a:gd name="connsiteX12" fmla="*/ 303028 w 607255"/>
                <a:gd name="connsiteY12" fmla="*/ 897402 h 1429055"/>
                <a:gd name="connsiteX13" fmla="*/ 561582 w 607255"/>
                <a:gd name="connsiteY13" fmla="*/ 601010 h 1429055"/>
                <a:gd name="connsiteX14" fmla="*/ 605726 w 607255"/>
                <a:gd name="connsiteY14" fmla="*/ 285700 h 1429055"/>
                <a:gd name="connsiteX15" fmla="*/ 567888 w 607255"/>
                <a:gd name="connsiteY15" fmla="*/ 1920 h 1429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7255" h="1429055">
                  <a:moveTo>
                    <a:pt x="567888" y="1920"/>
                  </a:moveTo>
                  <a:cubicBezTo>
                    <a:pt x="565786" y="26094"/>
                    <a:pt x="595215" y="300414"/>
                    <a:pt x="593113" y="430742"/>
                  </a:cubicBezTo>
                  <a:cubicBezTo>
                    <a:pt x="591011" y="561070"/>
                    <a:pt x="576297" y="672480"/>
                    <a:pt x="555276" y="783890"/>
                  </a:cubicBezTo>
                  <a:cubicBezTo>
                    <a:pt x="534255" y="895300"/>
                    <a:pt x="493265" y="1046648"/>
                    <a:pt x="466989" y="1099200"/>
                  </a:cubicBezTo>
                  <a:cubicBezTo>
                    <a:pt x="440713" y="1151752"/>
                    <a:pt x="418642" y="1116016"/>
                    <a:pt x="397621" y="1099200"/>
                  </a:cubicBezTo>
                  <a:cubicBezTo>
                    <a:pt x="376600" y="1082384"/>
                    <a:pt x="348222" y="982535"/>
                    <a:pt x="340865" y="998301"/>
                  </a:cubicBezTo>
                  <a:cubicBezTo>
                    <a:pt x="333508" y="1014067"/>
                    <a:pt x="369242" y="1123375"/>
                    <a:pt x="353477" y="1193794"/>
                  </a:cubicBezTo>
                  <a:cubicBezTo>
                    <a:pt x="337711" y="1264213"/>
                    <a:pt x="305130" y="1390337"/>
                    <a:pt x="246272" y="1420817"/>
                  </a:cubicBezTo>
                  <a:cubicBezTo>
                    <a:pt x="187414" y="1451297"/>
                    <a:pt x="-9129" y="1388235"/>
                    <a:pt x="330" y="1376674"/>
                  </a:cubicBezTo>
                  <a:cubicBezTo>
                    <a:pt x="9789" y="1365113"/>
                    <a:pt x="229456" y="1391388"/>
                    <a:pt x="303028" y="1351449"/>
                  </a:cubicBezTo>
                  <a:cubicBezTo>
                    <a:pt x="376600" y="1311510"/>
                    <a:pt x="406029" y="1246346"/>
                    <a:pt x="441764" y="1137038"/>
                  </a:cubicBezTo>
                  <a:cubicBezTo>
                    <a:pt x="477499" y="1027730"/>
                    <a:pt x="540562" y="735542"/>
                    <a:pt x="517439" y="695603"/>
                  </a:cubicBezTo>
                  <a:cubicBezTo>
                    <a:pt x="494316" y="655664"/>
                    <a:pt x="295671" y="913167"/>
                    <a:pt x="303028" y="897402"/>
                  </a:cubicBezTo>
                  <a:cubicBezTo>
                    <a:pt x="310385" y="881637"/>
                    <a:pt x="511132" y="702960"/>
                    <a:pt x="561582" y="601010"/>
                  </a:cubicBezTo>
                  <a:cubicBezTo>
                    <a:pt x="612032" y="499060"/>
                    <a:pt x="608879" y="383446"/>
                    <a:pt x="605726" y="285700"/>
                  </a:cubicBezTo>
                  <a:cubicBezTo>
                    <a:pt x="602573" y="187954"/>
                    <a:pt x="569990" y="-22254"/>
                    <a:pt x="567888" y="19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EBD73FE2-ACE4-CDEE-84B9-D5879333E648}"/>
                </a:ext>
              </a:extLst>
            </p:cNvPr>
            <p:cNvSpPr/>
            <p:nvPr/>
          </p:nvSpPr>
          <p:spPr>
            <a:xfrm>
              <a:off x="7321003" y="4574556"/>
              <a:ext cx="351988" cy="1110997"/>
            </a:xfrm>
            <a:custGeom>
              <a:avLst/>
              <a:gdLst>
                <a:gd name="connsiteX0" fmla="*/ 259058 w 351988"/>
                <a:gd name="connsiteY0" fmla="*/ 47894 h 1110997"/>
                <a:gd name="connsiteX1" fmla="*/ 284283 w 351988"/>
                <a:gd name="connsiteY1" fmla="*/ 104650 h 1110997"/>
                <a:gd name="connsiteX2" fmla="*/ 315814 w 351988"/>
                <a:gd name="connsiteY2" fmla="*/ 438878 h 1110997"/>
                <a:gd name="connsiteX3" fmla="*/ 57259 w 351988"/>
                <a:gd name="connsiteY3" fmla="*/ 640677 h 1110997"/>
                <a:gd name="connsiteX4" fmla="*/ 265364 w 351988"/>
                <a:gd name="connsiteY4" fmla="*/ 602840 h 1110997"/>
                <a:gd name="connsiteX5" fmla="*/ 145546 w 351988"/>
                <a:gd name="connsiteY5" fmla="*/ 810945 h 1110997"/>
                <a:gd name="connsiteX6" fmla="*/ 101403 w 351988"/>
                <a:gd name="connsiteY6" fmla="*/ 1063193 h 1110997"/>
                <a:gd name="connsiteX7" fmla="*/ 503 w 351988"/>
                <a:gd name="connsiteY7" fmla="*/ 892925 h 1110997"/>
                <a:gd name="connsiteX8" fmla="*/ 69871 w 351988"/>
                <a:gd name="connsiteY8" fmla="*/ 1101030 h 1110997"/>
                <a:gd name="connsiteX9" fmla="*/ 227527 w 351988"/>
                <a:gd name="connsiteY9" fmla="*/ 508247 h 1110997"/>
                <a:gd name="connsiteX10" fmla="*/ 221220 w 351988"/>
                <a:gd name="connsiteY10" fmla="*/ 527165 h 1110997"/>
                <a:gd name="connsiteX11" fmla="*/ 347345 w 351988"/>
                <a:gd name="connsiteY11" fmla="*/ 401041 h 1110997"/>
                <a:gd name="connsiteX12" fmla="*/ 322120 w 351988"/>
                <a:gd name="connsiteY12" fmla="*/ 22669 h 1110997"/>
                <a:gd name="connsiteX13" fmla="*/ 259058 w 351988"/>
                <a:gd name="connsiteY13" fmla="*/ 47894 h 111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1988" h="1110997">
                  <a:moveTo>
                    <a:pt x="259058" y="47894"/>
                  </a:moveTo>
                  <a:cubicBezTo>
                    <a:pt x="252752" y="61557"/>
                    <a:pt x="274824" y="39486"/>
                    <a:pt x="284283" y="104650"/>
                  </a:cubicBezTo>
                  <a:cubicBezTo>
                    <a:pt x="293742" y="169814"/>
                    <a:pt x="353651" y="349540"/>
                    <a:pt x="315814" y="438878"/>
                  </a:cubicBezTo>
                  <a:cubicBezTo>
                    <a:pt x="277977" y="528216"/>
                    <a:pt x="65667" y="613350"/>
                    <a:pt x="57259" y="640677"/>
                  </a:cubicBezTo>
                  <a:cubicBezTo>
                    <a:pt x="48851" y="668004"/>
                    <a:pt x="250650" y="574462"/>
                    <a:pt x="265364" y="602840"/>
                  </a:cubicBezTo>
                  <a:cubicBezTo>
                    <a:pt x="280078" y="631218"/>
                    <a:pt x="172873" y="734220"/>
                    <a:pt x="145546" y="810945"/>
                  </a:cubicBezTo>
                  <a:cubicBezTo>
                    <a:pt x="118219" y="887670"/>
                    <a:pt x="125577" y="1049530"/>
                    <a:pt x="101403" y="1063193"/>
                  </a:cubicBezTo>
                  <a:cubicBezTo>
                    <a:pt x="77229" y="1076856"/>
                    <a:pt x="5758" y="886619"/>
                    <a:pt x="503" y="892925"/>
                  </a:cubicBezTo>
                  <a:cubicBezTo>
                    <a:pt x="-4752" y="899231"/>
                    <a:pt x="32034" y="1165143"/>
                    <a:pt x="69871" y="1101030"/>
                  </a:cubicBezTo>
                  <a:cubicBezTo>
                    <a:pt x="107708" y="1036917"/>
                    <a:pt x="202302" y="603891"/>
                    <a:pt x="227527" y="508247"/>
                  </a:cubicBezTo>
                  <a:cubicBezTo>
                    <a:pt x="252752" y="412603"/>
                    <a:pt x="201250" y="545033"/>
                    <a:pt x="221220" y="527165"/>
                  </a:cubicBezTo>
                  <a:cubicBezTo>
                    <a:pt x="241190" y="509297"/>
                    <a:pt x="330528" y="485124"/>
                    <a:pt x="347345" y="401041"/>
                  </a:cubicBezTo>
                  <a:cubicBezTo>
                    <a:pt x="364162" y="316958"/>
                    <a:pt x="330528" y="80476"/>
                    <a:pt x="322120" y="22669"/>
                  </a:cubicBezTo>
                  <a:cubicBezTo>
                    <a:pt x="313712" y="-35138"/>
                    <a:pt x="265364" y="34231"/>
                    <a:pt x="259058" y="47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5DDAB73-537F-5F85-CF96-374C951D9982}"/>
                </a:ext>
              </a:extLst>
            </p:cNvPr>
            <p:cNvSpPr/>
            <p:nvPr/>
          </p:nvSpPr>
          <p:spPr>
            <a:xfrm>
              <a:off x="7098468" y="5681501"/>
              <a:ext cx="633242" cy="1090306"/>
            </a:xfrm>
            <a:custGeom>
              <a:avLst/>
              <a:gdLst>
                <a:gd name="connsiteX0" fmla="*/ 632942 w 633242"/>
                <a:gd name="connsiteY0" fmla="*/ 391 h 1090306"/>
                <a:gd name="connsiteX1" fmla="*/ 292406 w 633242"/>
                <a:gd name="connsiteY1" fmla="*/ 549031 h 1090306"/>
                <a:gd name="connsiteX2" fmla="*/ 8627 w 633242"/>
                <a:gd name="connsiteY2" fmla="*/ 1072447 h 1090306"/>
                <a:gd name="connsiteX3" fmla="*/ 115833 w 633242"/>
                <a:gd name="connsiteY3" fmla="*/ 921098 h 1090306"/>
                <a:gd name="connsiteX4" fmla="*/ 538349 w 633242"/>
                <a:gd name="connsiteY4" fmla="*/ 460745 h 1090306"/>
                <a:gd name="connsiteX5" fmla="*/ 191507 w 633242"/>
                <a:gd name="connsiteY5" fmla="*/ 801280 h 1090306"/>
                <a:gd name="connsiteX6" fmla="*/ 349162 w 633242"/>
                <a:gd name="connsiteY6" fmla="*/ 467051 h 1090306"/>
                <a:gd name="connsiteX7" fmla="*/ 632942 w 633242"/>
                <a:gd name="connsiteY7" fmla="*/ 391 h 10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242" h="1090306">
                  <a:moveTo>
                    <a:pt x="632942" y="391"/>
                  </a:moveTo>
                  <a:cubicBezTo>
                    <a:pt x="623483" y="14054"/>
                    <a:pt x="396459" y="370355"/>
                    <a:pt x="292406" y="549031"/>
                  </a:cubicBezTo>
                  <a:cubicBezTo>
                    <a:pt x="188353" y="727707"/>
                    <a:pt x="38056" y="1010436"/>
                    <a:pt x="8627" y="1072447"/>
                  </a:cubicBezTo>
                  <a:cubicBezTo>
                    <a:pt x="-20802" y="1134458"/>
                    <a:pt x="27546" y="1023048"/>
                    <a:pt x="115833" y="921098"/>
                  </a:cubicBezTo>
                  <a:cubicBezTo>
                    <a:pt x="204120" y="819148"/>
                    <a:pt x="525737" y="480715"/>
                    <a:pt x="538349" y="460745"/>
                  </a:cubicBezTo>
                  <a:cubicBezTo>
                    <a:pt x="550961" y="440775"/>
                    <a:pt x="223038" y="800229"/>
                    <a:pt x="191507" y="801280"/>
                  </a:cubicBezTo>
                  <a:cubicBezTo>
                    <a:pt x="159976" y="802331"/>
                    <a:pt x="272437" y="599481"/>
                    <a:pt x="349162" y="467051"/>
                  </a:cubicBezTo>
                  <a:cubicBezTo>
                    <a:pt x="425887" y="334621"/>
                    <a:pt x="642401" y="-13272"/>
                    <a:pt x="632942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A8B98291-D1B0-3018-8779-7E70D2762B85}"/>
                </a:ext>
              </a:extLst>
            </p:cNvPr>
            <p:cNvSpPr/>
            <p:nvPr/>
          </p:nvSpPr>
          <p:spPr>
            <a:xfrm>
              <a:off x="6959294" y="4994293"/>
              <a:ext cx="248723" cy="1603049"/>
            </a:xfrm>
            <a:custGeom>
              <a:avLst/>
              <a:gdLst>
                <a:gd name="connsiteX0" fmla="*/ 248700 w 248723"/>
                <a:gd name="connsiteY0" fmla="*/ 223 h 1603049"/>
                <a:gd name="connsiteX1" fmla="*/ 78433 w 248723"/>
                <a:gd name="connsiteY1" fmla="*/ 750661 h 1603049"/>
                <a:gd name="connsiteX2" fmla="*/ 65820 w 248723"/>
                <a:gd name="connsiteY2" fmla="*/ 1583081 h 1603049"/>
                <a:gd name="connsiteX3" fmla="*/ 40596 w 248723"/>
                <a:gd name="connsiteY3" fmla="*/ 1299301 h 1603049"/>
                <a:gd name="connsiteX4" fmla="*/ 2758 w 248723"/>
                <a:gd name="connsiteY4" fmla="*/ 801111 h 1603049"/>
                <a:gd name="connsiteX5" fmla="*/ 122576 w 248723"/>
                <a:gd name="connsiteY5" fmla="*/ 410126 h 1603049"/>
                <a:gd name="connsiteX6" fmla="*/ 65820 w 248723"/>
                <a:gd name="connsiteY6" fmla="*/ 668681 h 1603049"/>
                <a:gd name="connsiteX7" fmla="*/ 248700 w 248723"/>
                <a:gd name="connsiteY7" fmla="*/ 223 h 160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723" h="1603049">
                  <a:moveTo>
                    <a:pt x="248700" y="223"/>
                  </a:moveTo>
                  <a:cubicBezTo>
                    <a:pt x="250802" y="13886"/>
                    <a:pt x="108913" y="486851"/>
                    <a:pt x="78433" y="750661"/>
                  </a:cubicBezTo>
                  <a:cubicBezTo>
                    <a:pt x="47953" y="1014471"/>
                    <a:pt x="72126" y="1491641"/>
                    <a:pt x="65820" y="1583081"/>
                  </a:cubicBezTo>
                  <a:cubicBezTo>
                    <a:pt x="59514" y="1674521"/>
                    <a:pt x="51106" y="1429629"/>
                    <a:pt x="40596" y="1299301"/>
                  </a:cubicBezTo>
                  <a:cubicBezTo>
                    <a:pt x="30086" y="1168973"/>
                    <a:pt x="-10905" y="949307"/>
                    <a:pt x="2758" y="801111"/>
                  </a:cubicBezTo>
                  <a:cubicBezTo>
                    <a:pt x="16421" y="652915"/>
                    <a:pt x="112066" y="432198"/>
                    <a:pt x="122576" y="410126"/>
                  </a:cubicBezTo>
                  <a:cubicBezTo>
                    <a:pt x="133086" y="388054"/>
                    <a:pt x="49003" y="732794"/>
                    <a:pt x="65820" y="668681"/>
                  </a:cubicBezTo>
                  <a:cubicBezTo>
                    <a:pt x="82637" y="604568"/>
                    <a:pt x="246598" y="-13440"/>
                    <a:pt x="248700" y="2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39EFD7C0-4147-8F6B-1E0A-ADDC9EB4CE15}"/>
                </a:ext>
              </a:extLst>
            </p:cNvPr>
            <p:cNvSpPr/>
            <p:nvPr/>
          </p:nvSpPr>
          <p:spPr>
            <a:xfrm>
              <a:off x="6065823" y="6656510"/>
              <a:ext cx="962323" cy="1557913"/>
            </a:xfrm>
            <a:custGeom>
              <a:avLst/>
              <a:gdLst>
                <a:gd name="connsiteX0" fmla="*/ 922806 w 962323"/>
                <a:gd name="connsiteY0" fmla="*/ 16433 h 1557913"/>
                <a:gd name="connsiteX1" fmla="*/ 487377 w 962323"/>
                <a:gd name="connsiteY1" fmla="*/ 872776 h 1557913"/>
                <a:gd name="connsiteX2" fmla="*/ 661548 w 962323"/>
                <a:gd name="connsiteY2" fmla="*/ 702233 h 1557913"/>
                <a:gd name="connsiteX3" fmla="*/ 429320 w 962323"/>
                <a:gd name="connsiteY3" fmla="*/ 985261 h 1557913"/>
                <a:gd name="connsiteX4" fmla="*/ 51948 w 962323"/>
                <a:gd name="connsiteY4" fmla="*/ 1406176 h 1557913"/>
                <a:gd name="connsiteX5" fmla="*/ 12034 w 962323"/>
                <a:gd name="connsiteY5" fmla="*/ 1554947 h 1557913"/>
                <a:gd name="connsiteX6" fmla="*/ 135406 w 962323"/>
                <a:gd name="connsiteY6" fmla="*/ 1293690 h 1557913"/>
                <a:gd name="connsiteX7" fmla="*/ 523663 w 962323"/>
                <a:gd name="connsiteY7" fmla="*/ 593376 h 1557913"/>
                <a:gd name="connsiteX8" fmla="*/ 360377 w 962323"/>
                <a:gd name="connsiteY8" fmla="*/ 948976 h 1557913"/>
                <a:gd name="connsiteX9" fmla="*/ 955463 w 962323"/>
                <a:gd name="connsiteY9" fmla="*/ 266804 h 1557913"/>
                <a:gd name="connsiteX10" fmla="*/ 694206 w 962323"/>
                <a:gd name="connsiteY10" fmla="*/ 506290 h 1557913"/>
                <a:gd name="connsiteX11" fmla="*/ 857491 w 962323"/>
                <a:gd name="connsiteY11" fmla="*/ 255919 h 1557913"/>
                <a:gd name="connsiteX12" fmla="*/ 745006 w 962323"/>
                <a:gd name="connsiteY12" fmla="*/ 303090 h 1557913"/>
                <a:gd name="connsiteX13" fmla="*/ 922806 w 962323"/>
                <a:gd name="connsiteY13" fmla="*/ 16433 h 155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2323" h="1557913">
                  <a:moveTo>
                    <a:pt x="922806" y="16433"/>
                  </a:moveTo>
                  <a:cubicBezTo>
                    <a:pt x="879868" y="111381"/>
                    <a:pt x="530920" y="758476"/>
                    <a:pt x="487377" y="872776"/>
                  </a:cubicBezTo>
                  <a:cubicBezTo>
                    <a:pt x="443834" y="987076"/>
                    <a:pt x="671224" y="683486"/>
                    <a:pt x="661548" y="702233"/>
                  </a:cubicBezTo>
                  <a:cubicBezTo>
                    <a:pt x="651872" y="720980"/>
                    <a:pt x="530920" y="867937"/>
                    <a:pt x="429320" y="985261"/>
                  </a:cubicBezTo>
                  <a:cubicBezTo>
                    <a:pt x="327720" y="1102585"/>
                    <a:pt x="121496" y="1311228"/>
                    <a:pt x="51948" y="1406176"/>
                  </a:cubicBezTo>
                  <a:cubicBezTo>
                    <a:pt x="-17600" y="1501124"/>
                    <a:pt x="-1876" y="1573695"/>
                    <a:pt x="12034" y="1554947"/>
                  </a:cubicBezTo>
                  <a:cubicBezTo>
                    <a:pt x="25944" y="1536199"/>
                    <a:pt x="50134" y="1453952"/>
                    <a:pt x="135406" y="1293690"/>
                  </a:cubicBezTo>
                  <a:cubicBezTo>
                    <a:pt x="220677" y="1133428"/>
                    <a:pt x="486168" y="650828"/>
                    <a:pt x="523663" y="593376"/>
                  </a:cubicBezTo>
                  <a:cubicBezTo>
                    <a:pt x="561158" y="535924"/>
                    <a:pt x="288410" y="1003405"/>
                    <a:pt x="360377" y="948976"/>
                  </a:cubicBezTo>
                  <a:cubicBezTo>
                    <a:pt x="432344" y="894547"/>
                    <a:pt x="899825" y="340585"/>
                    <a:pt x="955463" y="266804"/>
                  </a:cubicBezTo>
                  <a:cubicBezTo>
                    <a:pt x="1011101" y="193023"/>
                    <a:pt x="710535" y="508104"/>
                    <a:pt x="694206" y="506290"/>
                  </a:cubicBezTo>
                  <a:cubicBezTo>
                    <a:pt x="677877" y="504476"/>
                    <a:pt x="849024" y="289786"/>
                    <a:pt x="857491" y="255919"/>
                  </a:cubicBezTo>
                  <a:cubicBezTo>
                    <a:pt x="865958" y="222052"/>
                    <a:pt x="739563" y="338771"/>
                    <a:pt x="745006" y="303090"/>
                  </a:cubicBezTo>
                  <a:cubicBezTo>
                    <a:pt x="750449" y="267409"/>
                    <a:pt x="965744" y="-78515"/>
                    <a:pt x="922806" y="164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B41D2A32-F965-9577-2D5F-D915B57A4BE1}"/>
                </a:ext>
              </a:extLst>
            </p:cNvPr>
            <p:cNvSpPr/>
            <p:nvPr/>
          </p:nvSpPr>
          <p:spPr>
            <a:xfrm>
              <a:off x="2423777" y="5460827"/>
              <a:ext cx="225591" cy="1496664"/>
            </a:xfrm>
            <a:custGeom>
              <a:avLst/>
              <a:gdLst>
                <a:gd name="connsiteX0" fmla="*/ 225080 w 225591"/>
                <a:gd name="connsiteY0" fmla="*/ 173 h 1496664"/>
                <a:gd name="connsiteX1" fmla="*/ 79937 w 225591"/>
                <a:gd name="connsiteY1" fmla="*/ 515430 h 1496664"/>
                <a:gd name="connsiteX2" fmla="*/ 79937 w 225591"/>
                <a:gd name="connsiteY2" fmla="*/ 765802 h 1496664"/>
                <a:gd name="connsiteX3" fmla="*/ 79937 w 225591"/>
                <a:gd name="connsiteY3" fmla="*/ 871030 h 1496664"/>
                <a:gd name="connsiteX4" fmla="*/ 152509 w 225591"/>
                <a:gd name="connsiteY4" fmla="*/ 1495144 h 1496664"/>
                <a:gd name="connsiteX5" fmla="*/ 65423 w 225591"/>
                <a:gd name="connsiteY5" fmla="*/ 1016173 h 1496664"/>
                <a:gd name="connsiteX6" fmla="*/ 10994 w 225591"/>
                <a:gd name="connsiteY6" fmla="*/ 90887 h 1496664"/>
                <a:gd name="connsiteX7" fmla="*/ 21880 w 225591"/>
                <a:gd name="connsiteY7" fmla="*/ 453744 h 1496664"/>
                <a:gd name="connsiteX8" fmla="*/ 225080 w 225591"/>
                <a:gd name="connsiteY8" fmla="*/ 173 h 14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591" h="1496664">
                  <a:moveTo>
                    <a:pt x="225080" y="173"/>
                  </a:moveTo>
                  <a:cubicBezTo>
                    <a:pt x="234756" y="10454"/>
                    <a:pt x="104128" y="387825"/>
                    <a:pt x="79937" y="515430"/>
                  </a:cubicBezTo>
                  <a:cubicBezTo>
                    <a:pt x="55746" y="643035"/>
                    <a:pt x="79937" y="765802"/>
                    <a:pt x="79937" y="765802"/>
                  </a:cubicBezTo>
                  <a:cubicBezTo>
                    <a:pt x="79937" y="825069"/>
                    <a:pt x="67842" y="749473"/>
                    <a:pt x="79937" y="871030"/>
                  </a:cubicBezTo>
                  <a:cubicBezTo>
                    <a:pt x="92032" y="992587"/>
                    <a:pt x="154928" y="1470954"/>
                    <a:pt x="152509" y="1495144"/>
                  </a:cubicBezTo>
                  <a:cubicBezTo>
                    <a:pt x="150090" y="1519334"/>
                    <a:pt x="89009" y="1250216"/>
                    <a:pt x="65423" y="1016173"/>
                  </a:cubicBezTo>
                  <a:cubicBezTo>
                    <a:pt x="41837" y="782130"/>
                    <a:pt x="18251" y="184625"/>
                    <a:pt x="10994" y="90887"/>
                  </a:cubicBezTo>
                  <a:cubicBezTo>
                    <a:pt x="3737" y="-2851"/>
                    <a:pt x="-14406" y="466444"/>
                    <a:pt x="21880" y="453744"/>
                  </a:cubicBezTo>
                  <a:cubicBezTo>
                    <a:pt x="58166" y="441044"/>
                    <a:pt x="215404" y="-10108"/>
                    <a:pt x="225080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F2E5908F-B9F1-46AF-CAEA-70DF52252BFD}"/>
                </a:ext>
              </a:extLst>
            </p:cNvPr>
            <p:cNvSpPr/>
            <p:nvPr/>
          </p:nvSpPr>
          <p:spPr>
            <a:xfrm>
              <a:off x="2644180" y="6960598"/>
              <a:ext cx="732280" cy="1271483"/>
            </a:xfrm>
            <a:custGeom>
              <a:avLst/>
              <a:gdLst>
                <a:gd name="connsiteX0" fmla="*/ 8306 w 732280"/>
                <a:gd name="connsiteY0" fmla="*/ 42545 h 1271483"/>
                <a:gd name="connsiteX1" fmla="*/ 80877 w 732280"/>
                <a:gd name="connsiteY1" fmla="*/ 122373 h 1271483"/>
                <a:gd name="connsiteX2" fmla="*/ 454620 w 732280"/>
                <a:gd name="connsiteY2" fmla="*/ 888002 h 1271483"/>
                <a:gd name="connsiteX3" fmla="*/ 403820 w 732280"/>
                <a:gd name="connsiteY3" fmla="*/ 764631 h 1271483"/>
                <a:gd name="connsiteX4" fmla="*/ 730391 w 732280"/>
                <a:gd name="connsiteY4" fmla="*/ 1269002 h 1271483"/>
                <a:gd name="connsiteX5" fmla="*/ 512677 w 732280"/>
                <a:gd name="connsiteY5" fmla="*/ 927916 h 1271483"/>
                <a:gd name="connsiteX6" fmla="*/ 8306 w 732280"/>
                <a:gd name="connsiteY6" fmla="*/ 271145 h 1271483"/>
                <a:gd name="connsiteX7" fmla="*/ 211506 w 732280"/>
                <a:gd name="connsiteY7" fmla="*/ 539659 h 1271483"/>
                <a:gd name="connsiteX8" fmla="*/ 8306 w 732280"/>
                <a:gd name="connsiteY8" fmla="*/ 42545 h 127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280" h="1271483">
                  <a:moveTo>
                    <a:pt x="8306" y="42545"/>
                  </a:moveTo>
                  <a:cubicBezTo>
                    <a:pt x="-13465" y="-27003"/>
                    <a:pt x="6491" y="-18537"/>
                    <a:pt x="80877" y="122373"/>
                  </a:cubicBezTo>
                  <a:cubicBezTo>
                    <a:pt x="155263" y="263283"/>
                    <a:pt x="400796" y="780959"/>
                    <a:pt x="454620" y="888002"/>
                  </a:cubicBezTo>
                  <a:cubicBezTo>
                    <a:pt x="508444" y="995045"/>
                    <a:pt x="357858" y="701131"/>
                    <a:pt x="403820" y="764631"/>
                  </a:cubicBezTo>
                  <a:cubicBezTo>
                    <a:pt x="449782" y="828131"/>
                    <a:pt x="712248" y="1241788"/>
                    <a:pt x="730391" y="1269002"/>
                  </a:cubicBezTo>
                  <a:cubicBezTo>
                    <a:pt x="748534" y="1296216"/>
                    <a:pt x="633024" y="1094225"/>
                    <a:pt x="512677" y="927916"/>
                  </a:cubicBezTo>
                  <a:cubicBezTo>
                    <a:pt x="392330" y="761607"/>
                    <a:pt x="58501" y="335854"/>
                    <a:pt x="8306" y="271145"/>
                  </a:cubicBezTo>
                  <a:cubicBezTo>
                    <a:pt x="-41889" y="206436"/>
                    <a:pt x="209692" y="577154"/>
                    <a:pt x="211506" y="539659"/>
                  </a:cubicBezTo>
                  <a:cubicBezTo>
                    <a:pt x="213320" y="502164"/>
                    <a:pt x="30077" y="112093"/>
                    <a:pt x="8306" y="42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E4AE33D8-EF9D-6F1B-DA86-4D190354726D}"/>
                </a:ext>
              </a:extLst>
            </p:cNvPr>
            <p:cNvSpPr/>
            <p:nvPr/>
          </p:nvSpPr>
          <p:spPr>
            <a:xfrm>
              <a:off x="2565595" y="2106805"/>
              <a:ext cx="875957" cy="1977541"/>
            </a:xfrm>
            <a:custGeom>
              <a:avLst/>
              <a:gdLst>
                <a:gd name="connsiteX0" fmla="*/ 875762 w 875957"/>
                <a:gd name="connsiteY0" fmla="*/ 22 h 1977541"/>
                <a:gd name="connsiteX1" fmla="*/ 498881 w 875957"/>
                <a:gd name="connsiteY1" fmla="*/ 457222 h 1977541"/>
                <a:gd name="connsiteX2" fmla="*/ 498881 w 875957"/>
                <a:gd name="connsiteY2" fmla="*/ 883530 h 1977541"/>
                <a:gd name="connsiteX3" fmla="*/ 381491 w 875957"/>
                <a:gd name="connsiteY3" fmla="*/ 1149200 h 1977541"/>
                <a:gd name="connsiteX4" fmla="*/ 369135 w 875957"/>
                <a:gd name="connsiteY4" fmla="*/ 1204806 h 1977541"/>
                <a:gd name="connsiteX5" fmla="*/ 202319 w 875957"/>
                <a:gd name="connsiteY5" fmla="*/ 1451941 h 1977541"/>
                <a:gd name="connsiteX6" fmla="*/ 78751 w 875957"/>
                <a:gd name="connsiteY6" fmla="*/ 1890606 h 1977541"/>
                <a:gd name="connsiteX7" fmla="*/ 103464 w 875957"/>
                <a:gd name="connsiteY7" fmla="*/ 1692898 h 1977541"/>
                <a:gd name="connsiteX8" fmla="*/ 4610 w 875957"/>
                <a:gd name="connsiteY8" fmla="*/ 1964746 h 1977541"/>
                <a:gd name="connsiteX9" fmla="*/ 276459 w 875957"/>
                <a:gd name="connsiteY9" fmla="*/ 1198627 h 1977541"/>
                <a:gd name="connsiteX10" fmla="*/ 356778 w 875957"/>
                <a:gd name="connsiteY10" fmla="*/ 759963 h 1977541"/>
                <a:gd name="connsiteX11" fmla="*/ 449454 w 875957"/>
                <a:gd name="connsiteY11" fmla="*/ 1013276 h 1977541"/>
                <a:gd name="connsiteX12" fmla="*/ 467989 w 875957"/>
                <a:gd name="connsiteY12" fmla="*/ 593146 h 1977541"/>
                <a:gd name="connsiteX13" fmla="*/ 443275 w 875957"/>
                <a:gd name="connsiteY13" fmla="*/ 475757 h 1977541"/>
                <a:gd name="connsiteX14" fmla="*/ 875762 w 875957"/>
                <a:gd name="connsiteY14" fmla="*/ 22 h 197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5957" h="1977541">
                  <a:moveTo>
                    <a:pt x="875762" y="22"/>
                  </a:moveTo>
                  <a:cubicBezTo>
                    <a:pt x="885030" y="-3067"/>
                    <a:pt x="561694" y="309971"/>
                    <a:pt x="498881" y="457222"/>
                  </a:cubicBezTo>
                  <a:cubicBezTo>
                    <a:pt x="436068" y="604473"/>
                    <a:pt x="518446" y="768200"/>
                    <a:pt x="498881" y="883530"/>
                  </a:cubicBezTo>
                  <a:cubicBezTo>
                    <a:pt x="479316" y="998860"/>
                    <a:pt x="403115" y="1095654"/>
                    <a:pt x="381491" y="1149200"/>
                  </a:cubicBezTo>
                  <a:cubicBezTo>
                    <a:pt x="359867" y="1202746"/>
                    <a:pt x="398997" y="1154349"/>
                    <a:pt x="369135" y="1204806"/>
                  </a:cubicBezTo>
                  <a:cubicBezTo>
                    <a:pt x="339273" y="1255263"/>
                    <a:pt x="250716" y="1337641"/>
                    <a:pt x="202319" y="1451941"/>
                  </a:cubicBezTo>
                  <a:cubicBezTo>
                    <a:pt x="153922" y="1566241"/>
                    <a:pt x="95227" y="1850447"/>
                    <a:pt x="78751" y="1890606"/>
                  </a:cubicBezTo>
                  <a:cubicBezTo>
                    <a:pt x="62275" y="1930766"/>
                    <a:pt x="115821" y="1680541"/>
                    <a:pt x="103464" y="1692898"/>
                  </a:cubicBezTo>
                  <a:cubicBezTo>
                    <a:pt x="91107" y="1705255"/>
                    <a:pt x="-24222" y="2047124"/>
                    <a:pt x="4610" y="1964746"/>
                  </a:cubicBezTo>
                  <a:cubicBezTo>
                    <a:pt x="33442" y="1882368"/>
                    <a:pt x="217764" y="1399424"/>
                    <a:pt x="276459" y="1198627"/>
                  </a:cubicBezTo>
                  <a:cubicBezTo>
                    <a:pt x="335154" y="997830"/>
                    <a:pt x="327946" y="790855"/>
                    <a:pt x="356778" y="759963"/>
                  </a:cubicBezTo>
                  <a:cubicBezTo>
                    <a:pt x="385610" y="729071"/>
                    <a:pt x="430919" y="1041079"/>
                    <a:pt x="449454" y="1013276"/>
                  </a:cubicBezTo>
                  <a:cubicBezTo>
                    <a:pt x="467989" y="985473"/>
                    <a:pt x="469019" y="682732"/>
                    <a:pt x="467989" y="593146"/>
                  </a:cubicBezTo>
                  <a:cubicBezTo>
                    <a:pt x="466959" y="503560"/>
                    <a:pt x="379432" y="570492"/>
                    <a:pt x="443275" y="475757"/>
                  </a:cubicBezTo>
                  <a:cubicBezTo>
                    <a:pt x="507118" y="381022"/>
                    <a:pt x="866494" y="3111"/>
                    <a:pt x="875762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E7279B3B-C196-B475-A350-C67F347CF6B1}"/>
                </a:ext>
              </a:extLst>
            </p:cNvPr>
            <p:cNvSpPr/>
            <p:nvPr/>
          </p:nvSpPr>
          <p:spPr>
            <a:xfrm>
              <a:off x="6806940" y="2641182"/>
              <a:ext cx="401875" cy="1671581"/>
            </a:xfrm>
            <a:custGeom>
              <a:avLst/>
              <a:gdLst>
                <a:gd name="connsiteX0" fmla="*/ 112844 w 401875"/>
                <a:gd name="connsiteY0" fmla="*/ 27877 h 1671581"/>
                <a:gd name="connsiteX1" fmla="*/ 106665 w 401875"/>
                <a:gd name="connsiteY1" fmla="*/ 89661 h 1671581"/>
                <a:gd name="connsiteX2" fmla="*/ 162271 w 401875"/>
                <a:gd name="connsiteY2" fmla="*/ 633359 h 1671581"/>
                <a:gd name="connsiteX3" fmla="*/ 384692 w 401875"/>
                <a:gd name="connsiteY3" fmla="*/ 954634 h 1671581"/>
                <a:gd name="connsiteX4" fmla="*/ 384692 w 401875"/>
                <a:gd name="connsiteY4" fmla="*/ 1133807 h 1671581"/>
                <a:gd name="connsiteX5" fmla="*/ 366157 w 401875"/>
                <a:gd name="connsiteY5" fmla="*/ 1288267 h 1671581"/>
                <a:gd name="connsiteX6" fmla="*/ 205519 w 401875"/>
                <a:gd name="connsiteY6" fmla="*/ 1671326 h 1671581"/>
                <a:gd name="connsiteX7" fmla="*/ 384692 w 401875"/>
                <a:gd name="connsiteY7" fmla="*/ 1226483 h 1671581"/>
                <a:gd name="connsiteX8" fmla="*/ 162271 w 401875"/>
                <a:gd name="connsiteY8" fmla="*/ 763104 h 1671581"/>
                <a:gd name="connsiteX9" fmla="*/ 316730 w 401875"/>
                <a:gd name="connsiteY9" fmla="*/ 824888 h 1671581"/>
                <a:gd name="connsiteX10" fmla="*/ 75774 w 401875"/>
                <a:gd name="connsiteY10" fmla="*/ 435650 h 1671581"/>
                <a:gd name="connsiteX11" fmla="*/ 1633 w 401875"/>
                <a:gd name="connsiteY11" fmla="*/ 95840 h 1671581"/>
                <a:gd name="connsiteX12" fmla="*/ 131379 w 401875"/>
                <a:gd name="connsiteY12" fmla="*/ 373867 h 1671581"/>
                <a:gd name="connsiteX13" fmla="*/ 112844 w 401875"/>
                <a:gd name="connsiteY13" fmla="*/ 27877 h 167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875" h="1671581">
                  <a:moveTo>
                    <a:pt x="112844" y="27877"/>
                  </a:moveTo>
                  <a:cubicBezTo>
                    <a:pt x="108725" y="-19491"/>
                    <a:pt x="98427" y="-11253"/>
                    <a:pt x="106665" y="89661"/>
                  </a:cubicBezTo>
                  <a:cubicBezTo>
                    <a:pt x="114903" y="190575"/>
                    <a:pt x="115933" y="489197"/>
                    <a:pt x="162271" y="633359"/>
                  </a:cubicBezTo>
                  <a:cubicBezTo>
                    <a:pt x="208609" y="777521"/>
                    <a:pt x="347622" y="871226"/>
                    <a:pt x="384692" y="954634"/>
                  </a:cubicBezTo>
                  <a:cubicBezTo>
                    <a:pt x="421762" y="1038042"/>
                    <a:pt x="387781" y="1078202"/>
                    <a:pt x="384692" y="1133807"/>
                  </a:cubicBezTo>
                  <a:cubicBezTo>
                    <a:pt x="381603" y="1189413"/>
                    <a:pt x="396019" y="1198681"/>
                    <a:pt x="366157" y="1288267"/>
                  </a:cubicBezTo>
                  <a:cubicBezTo>
                    <a:pt x="336295" y="1377854"/>
                    <a:pt x="202430" y="1681623"/>
                    <a:pt x="205519" y="1671326"/>
                  </a:cubicBezTo>
                  <a:cubicBezTo>
                    <a:pt x="208608" y="1661029"/>
                    <a:pt x="391900" y="1377853"/>
                    <a:pt x="384692" y="1226483"/>
                  </a:cubicBezTo>
                  <a:cubicBezTo>
                    <a:pt x="377484" y="1075113"/>
                    <a:pt x="173598" y="830036"/>
                    <a:pt x="162271" y="763104"/>
                  </a:cubicBezTo>
                  <a:cubicBezTo>
                    <a:pt x="150944" y="696172"/>
                    <a:pt x="331146" y="879464"/>
                    <a:pt x="316730" y="824888"/>
                  </a:cubicBezTo>
                  <a:cubicBezTo>
                    <a:pt x="302314" y="770312"/>
                    <a:pt x="128290" y="557158"/>
                    <a:pt x="75774" y="435650"/>
                  </a:cubicBezTo>
                  <a:cubicBezTo>
                    <a:pt x="23258" y="314142"/>
                    <a:pt x="-7635" y="106137"/>
                    <a:pt x="1633" y="95840"/>
                  </a:cubicBezTo>
                  <a:cubicBezTo>
                    <a:pt x="10901" y="85543"/>
                    <a:pt x="111814" y="384164"/>
                    <a:pt x="131379" y="373867"/>
                  </a:cubicBezTo>
                  <a:cubicBezTo>
                    <a:pt x="150944" y="363570"/>
                    <a:pt x="116963" y="75245"/>
                    <a:pt x="112844" y="27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DE9C5EF8-DA7B-87D5-0967-82B29331445E}"/>
                </a:ext>
              </a:extLst>
            </p:cNvPr>
            <p:cNvSpPr/>
            <p:nvPr/>
          </p:nvSpPr>
          <p:spPr>
            <a:xfrm>
              <a:off x="4787108" y="3170874"/>
              <a:ext cx="977879" cy="1178730"/>
            </a:xfrm>
            <a:custGeom>
              <a:avLst/>
              <a:gdLst>
                <a:gd name="connsiteX0" fmla="*/ 198843 w 977879"/>
                <a:gd name="connsiteY0" fmla="*/ 10991 h 1178730"/>
                <a:gd name="connsiteX1" fmla="*/ 205022 w 977879"/>
                <a:gd name="connsiteY1" fmla="*/ 116023 h 1178730"/>
                <a:gd name="connsiteX2" fmla="*/ 56741 w 977879"/>
                <a:gd name="connsiteY2" fmla="*/ 622650 h 1178730"/>
                <a:gd name="connsiteX3" fmla="*/ 303876 w 977879"/>
                <a:gd name="connsiteY3" fmla="*/ 869785 h 1178730"/>
                <a:gd name="connsiteX4" fmla="*/ 229735 w 977879"/>
                <a:gd name="connsiteY4" fmla="*/ 913034 h 1178730"/>
                <a:gd name="connsiteX5" fmla="*/ 310054 w 977879"/>
                <a:gd name="connsiteY5" fmla="*/ 1018067 h 1178730"/>
                <a:gd name="connsiteX6" fmla="*/ 242092 w 977879"/>
                <a:gd name="connsiteY6" fmla="*/ 1116921 h 1178730"/>
                <a:gd name="connsiteX7" fmla="*/ 520119 w 977879"/>
                <a:gd name="connsiteY7" fmla="*/ 974818 h 1178730"/>
                <a:gd name="connsiteX8" fmla="*/ 977319 w 977879"/>
                <a:gd name="connsiteY8" fmla="*/ 863607 h 1178730"/>
                <a:gd name="connsiteX9" fmla="*/ 421265 w 977879"/>
                <a:gd name="connsiteY9" fmla="*/ 1011888 h 1178730"/>
                <a:gd name="connsiteX10" fmla="*/ 93811 w 977879"/>
                <a:gd name="connsiteY10" fmla="*/ 1178704 h 1178730"/>
                <a:gd name="connsiteX11" fmla="*/ 93811 w 977879"/>
                <a:gd name="connsiteY11" fmla="*/ 999531 h 1178730"/>
                <a:gd name="connsiteX12" fmla="*/ 161773 w 977879"/>
                <a:gd name="connsiteY12" fmla="*/ 1141634 h 1178730"/>
                <a:gd name="connsiteX13" fmla="*/ 254449 w 977879"/>
                <a:gd name="connsiteY13" fmla="*/ 900677 h 1178730"/>
                <a:gd name="connsiteX14" fmla="*/ 285341 w 977879"/>
                <a:gd name="connsiteY14" fmla="*/ 758575 h 1178730"/>
                <a:gd name="connsiteX15" fmla="*/ 248270 w 977879"/>
                <a:gd name="connsiteY15" fmla="*/ 468191 h 1178730"/>
                <a:gd name="connsiteX16" fmla="*/ 272984 w 977879"/>
                <a:gd name="connsiteY16" fmla="*/ 838894 h 1178730"/>
                <a:gd name="connsiteX17" fmla="*/ 1135 w 977879"/>
                <a:gd name="connsiteY17" fmla="*/ 628829 h 1178730"/>
                <a:gd name="connsiteX18" fmla="*/ 174130 w 977879"/>
                <a:gd name="connsiteY18" fmla="*/ 511440 h 1178730"/>
                <a:gd name="connsiteX19" fmla="*/ 130881 w 977879"/>
                <a:gd name="connsiteY19" fmla="*/ 301375 h 1178730"/>
                <a:gd name="connsiteX20" fmla="*/ 198843 w 977879"/>
                <a:gd name="connsiteY20" fmla="*/ 10991 h 117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77879" h="1178730">
                  <a:moveTo>
                    <a:pt x="198843" y="10991"/>
                  </a:moveTo>
                  <a:cubicBezTo>
                    <a:pt x="211200" y="-19901"/>
                    <a:pt x="228706" y="14080"/>
                    <a:pt x="205022" y="116023"/>
                  </a:cubicBezTo>
                  <a:cubicBezTo>
                    <a:pt x="181338" y="217966"/>
                    <a:pt x="40265" y="497023"/>
                    <a:pt x="56741" y="622650"/>
                  </a:cubicBezTo>
                  <a:cubicBezTo>
                    <a:pt x="73217" y="748277"/>
                    <a:pt x="275044" y="821388"/>
                    <a:pt x="303876" y="869785"/>
                  </a:cubicBezTo>
                  <a:cubicBezTo>
                    <a:pt x="332708" y="918182"/>
                    <a:pt x="228705" y="888320"/>
                    <a:pt x="229735" y="913034"/>
                  </a:cubicBezTo>
                  <a:cubicBezTo>
                    <a:pt x="230765" y="937748"/>
                    <a:pt x="307994" y="984086"/>
                    <a:pt x="310054" y="1018067"/>
                  </a:cubicBezTo>
                  <a:cubicBezTo>
                    <a:pt x="312114" y="1052048"/>
                    <a:pt x="207081" y="1124129"/>
                    <a:pt x="242092" y="1116921"/>
                  </a:cubicBezTo>
                  <a:cubicBezTo>
                    <a:pt x="277103" y="1109713"/>
                    <a:pt x="397581" y="1017037"/>
                    <a:pt x="520119" y="974818"/>
                  </a:cubicBezTo>
                  <a:cubicBezTo>
                    <a:pt x="642657" y="932599"/>
                    <a:pt x="993795" y="857429"/>
                    <a:pt x="977319" y="863607"/>
                  </a:cubicBezTo>
                  <a:cubicBezTo>
                    <a:pt x="960843" y="869785"/>
                    <a:pt x="568516" y="959372"/>
                    <a:pt x="421265" y="1011888"/>
                  </a:cubicBezTo>
                  <a:cubicBezTo>
                    <a:pt x="274014" y="1064404"/>
                    <a:pt x="148387" y="1180763"/>
                    <a:pt x="93811" y="1178704"/>
                  </a:cubicBezTo>
                  <a:cubicBezTo>
                    <a:pt x="39235" y="1176645"/>
                    <a:pt x="82484" y="1005709"/>
                    <a:pt x="93811" y="999531"/>
                  </a:cubicBezTo>
                  <a:cubicBezTo>
                    <a:pt x="105138" y="993353"/>
                    <a:pt x="135000" y="1158110"/>
                    <a:pt x="161773" y="1141634"/>
                  </a:cubicBezTo>
                  <a:cubicBezTo>
                    <a:pt x="188546" y="1125158"/>
                    <a:pt x="233854" y="964520"/>
                    <a:pt x="254449" y="900677"/>
                  </a:cubicBezTo>
                  <a:cubicBezTo>
                    <a:pt x="275044" y="836834"/>
                    <a:pt x="286371" y="830656"/>
                    <a:pt x="285341" y="758575"/>
                  </a:cubicBezTo>
                  <a:cubicBezTo>
                    <a:pt x="284311" y="686494"/>
                    <a:pt x="250329" y="454805"/>
                    <a:pt x="248270" y="468191"/>
                  </a:cubicBezTo>
                  <a:cubicBezTo>
                    <a:pt x="246211" y="481577"/>
                    <a:pt x="314173" y="812121"/>
                    <a:pt x="272984" y="838894"/>
                  </a:cubicBezTo>
                  <a:cubicBezTo>
                    <a:pt x="231795" y="865667"/>
                    <a:pt x="17611" y="683405"/>
                    <a:pt x="1135" y="628829"/>
                  </a:cubicBezTo>
                  <a:cubicBezTo>
                    <a:pt x="-15341" y="574253"/>
                    <a:pt x="152506" y="566016"/>
                    <a:pt x="174130" y="511440"/>
                  </a:cubicBezTo>
                  <a:cubicBezTo>
                    <a:pt x="195754" y="456864"/>
                    <a:pt x="128821" y="380664"/>
                    <a:pt x="130881" y="301375"/>
                  </a:cubicBezTo>
                  <a:cubicBezTo>
                    <a:pt x="132940" y="222086"/>
                    <a:pt x="186486" y="41883"/>
                    <a:pt x="198843" y="109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7429BDD-CB14-C386-78DC-197906DAE9EF}"/>
                </a:ext>
              </a:extLst>
            </p:cNvPr>
            <p:cNvSpPr/>
            <p:nvPr/>
          </p:nvSpPr>
          <p:spPr>
            <a:xfrm>
              <a:off x="4901988" y="7591362"/>
              <a:ext cx="1195397" cy="1199319"/>
            </a:xfrm>
            <a:custGeom>
              <a:avLst/>
              <a:gdLst>
                <a:gd name="connsiteX0" fmla="*/ 1147517 w 1195397"/>
                <a:gd name="connsiteY0" fmla="*/ 2807 h 1199319"/>
                <a:gd name="connsiteX1" fmla="*/ 382934 w 1195397"/>
                <a:gd name="connsiteY1" fmla="*/ 865546 h 1199319"/>
                <a:gd name="connsiteX2" fmla="*/ 599910 w 1195397"/>
                <a:gd name="connsiteY2" fmla="*/ 788055 h 1199319"/>
                <a:gd name="connsiteX3" fmla="*/ 196954 w 1195397"/>
                <a:gd name="connsiteY3" fmla="*/ 1196177 h 1199319"/>
                <a:gd name="connsiteX4" fmla="*/ 444927 w 1195397"/>
                <a:gd name="connsiteY4" fmla="*/ 943038 h 1199319"/>
                <a:gd name="connsiteX5" fmla="*/ 1194012 w 1195397"/>
                <a:gd name="connsiteY5" fmla="*/ 348936 h 1199319"/>
                <a:gd name="connsiteX6" fmla="*/ 625741 w 1195397"/>
                <a:gd name="connsiteY6" fmla="*/ 741560 h 1199319"/>
                <a:gd name="connsiteX7" fmla="*/ 424263 w 1195397"/>
                <a:gd name="connsiteY7" fmla="*/ 819052 h 1199319"/>
                <a:gd name="connsiteX8" fmla="*/ 791056 w 1195397"/>
                <a:gd name="connsiteY8" fmla="*/ 390265 h 1199319"/>
                <a:gd name="connsiteX9" fmla="*/ 643 w 1195397"/>
                <a:gd name="connsiteY9" fmla="*/ 824218 h 1199319"/>
                <a:gd name="connsiteX10" fmla="*/ 651571 w 1195397"/>
                <a:gd name="connsiteY10" fmla="*/ 374767 h 1199319"/>
                <a:gd name="connsiteX11" fmla="*/ 362270 w 1195397"/>
                <a:gd name="connsiteY11" fmla="*/ 581411 h 1199319"/>
                <a:gd name="connsiteX12" fmla="*/ 1147517 w 1195397"/>
                <a:gd name="connsiteY12" fmla="*/ 2807 h 119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95397" h="1199319">
                  <a:moveTo>
                    <a:pt x="1147517" y="2807"/>
                  </a:moveTo>
                  <a:cubicBezTo>
                    <a:pt x="1150961" y="50163"/>
                    <a:pt x="474202" y="734671"/>
                    <a:pt x="382934" y="865546"/>
                  </a:cubicBezTo>
                  <a:cubicBezTo>
                    <a:pt x="291666" y="996421"/>
                    <a:pt x="630907" y="732950"/>
                    <a:pt x="599910" y="788055"/>
                  </a:cubicBezTo>
                  <a:cubicBezTo>
                    <a:pt x="568913" y="843160"/>
                    <a:pt x="222784" y="1170347"/>
                    <a:pt x="196954" y="1196177"/>
                  </a:cubicBezTo>
                  <a:cubicBezTo>
                    <a:pt x="171124" y="1222007"/>
                    <a:pt x="278751" y="1084245"/>
                    <a:pt x="444927" y="943038"/>
                  </a:cubicBezTo>
                  <a:cubicBezTo>
                    <a:pt x="611103" y="801831"/>
                    <a:pt x="1163876" y="382516"/>
                    <a:pt x="1194012" y="348936"/>
                  </a:cubicBezTo>
                  <a:cubicBezTo>
                    <a:pt x="1224148" y="315356"/>
                    <a:pt x="754032" y="663207"/>
                    <a:pt x="625741" y="741560"/>
                  </a:cubicBezTo>
                  <a:cubicBezTo>
                    <a:pt x="497449" y="819913"/>
                    <a:pt x="396711" y="877601"/>
                    <a:pt x="424263" y="819052"/>
                  </a:cubicBezTo>
                  <a:cubicBezTo>
                    <a:pt x="451815" y="760503"/>
                    <a:pt x="861659" y="389404"/>
                    <a:pt x="791056" y="390265"/>
                  </a:cubicBezTo>
                  <a:cubicBezTo>
                    <a:pt x="720453" y="391126"/>
                    <a:pt x="23890" y="826801"/>
                    <a:pt x="643" y="824218"/>
                  </a:cubicBezTo>
                  <a:cubicBezTo>
                    <a:pt x="-22604" y="821635"/>
                    <a:pt x="591300" y="415235"/>
                    <a:pt x="651571" y="374767"/>
                  </a:cubicBezTo>
                  <a:cubicBezTo>
                    <a:pt x="711842" y="334299"/>
                    <a:pt x="274446" y="640821"/>
                    <a:pt x="362270" y="581411"/>
                  </a:cubicBezTo>
                  <a:cubicBezTo>
                    <a:pt x="450094" y="522001"/>
                    <a:pt x="1144073" y="-44549"/>
                    <a:pt x="1147517" y="28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2533BCD6-A3FB-FB1C-0903-7F56B847A1E7}"/>
                </a:ext>
              </a:extLst>
            </p:cNvPr>
            <p:cNvSpPr/>
            <p:nvPr/>
          </p:nvSpPr>
          <p:spPr>
            <a:xfrm>
              <a:off x="3029438" y="6875858"/>
              <a:ext cx="1080281" cy="1355020"/>
            </a:xfrm>
            <a:custGeom>
              <a:avLst/>
              <a:gdLst>
                <a:gd name="connsiteX0" fmla="*/ 3064 w 1080281"/>
                <a:gd name="connsiteY0" fmla="*/ 5389 h 1355020"/>
                <a:gd name="connsiteX1" fmla="*/ 493843 w 1080281"/>
                <a:gd name="connsiteY1" fmla="*/ 1234922 h 1355020"/>
                <a:gd name="connsiteX2" fmla="*/ 483511 w 1080281"/>
                <a:gd name="connsiteY2" fmla="*/ 1141932 h 1355020"/>
                <a:gd name="connsiteX3" fmla="*/ 1077613 w 1080281"/>
                <a:gd name="connsiteY3" fmla="*/ 1353742 h 1355020"/>
                <a:gd name="connsiteX4" fmla="*/ 690155 w 1080281"/>
                <a:gd name="connsiteY4" fmla="*/ 1219423 h 1355020"/>
                <a:gd name="connsiteX5" fmla="*/ 395687 w 1080281"/>
                <a:gd name="connsiteY5" fmla="*/ 997281 h 1355020"/>
                <a:gd name="connsiteX6" fmla="*/ 220040 w 1080281"/>
                <a:gd name="connsiteY6" fmla="*/ 516834 h 1355020"/>
                <a:gd name="connsiteX7" fmla="*/ 282033 w 1080281"/>
                <a:gd name="connsiteY7" fmla="*/ 775139 h 1355020"/>
                <a:gd name="connsiteX8" fmla="*/ 3064 w 1080281"/>
                <a:gd name="connsiteY8" fmla="*/ 5389 h 135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281" h="1355020">
                  <a:moveTo>
                    <a:pt x="3064" y="5389"/>
                  </a:moveTo>
                  <a:cubicBezTo>
                    <a:pt x="38366" y="82019"/>
                    <a:pt x="413768" y="1045498"/>
                    <a:pt x="493843" y="1234922"/>
                  </a:cubicBezTo>
                  <a:cubicBezTo>
                    <a:pt x="573918" y="1424346"/>
                    <a:pt x="386216" y="1122129"/>
                    <a:pt x="483511" y="1141932"/>
                  </a:cubicBezTo>
                  <a:cubicBezTo>
                    <a:pt x="580806" y="1161735"/>
                    <a:pt x="1043172" y="1340827"/>
                    <a:pt x="1077613" y="1353742"/>
                  </a:cubicBezTo>
                  <a:cubicBezTo>
                    <a:pt x="1112054" y="1366657"/>
                    <a:pt x="803809" y="1278833"/>
                    <a:pt x="690155" y="1219423"/>
                  </a:cubicBezTo>
                  <a:cubicBezTo>
                    <a:pt x="576501" y="1160013"/>
                    <a:pt x="474039" y="1114379"/>
                    <a:pt x="395687" y="997281"/>
                  </a:cubicBezTo>
                  <a:cubicBezTo>
                    <a:pt x="317335" y="880183"/>
                    <a:pt x="238982" y="553858"/>
                    <a:pt x="220040" y="516834"/>
                  </a:cubicBezTo>
                  <a:cubicBezTo>
                    <a:pt x="201098" y="479810"/>
                    <a:pt x="315613" y="856936"/>
                    <a:pt x="282033" y="775139"/>
                  </a:cubicBezTo>
                  <a:cubicBezTo>
                    <a:pt x="248453" y="693342"/>
                    <a:pt x="-32238" y="-71241"/>
                    <a:pt x="3064" y="53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6DFA5622-BAA4-DD79-3AA9-3B7DA544D611}"/>
                </a:ext>
              </a:extLst>
            </p:cNvPr>
            <p:cNvSpPr/>
            <p:nvPr/>
          </p:nvSpPr>
          <p:spPr>
            <a:xfrm>
              <a:off x="3729563" y="8146938"/>
              <a:ext cx="1725850" cy="470140"/>
            </a:xfrm>
            <a:custGeom>
              <a:avLst/>
              <a:gdLst>
                <a:gd name="connsiteX0" fmla="*/ 5529 w 1725850"/>
                <a:gd name="connsiteY0" fmla="*/ 103326 h 470140"/>
                <a:gd name="connsiteX1" fmla="*/ 62356 w 1725850"/>
                <a:gd name="connsiteY1" fmla="*/ 123991 h 470140"/>
                <a:gd name="connsiteX2" fmla="*/ 811440 w 1725850"/>
                <a:gd name="connsiteY2" fmla="*/ 408126 h 470140"/>
                <a:gd name="connsiteX3" fmla="*/ 640959 w 1725850"/>
                <a:gd name="connsiteY3" fmla="*/ 433957 h 470140"/>
                <a:gd name="connsiteX4" fmla="*/ 1529529 w 1725850"/>
                <a:gd name="connsiteY4" fmla="*/ 470120 h 470140"/>
                <a:gd name="connsiteX5" fmla="*/ 1240227 w 1725850"/>
                <a:gd name="connsiteY5" fmla="*/ 428791 h 470140"/>
                <a:gd name="connsiteX6" fmla="*/ 1054247 w 1725850"/>
                <a:gd name="connsiteY6" fmla="*/ 371964 h 470140"/>
                <a:gd name="connsiteX7" fmla="*/ 1725840 w 1725850"/>
                <a:gd name="connsiteY7" fmla="*/ 206648 h 470140"/>
                <a:gd name="connsiteX8" fmla="*/ 1069745 w 1725850"/>
                <a:gd name="connsiteY8" fmla="*/ 340967 h 470140"/>
                <a:gd name="connsiteX9" fmla="*/ 739115 w 1725850"/>
                <a:gd name="connsiteY9" fmla="*/ 185984 h 470140"/>
                <a:gd name="connsiteX10" fmla="*/ 857935 w 1725850"/>
                <a:gd name="connsiteY10" fmla="*/ 330635 h 470140"/>
                <a:gd name="connsiteX11" fmla="*/ 522139 w 1725850"/>
                <a:gd name="connsiteY11" fmla="*/ 278974 h 470140"/>
                <a:gd name="connsiteX12" fmla="*/ 708118 w 1725850"/>
                <a:gd name="connsiteY12" fmla="*/ 87828 h 470140"/>
                <a:gd name="connsiteX13" fmla="*/ 485976 w 1725850"/>
                <a:gd name="connsiteY13" fmla="*/ 222147 h 470140"/>
                <a:gd name="connsiteX14" fmla="*/ 263834 w 1725850"/>
                <a:gd name="connsiteY14" fmla="*/ 149821 h 470140"/>
                <a:gd name="connsiteX15" fmla="*/ 527305 w 1725850"/>
                <a:gd name="connsiteY15" fmla="*/ 4 h 470140"/>
                <a:gd name="connsiteX16" fmla="*/ 227671 w 1725850"/>
                <a:gd name="connsiteY16" fmla="*/ 154987 h 470140"/>
                <a:gd name="connsiteX17" fmla="*/ 5529 w 1725850"/>
                <a:gd name="connsiteY17" fmla="*/ 103326 h 47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5850" h="470140">
                  <a:moveTo>
                    <a:pt x="5529" y="103326"/>
                  </a:moveTo>
                  <a:cubicBezTo>
                    <a:pt x="-22024" y="98160"/>
                    <a:pt x="62356" y="123991"/>
                    <a:pt x="62356" y="123991"/>
                  </a:cubicBezTo>
                  <a:cubicBezTo>
                    <a:pt x="196674" y="174791"/>
                    <a:pt x="715006" y="356465"/>
                    <a:pt x="811440" y="408126"/>
                  </a:cubicBezTo>
                  <a:cubicBezTo>
                    <a:pt x="907874" y="459787"/>
                    <a:pt x="521278" y="423625"/>
                    <a:pt x="640959" y="433957"/>
                  </a:cubicBezTo>
                  <a:cubicBezTo>
                    <a:pt x="760641" y="444289"/>
                    <a:pt x="1429651" y="470981"/>
                    <a:pt x="1529529" y="470120"/>
                  </a:cubicBezTo>
                  <a:cubicBezTo>
                    <a:pt x="1629407" y="469259"/>
                    <a:pt x="1319441" y="445150"/>
                    <a:pt x="1240227" y="428791"/>
                  </a:cubicBezTo>
                  <a:cubicBezTo>
                    <a:pt x="1161013" y="412432"/>
                    <a:pt x="973312" y="408988"/>
                    <a:pt x="1054247" y="371964"/>
                  </a:cubicBezTo>
                  <a:cubicBezTo>
                    <a:pt x="1135182" y="334940"/>
                    <a:pt x="1723257" y="211814"/>
                    <a:pt x="1725840" y="206648"/>
                  </a:cubicBezTo>
                  <a:cubicBezTo>
                    <a:pt x="1728423" y="201482"/>
                    <a:pt x="1234199" y="344411"/>
                    <a:pt x="1069745" y="340967"/>
                  </a:cubicBezTo>
                  <a:cubicBezTo>
                    <a:pt x="905291" y="337523"/>
                    <a:pt x="774417" y="187706"/>
                    <a:pt x="739115" y="185984"/>
                  </a:cubicBezTo>
                  <a:cubicBezTo>
                    <a:pt x="703813" y="184262"/>
                    <a:pt x="894098" y="315137"/>
                    <a:pt x="857935" y="330635"/>
                  </a:cubicBezTo>
                  <a:cubicBezTo>
                    <a:pt x="821772" y="346133"/>
                    <a:pt x="547109" y="319442"/>
                    <a:pt x="522139" y="278974"/>
                  </a:cubicBezTo>
                  <a:cubicBezTo>
                    <a:pt x="497170" y="238506"/>
                    <a:pt x="714145" y="97299"/>
                    <a:pt x="708118" y="87828"/>
                  </a:cubicBezTo>
                  <a:cubicBezTo>
                    <a:pt x="702091" y="78357"/>
                    <a:pt x="560023" y="211815"/>
                    <a:pt x="485976" y="222147"/>
                  </a:cubicBezTo>
                  <a:cubicBezTo>
                    <a:pt x="411929" y="232479"/>
                    <a:pt x="256946" y="186845"/>
                    <a:pt x="263834" y="149821"/>
                  </a:cubicBezTo>
                  <a:cubicBezTo>
                    <a:pt x="270722" y="112797"/>
                    <a:pt x="533332" y="-857"/>
                    <a:pt x="527305" y="4"/>
                  </a:cubicBezTo>
                  <a:cubicBezTo>
                    <a:pt x="521278" y="865"/>
                    <a:pt x="318939" y="137767"/>
                    <a:pt x="227671" y="154987"/>
                  </a:cubicBezTo>
                  <a:cubicBezTo>
                    <a:pt x="136403" y="172207"/>
                    <a:pt x="33082" y="108492"/>
                    <a:pt x="5529" y="1033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929AEFE5-0F64-E232-5766-28153BA8511D}"/>
                </a:ext>
              </a:extLst>
            </p:cNvPr>
            <p:cNvSpPr/>
            <p:nvPr/>
          </p:nvSpPr>
          <p:spPr>
            <a:xfrm>
              <a:off x="3388135" y="7956620"/>
              <a:ext cx="1349871" cy="789596"/>
            </a:xfrm>
            <a:custGeom>
              <a:avLst/>
              <a:gdLst>
                <a:gd name="connsiteX0" fmla="*/ 31824 w 1349871"/>
                <a:gd name="connsiteY0" fmla="*/ 35339 h 789596"/>
                <a:gd name="connsiteX1" fmla="*/ 119648 w 1349871"/>
                <a:gd name="connsiteY1" fmla="*/ 81834 h 789596"/>
                <a:gd name="connsiteX2" fmla="*/ 920394 w 1349871"/>
                <a:gd name="connsiteY2" fmla="*/ 696600 h 789596"/>
                <a:gd name="connsiteX3" fmla="*/ 977221 w 1349871"/>
                <a:gd name="connsiteY3" fmla="*/ 665604 h 789596"/>
                <a:gd name="connsiteX4" fmla="*/ 1349180 w 1349871"/>
                <a:gd name="connsiteY4" fmla="*/ 789590 h 789596"/>
                <a:gd name="connsiteX5" fmla="*/ 1059879 w 1349871"/>
                <a:gd name="connsiteY5" fmla="*/ 670770 h 789596"/>
                <a:gd name="connsiteX6" fmla="*/ 703418 w 1349871"/>
                <a:gd name="connsiteY6" fmla="*/ 551949 h 789596"/>
                <a:gd name="connsiteX7" fmla="*/ 191973 w 1349871"/>
                <a:gd name="connsiteY7" fmla="*/ 257482 h 789596"/>
                <a:gd name="connsiteX8" fmla="*/ 398618 w 1349871"/>
                <a:gd name="connsiteY8" fmla="*/ 350472 h 789596"/>
                <a:gd name="connsiteX9" fmla="*/ 31824 w 1349871"/>
                <a:gd name="connsiteY9" fmla="*/ 35339 h 78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49871" h="789596">
                  <a:moveTo>
                    <a:pt x="31824" y="35339"/>
                  </a:moveTo>
                  <a:cubicBezTo>
                    <a:pt x="-14671" y="-9434"/>
                    <a:pt x="-28447" y="-28376"/>
                    <a:pt x="119648" y="81834"/>
                  </a:cubicBezTo>
                  <a:cubicBezTo>
                    <a:pt x="267743" y="192044"/>
                    <a:pt x="777465" y="599305"/>
                    <a:pt x="920394" y="696600"/>
                  </a:cubicBezTo>
                  <a:cubicBezTo>
                    <a:pt x="1063323" y="793895"/>
                    <a:pt x="905757" y="650106"/>
                    <a:pt x="977221" y="665604"/>
                  </a:cubicBezTo>
                  <a:cubicBezTo>
                    <a:pt x="1048685" y="681102"/>
                    <a:pt x="1335404" y="788729"/>
                    <a:pt x="1349180" y="789590"/>
                  </a:cubicBezTo>
                  <a:cubicBezTo>
                    <a:pt x="1362956" y="790451"/>
                    <a:pt x="1167506" y="710377"/>
                    <a:pt x="1059879" y="670770"/>
                  </a:cubicBezTo>
                  <a:cubicBezTo>
                    <a:pt x="952252" y="631163"/>
                    <a:pt x="848069" y="620830"/>
                    <a:pt x="703418" y="551949"/>
                  </a:cubicBezTo>
                  <a:cubicBezTo>
                    <a:pt x="558767" y="483068"/>
                    <a:pt x="242773" y="291061"/>
                    <a:pt x="191973" y="257482"/>
                  </a:cubicBezTo>
                  <a:cubicBezTo>
                    <a:pt x="141173" y="223903"/>
                    <a:pt x="425309" y="393523"/>
                    <a:pt x="398618" y="350472"/>
                  </a:cubicBezTo>
                  <a:cubicBezTo>
                    <a:pt x="371927" y="307421"/>
                    <a:pt x="78319" y="80112"/>
                    <a:pt x="31824" y="353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1958FEDC-5A79-A32E-8660-C6279C05CB3F}"/>
                </a:ext>
              </a:extLst>
            </p:cNvPr>
            <p:cNvSpPr/>
            <p:nvPr/>
          </p:nvSpPr>
          <p:spPr>
            <a:xfrm>
              <a:off x="4139822" y="6053615"/>
              <a:ext cx="629028" cy="330034"/>
            </a:xfrm>
            <a:custGeom>
              <a:avLst/>
              <a:gdLst>
                <a:gd name="connsiteX0" fmla="*/ 57528 w 629028"/>
                <a:gd name="connsiteY0" fmla="*/ 1110 h 330034"/>
                <a:gd name="connsiteX1" fmla="*/ 114678 w 629028"/>
                <a:gd name="connsiteY1" fmla="*/ 55085 h 330034"/>
                <a:gd name="connsiteX2" fmla="*/ 502028 w 629028"/>
                <a:gd name="connsiteY2" fmla="*/ 258285 h 330034"/>
                <a:gd name="connsiteX3" fmla="*/ 435353 w 629028"/>
                <a:gd name="connsiteY3" fmla="*/ 220185 h 330034"/>
                <a:gd name="connsiteX4" fmla="*/ 629028 w 629028"/>
                <a:gd name="connsiteY4" fmla="*/ 328135 h 330034"/>
                <a:gd name="connsiteX5" fmla="*/ 435353 w 629028"/>
                <a:gd name="connsiteY5" fmla="*/ 290035 h 330034"/>
                <a:gd name="connsiteX6" fmla="*/ 359153 w 629028"/>
                <a:gd name="connsiteY6" fmla="*/ 302735 h 330034"/>
                <a:gd name="connsiteX7" fmla="*/ 209928 w 629028"/>
                <a:gd name="connsiteY7" fmla="*/ 194785 h 330034"/>
                <a:gd name="connsiteX8" fmla="*/ 13078 w 629028"/>
                <a:gd name="connsiteY8" fmla="*/ 169385 h 330034"/>
                <a:gd name="connsiteX9" fmla="*/ 124203 w 629028"/>
                <a:gd name="connsiteY9" fmla="*/ 166210 h 330034"/>
                <a:gd name="connsiteX10" fmla="*/ 3553 w 629028"/>
                <a:gd name="connsiteY10" fmla="*/ 86835 h 330034"/>
                <a:gd name="connsiteX11" fmla="*/ 292478 w 629028"/>
                <a:gd name="connsiteY11" fmla="*/ 90010 h 330034"/>
                <a:gd name="connsiteX12" fmla="*/ 57528 w 629028"/>
                <a:gd name="connsiteY12" fmla="*/ 1110 h 33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9028" h="330034">
                  <a:moveTo>
                    <a:pt x="57528" y="1110"/>
                  </a:moveTo>
                  <a:cubicBezTo>
                    <a:pt x="27895" y="-4711"/>
                    <a:pt x="40595" y="12223"/>
                    <a:pt x="114678" y="55085"/>
                  </a:cubicBezTo>
                  <a:cubicBezTo>
                    <a:pt x="188761" y="97948"/>
                    <a:pt x="448582" y="230768"/>
                    <a:pt x="502028" y="258285"/>
                  </a:cubicBezTo>
                  <a:cubicBezTo>
                    <a:pt x="555474" y="285802"/>
                    <a:pt x="435353" y="220185"/>
                    <a:pt x="435353" y="220185"/>
                  </a:cubicBezTo>
                  <a:cubicBezTo>
                    <a:pt x="456520" y="231827"/>
                    <a:pt x="629028" y="316493"/>
                    <a:pt x="629028" y="328135"/>
                  </a:cubicBezTo>
                  <a:cubicBezTo>
                    <a:pt x="629028" y="339777"/>
                    <a:pt x="480332" y="294268"/>
                    <a:pt x="435353" y="290035"/>
                  </a:cubicBezTo>
                  <a:cubicBezTo>
                    <a:pt x="390374" y="285802"/>
                    <a:pt x="396724" y="318610"/>
                    <a:pt x="359153" y="302735"/>
                  </a:cubicBezTo>
                  <a:cubicBezTo>
                    <a:pt x="321582" y="286860"/>
                    <a:pt x="267607" y="217010"/>
                    <a:pt x="209928" y="194785"/>
                  </a:cubicBezTo>
                  <a:cubicBezTo>
                    <a:pt x="152249" y="172560"/>
                    <a:pt x="27366" y="174148"/>
                    <a:pt x="13078" y="169385"/>
                  </a:cubicBezTo>
                  <a:cubicBezTo>
                    <a:pt x="-1210" y="164622"/>
                    <a:pt x="125790" y="179968"/>
                    <a:pt x="124203" y="166210"/>
                  </a:cubicBezTo>
                  <a:cubicBezTo>
                    <a:pt x="122616" y="152452"/>
                    <a:pt x="-24493" y="99535"/>
                    <a:pt x="3553" y="86835"/>
                  </a:cubicBezTo>
                  <a:cubicBezTo>
                    <a:pt x="31599" y="74135"/>
                    <a:pt x="284011" y="100593"/>
                    <a:pt x="292478" y="90010"/>
                  </a:cubicBezTo>
                  <a:cubicBezTo>
                    <a:pt x="300945" y="79427"/>
                    <a:pt x="87161" y="6931"/>
                    <a:pt x="57528" y="1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B97A4A80-5204-35B6-E1D6-D69B18199FEE}"/>
                </a:ext>
              </a:extLst>
            </p:cNvPr>
            <p:cNvSpPr/>
            <p:nvPr/>
          </p:nvSpPr>
          <p:spPr>
            <a:xfrm>
              <a:off x="4830702" y="6165394"/>
              <a:ext cx="616329" cy="178528"/>
            </a:xfrm>
            <a:custGeom>
              <a:avLst/>
              <a:gdLst>
                <a:gd name="connsiteX0" fmla="*/ 4823 w 616329"/>
                <a:gd name="connsiteY0" fmla="*/ 175081 h 178528"/>
                <a:gd name="connsiteX1" fmla="*/ 373123 w 616329"/>
                <a:gd name="connsiteY1" fmla="*/ 3631 h 178528"/>
                <a:gd name="connsiteX2" fmla="*/ 531873 w 616329"/>
                <a:gd name="connsiteY2" fmla="*/ 60781 h 178528"/>
                <a:gd name="connsiteX3" fmla="*/ 541398 w 616329"/>
                <a:gd name="connsiteY3" fmla="*/ 92531 h 178528"/>
                <a:gd name="connsiteX4" fmla="*/ 608073 w 616329"/>
                <a:gd name="connsiteY4" fmla="*/ 117931 h 178528"/>
                <a:gd name="connsiteX5" fmla="*/ 328673 w 616329"/>
                <a:gd name="connsiteY5" fmla="*/ 117931 h 178528"/>
                <a:gd name="connsiteX6" fmla="*/ 233423 w 616329"/>
                <a:gd name="connsiteY6" fmla="*/ 149681 h 178528"/>
                <a:gd name="connsiteX7" fmla="*/ 309623 w 616329"/>
                <a:gd name="connsiteY7" fmla="*/ 105231 h 178528"/>
                <a:gd name="connsiteX8" fmla="*/ 169923 w 616329"/>
                <a:gd name="connsiteY8" fmla="*/ 117931 h 178528"/>
                <a:gd name="connsiteX9" fmla="*/ 4823 w 616329"/>
                <a:gd name="connsiteY9" fmla="*/ 175081 h 17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329" h="178528">
                  <a:moveTo>
                    <a:pt x="4823" y="175081"/>
                  </a:moveTo>
                  <a:cubicBezTo>
                    <a:pt x="38690" y="156031"/>
                    <a:pt x="285281" y="22681"/>
                    <a:pt x="373123" y="3631"/>
                  </a:cubicBezTo>
                  <a:cubicBezTo>
                    <a:pt x="460965" y="-15419"/>
                    <a:pt x="503827" y="45964"/>
                    <a:pt x="531873" y="60781"/>
                  </a:cubicBezTo>
                  <a:cubicBezTo>
                    <a:pt x="559919" y="75598"/>
                    <a:pt x="528698" y="83006"/>
                    <a:pt x="541398" y="92531"/>
                  </a:cubicBezTo>
                  <a:cubicBezTo>
                    <a:pt x="554098" y="102056"/>
                    <a:pt x="643527" y="113698"/>
                    <a:pt x="608073" y="117931"/>
                  </a:cubicBezTo>
                  <a:cubicBezTo>
                    <a:pt x="572619" y="122164"/>
                    <a:pt x="391115" y="112639"/>
                    <a:pt x="328673" y="117931"/>
                  </a:cubicBezTo>
                  <a:cubicBezTo>
                    <a:pt x="266231" y="123223"/>
                    <a:pt x="236598" y="151798"/>
                    <a:pt x="233423" y="149681"/>
                  </a:cubicBezTo>
                  <a:cubicBezTo>
                    <a:pt x="230248" y="147564"/>
                    <a:pt x="320206" y="110523"/>
                    <a:pt x="309623" y="105231"/>
                  </a:cubicBezTo>
                  <a:cubicBezTo>
                    <a:pt x="299040" y="99939"/>
                    <a:pt x="214902" y="107348"/>
                    <a:pt x="169923" y="117931"/>
                  </a:cubicBezTo>
                  <a:cubicBezTo>
                    <a:pt x="124944" y="128514"/>
                    <a:pt x="-29044" y="194131"/>
                    <a:pt x="4823" y="175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F69165F8-5CCC-A44C-704C-F9F98E43826E}"/>
                </a:ext>
              </a:extLst>
            </p:cNvPr>
            <p:cNvSpPr/>
            <p:nvPr/>
          </p:nvSpPr>
          <p:spPr>
            <a:xfrm>
              <a:off x="4571760" y="6330305"/>
              <a:ext cx="497803" cy="149522"/>
            </a:xfrm>
            <a:custGeom>
              <a:avLst/>
              <a:gdLst>
                <a:gd name="connsiteX0" fmla="*/ 240 w 497803"/>
                <a:gd name="connsiteY0" fmla="*/ 124470 h 149522"/>
                <a:gd name="connsiteX1" fmla="*/ 190740 w 497803"/>
                <a:gd name="connsiteY1" fmla="*/ 143520 h 149522"/>
                <a:gd name="connsiteX2" fmla="*/ 495540 w 497803"/>
                <a:gd name="connsiteY2" fmla="*/ 645 h 149522"/>
                <a:gd name="connsiteX3" fmla="*/ 324090 w 497803"/>
                <a:gd name="connsiteY3" fmla="*/ 92720 h 149522"/>
                <a:gd name="connsiteX4" fmla="*/ 219315 w 497803"/>
                <a:gd name="connsiteY4" fmla="*/ 140345 h 149522"/>
                <a:gd name="connsiteX5" fmla="*/ 76440 w 497803"/>
                <a:gd name="connsiteY5" fmla="*/ 83195 h 149522"/>
                <a:gd name="connsiteX6" fmla="*/ 149465 w 497803"/>
                <a:gd name="connsiteY6" fmla="*/ 140345 h 149522"/>
                <a:gd name="connsiteX7" fmla="*/ 240 w 497803"/>
                <a:gd name="connsiteY7" fmla="*/ 124470 h 14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803" h="149522">
                  <a:moveTo>
                    <a:pt x="240" y="124470"/>
                  </a:moveTo>
                  <a:cubicBezTo>
                    <a:pt x="7119" y="124999"/>
                    <a:pt x="108190" y="164157"/>
                    <a:pt x="190740" y="143520"/>
                  </a:cubicBezTo>
                  <a:cubicBezTo>
                    <a:pt x="273290" y="122883"/>
                    <a:pt x="473315" y="9112"/>
                    <a:pt x="495540" y="645"/>
                  </a:cubicBezTo>
                  <a:cubicBezTo>
                    <a:pt x="517765" y="-7822"/>
                    <a:pt x="370128" y="69437"/>
                    <a:pt x="324090" y="92720"/>
                  </a:cubicBezTo>
                  <a:cubicBezTo>
                    <a:pt x="278053" y="116003"/>
                    <a:pt x="260590" y="141932"/>
                    <a:pt x="219315" y="140345"/>
                  </a:cubicBezTo>
                  <a:cubicBezTo>
                    <a:pt x="178040" y="138758"/>
                    <a:pt x="88082" y="83195"/>
                    <a:pt x="76440" y="83195"/>
                  </a:cubicBezTo>
                  <a:cubicBezTo>
                    <a:pt x="64798" y="83195"/>
                    <a:pt x="162694" y="130291"/>
                    <a:pt x="149465" y="140345"/>
                  </a:cubicBezTo>
                  <a:cubicBezTo>
                    <a:pt x="136236" y="150399"/>
                    <a:pt x="-6639" y="123941"/>
                    <a:pt x="240" y="1244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C13106AA-DD57-D5E7-4112-6C72E566EC39}"/>
                </a:ext>
              </a:extLst>
            </p:cNvPr>
            <p:cNvSpPr/>
            <p:nvPr/>
          </p:nvSpPr>
          <p:spPr>
            <a:xfrm>
              <a:off x="4338137" y="6403794"/>
              <a:ext cx="333114" cy="358989"/>
            </a:xfrm>
            <a:custGeom>
              <a:avLst/>
              <a:gdLst>
                <a:gd name="connsiteX0" fmla="*/ 151313 w 333114"/>
                <a:gd name="connsiteY0" fmla="*/ 181 h 358989"/>
                <a:gd name="connsiteX1" fmla="*/ 65588 w 333114"/>
                <a:gd name="connsiteY1" fmla="*/ 133531 h 358989"/>
                <a:gd name="connsiteX2" fmla="*/ 135438 w 333114"/>
                <a:gd name="connsiteY2" fmla="*/ 289106 h 358989"/>
                <a:gd name="connsiteX3" fmla="*/ 122738 w 333114"/>
                <a:gd name="connsiteY3" fmla="*/ 270056 h 358989"/>
                <a:gd name="connsiteX4" fmla="*/ 332288 w 333114"/>
                <a:gd name="connsiteY4" fmla="*/ 358956 h 358989"/>
                <a:gd name="connsiteX5" fmla="*/ 189413 w 333114"/>
                <a:gd name="connsiteY5" fmla="*/ 279581 h 358989"/>
                <a:gd name="connsiteX6" fmla="*/ 30663 w 333114"/>
                <a:gd name="connsiteY6" fmla="*/ 203381 h 358989"/>
                <a:gd name="connsiteX7" fmla="*/ 65588 w 333114"/>
                <a:gd name="connsiteY7" fmla="*/ 152581 h 358989"/>
                <a:gd name="connsiteX8" fmla="*/ 2088 w 333114"/>
                <a:gd name="connsiteY8" fmla="*/ 162106 h 358989"/>
                <a:gd name="connsiteX9" fmla="*/ 151313 w 333114"/>
                <a:gd name="connsiteY9" fmla="*/ 181 h 35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114" h="358989">
                  <a:moveTo>
                    <a:pt x="151313" y="181"/>
                  </a:moveTo>
                  <a:cubicBezTo>
                    <a:pt x="161896" y="-4582"/>
                    <a:pt x="68234" y="85377"/>
                    <a:pt x="65588" y="133531"/>
                  </a:cubicBezTo>
                  <a:cubicBezTo>
                    <a:pt x="62942" y="181685"/>
                    <a:pt x="125913" y="266352"/>
                    <a:pt x="135438" y="289106"/>
                  </a:cubicBezTo>
                  <a:cubicBezTo>
                    <a:pt x="144963" y="311860"/>
                    <a:pt x="89930" y="258414"/>
                    <a:pt x="122738" y="270056"/>
                  </a:cubicBezTo>
                  <a:cubicBezTo>
                    <a:pt x="155546" y="281698"/>
                    <a:pt x="321176" y="357369"/>
                    <a:pt x="332288" y="358956"/>
                  </a:cubicBezTo>
                  <a:cubicBezTo>
                    <a:pt x="343400" y="360543"/>
                    <a:pt x="239684" y="305510"/>
                    <a:pt x="189413" y="279581"/>
                  </a:cubicBezTo>
                  <a:cubicBezTo>
                    <a:pt x="139142" y="253652"/>
                    <a:pt x="51300" y="224548"/>
                    <a:pt x="30663" y="203381"/>
                  </a:cubicBezTo>
                  <a:cubicBezTo>
                    <a:pt x="10025" y="182214"/>
                    <a:pt x="70350" y="159460"/>
                    <a:pt x="65588" y="152581"/>
                  </a:cubicBezTo>
                  <a:cubicBezTo>
                    <a:pt x="60826" y="145702"/>
                    <a:pt x="-13258" y="185389"/>
                    <a:pt x="2088" y="162106"/>
                  </a:cubicBezTo>
                  <a:cubicBezTo>
                    <a:pt x="17434" y="138823"/>
                    <a:pt x="140730" y="4944"/>
                    <a:pt x="151313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5E643A87-B920-36AD-6143-9B0D6FC0FFB3}"/>
                </a:ext>
              </a:extLst>
            </p:cNvPr>
            <p:cNvSpPr/>
            <p:nvPr/>
          </p:nvSpPr>
          <p:spPr>
            <a:xfrm>
              <a:off x="2342825" y="3933051"/>
              <a:ext cx="262863" cy="1857019"/>
            </a:xfrm>
            <a:custGeom>
              <a:avLst/>
              <a:gdLst>
                <a:gd name="connsiteX0" fmla="*/ 259181 w 262863"/>
                <a:gd name="connsiteY0" fmla="*/ 214 h 1857019"/>
                <a:gd name="connsiteX1" fmla="*/ 171775 w 262863"/>
                <a:gd name="connsiteY1" fmla="*/ 766696 h 1857019"/>
                <a:gd name="connsiteX2" fmla="*/ 171775 w 262863"/>
                <a:gd name="connsiteY2" fmla="*/ 1217173 h 1857019"/>
                <a:gd name="connsiteX3" fmla="*/ 171775 w 262863"/>
                <a:gd name="connsiteY3" fmla="*/ 1089425 h 1857019"/>
                <a:gd name="connsiteX4" fmla="*/ 144881 w 262863"/>
                <a:gd name="connsiteY4" fmla="*/ 1459220 h 1857019"/>
                <a:gd name="connsiteX5" fmla="*/ 165051 w 262863"/>
                <a:gd name="connsiteY5" fmla="*/ 1855908 h 1857019"/>
                <a:gd name="connsiteX6" fmla="*/ 111263 w 262863"/>
                <a:gd name="connsiteY6" fmla="*/ 1331473 h 1857019"/>
                <a:gd name="connsiteX7" fmla="*/ 10410 w 262863"/>
                <a:gd name="connsiteY7" fmla="*/ 497755 h 1857019"/>
                <a:gd name="connsiteX8" fmla="*/ 30581 w 262863"/>
                <a:gd name="connsiteY8" fmla="*/ 686014 h 1857019"/>
                <a:gd name="connsiteX9" fmla="*/ 259181 w 262863"/>
                <a:gd name="connsiteY9" fmla="*/ 214 h 185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863" h="1857019">
                  <a:moveTo>
                    <a:pt x="259181" y="214"/>
                  </a:moveTo>
                  <a:cubicBezTo>
                    <a:pt x="282713" y="13661"/>
                    <a:pt x="186343" y="563870"/>
                    <a:pt x="171775" y="766696"/>
                  </a:cubicBezTo>
                  <a:cubicBezTo>
                    <a:pt x="157207" y="969522"/>
                    <a:pt x="171775" y="1217173"/>
                    <a:pt x="171775" y="1217173"/>
                  </a:cubicBezTo>
                  <a:cubicBezTo>
                    <a:pt x="171775" y="1270961"/>
                    <a:pt x="176257" y="1049084"/>
                    <a:pt x="171775" y="1089425"/>
                  </a:cubicBezTo>
                  <a:cubicBezTo>
                    <a:pt x="167293" y="1129766"/>
                    <a:pt x="146002" y="1331473"/>
                    <a:pt x="144881" y="1459220"/>
                  </a:cubicBezTo>
                  <a:cubicBezTo>
                    <a:pt x="143760" y="1586967"/>
                    <a:pt x="170654" y="1877199"/>
                    <a:pt x="165051" y="1855908"/>
                  </a:cubicBezTo>
                  <a:cubicBezTo>
                    <a:pt x="159448" y="1834617"/>
                    <a:pt x="137036" y="1557832"/>
                    <a:pt x="111263" y="1331473"/>
                  </a:cubicBezTo>
                  <a:cubicBezTo>
                    <a:pt x="85489" y="1105114"/>
                    <a:pt x="23857" y="605331"/>
                    <a:pt x="10410" y="497755"/>
                  </a:cubicBezTo>
                  <a:cubicBezTo>
                    <a:pt x="-3037" y="390179"/>
                    <a:pt x="-9760" y="761093"/>
                    <a:pt x="30581" y="686014"/>
                  </a:cubicBezTo>
                  <a:cubicBezTo>
                    <a:pt x="70922" y="610935"/>
                    <a:pt x="235649" y="-13233"/>
                    <a:pt x="259181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AF65FCFE-9E69-9BE8-F3BE-1D3BC4F18C0F}"/>
                </a:ext>
              </a:extLst>
            </p:cNvPr>
            <p:cNvSpPr/>
            <p:nvPr/>
          </p:nvSpPr>
          <p:spPr>
            <a:xfrm>
              <a:off x="2077336" y="2946101"/>
              <a:ext cx="633022" cy="2677675"/>
            </a:xfrm>
            <a:custGeom>
              <a:avLst/>
              <a:gdLst>
                <a:gd name="connsiteX0" fmla="*/ 632246 w 633022"/>
                <a:gd name="connsiteY0" fmla="*/ 12252 h 2677675"/>
                <a:gd name="connsiteX1" fmla="*/ 161599 w 633022"/>
                <a:gd name="connsiteY1" fmla="*/ 1323340 h 2677675"/>
                <a:gd name="connsiteX2" fmla="*/ 249005 w 633022"/>
                <a:gd name="connsiteY2" fmla="*/ 1841052 h 2677675"/>
                <a:gd name="connsiteX3" fmla="*/ 249005 w 633022"/>
                <a:gd name="connsiteY3" fmla="*/ 1793987 h 2677675"/>
                <a:gd name="connsiteX4" fmla="*/ 309517 w 633022"/>
                <a:gd name="connsiteY4" fmla="*/ 2674770 h 2677675"/>
                <a:gd name="connsiteX5" fmla="*/ 235558 w 633022"/>
                <a:gd name="connsiteY5" fmla="*/ 2049481 h 2677675"/>
                <a:gd name="connsiteX6" fmla="*/ 235 w 633022"/>
                <a:gd name="connsiteY6" fmla="*/ 1282999 h 2677675"/>
                <a:gd name="connsiteX7" fmla="*/ 195217 w 633022"/>
                <a:gd name="connsiteY7" fmla="*/ 1256105 h 2677675"/>
                <a:gd name="connsiteX8" fmla="*/ 376752 w 633022"/>
                <a:gd name="connsiteY8" fmla="*/ 503070 h 2677675"/>
                <a:gd name="connsiteX9" fmla="*/ 275899 w 633022"/>
                <a:gd name="connsiteY9" fmla="*/ 657711 h 2677675"/>
                <a:gd name="connsiteX10" fmla="*/ 632246 w 633022"/>
                <a:gd name="connsiteY10" fmla="*/ 12252 h 267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3022" h="2677675">
                  <a:moveTo>
                    <a:pt x="632246" y="12252"/>
                  </a:moveTo>
                  <a:cubicBezTo>
                    <a:pt x="613196" y="123190"/>
                    <a:pt x="225472" y="1018540"/>
                    <a:pt x="161599" y="1323340"/>
                  </a:cubicBezTo>
                  <a:cubicBezTo>
                    <a:pt x="97725" y="1628140"/>
                    <a:pt x="234437" y="1762611"/>
                    <a:pt x="249005" y="1841052"/>
                  </a:cubicBezTo>
                  <a:cubicBezTo>
                    <a:pt x="263573" y="1919493"/>
                    <a:pt x="238920" y="1655034"/>
                    <a:pt x="249005" y="1793987"/>
                  </a:cubicBezTo>
                  <a:cubicBezTo>
                    <a:pt x="259090" y="1932940"/>
                    <a:pt x="311758" y="2632188"/>
                    <a:pt x="309517" y="2674770"/>
                  </a:cubicBezTo>
                  <a:cubicBezTo>
                    <a:pt x="307276" y="2717352"/>
                    <a:pt x="287105" y="2281443"/>
                    <a:pt x="235558" y="2049481"/>
                  </a:cubicBezTo>
                  <a:cubicBezTo>
                    <a:pt x="184011" y="1817519"/>
                    <a:pt x="6958" y="1415228"/>
                    <a:pt x="235" y="1282999"/>
                  </a:cubicBezTo>
                  <a:cubicBezTo>
                    <a:pt x="-6488" y="1150770"/>
                    <a:pt x="132464" y="1386093"/>
                    <a:pt x="195217" y="1256105"/>
                  </a:cubicBezTo>
                  <a:cubicBezTo>
                    <a:pt x="257970" y="1126117"/>
                    <a:pt x="363305" y="602802"/>
                    <a:pt x="376752" y="503070"/>
                  </a:cubicBezTo>
                  <a:cubicBezTo>
                    <a:pt x="390199" y="403338"/>
                    <a:pt x="237799" y="737273"/>
                    <a:pt x="275899" y="657711"/>
                  </a:cubicBezTo>
                  <a:cubicBezTo>
                    <a:pt x="313999" y="578149"/>
                    <a:pt x="651296" y="-98686"/>
                    <a:pt x="632246" y="12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31EFDAD0-C030-4900-AB1D-55ED2F6AE2B8}"/>
                </a:ext>
              </a:extLst>
            </p:cNvPr>
            <p:cNvSpPr/>
            <p:nvPr/>
          </p:nvSpPr>
          <p:spPr>
            <a:xfrm>
              <a:off x="7123895" y="3157370"/>
              <a:ext cx="373945" cy="1887678"/>
            </a:xfrm>
            <a:custGeom>
              <a:avLst/>
              <a:gdLst>
                <a:gd name="connsiteX0" fmla="*/ 23217 w 373945"/>
                <a:gd name="connsiteY0" fmla="*/ 63201 h 1887678"/>
                <a:gd name="connsiteX1" fmla="*/ 56834 w 373945"/>
                <a:gd name="connsiteY1" fmla="*/ 116989 h 1887678"/>
                <a:gd name="connsiteX2" fmla="*/ 251817 w 373945"/>
                <a:gd name="connsiteY2" fmla="*/ 796065 h 1887678"/>
                <a:gd name="connsiteX3" fmla="*/ 110623 w 373945"/>
                <a:gd name="connsiteY3" fmla="*/ 1159136 h 1887678"/>
                <a:gd name="connsiteX4" fmla="*/ 184581 w 373945"/>
                <a:gd name="connsiteY4" fmla="*/ 1259989 h 1887678"/>
                <a:gd name="connsiteX5" fmla="*/ 144240 w 373945"/>
                <a:gd name="connsiteY5" fmla="*/ 1360842 h 1887678"/>
                <a:gd name="connsiteX6" fmla="*/ 204752 w 373945"/>
                <a:gd name="connsiteY6" fmla="*/ 1885277 h 1887678"/>
                <a:gd name="connsiteX7" fmla="*/ 130793 w 373945"/>
                <a:gd name="connsiteY7" fmla="*/ 1522206 h 1887678"/>
                <a:gd name="connsiteX8" fmla="*/ 372840 w 373945"/>
                <a:gd name="connsiteY8" fmla="*/ 769171 h 1887678"/>
                <a:gd name="connsiteX9" fmla="*/ 23217 w 373945"/>
                <a:gd name="connsiteY9" fmla="*/ 63201 h 188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3945" h="1887678">
                  <a:moveTo>
                    <a:pt x="23217" y="63201"/>
                  </a:moveTo>
                  <a:cubicBezTo>
                    <a:pt x="-29451" y="-45496"/>
                    <a:pt x="18734" y="-5155"/>
                    <a:pt x="56834" y="116989"/>
                  </a:cubicBezTo>
                  <a:cubicBezTo>
                    <a:pt x="94934" y="239133"/>
                    <a:pt x="242852" y="622374"/>
                    <a:pt x="251817" y="796065"/>
                  </a:cubicBezTo>
                  <a:cubicBezTo>
                    <a:pt x="260782" y="969756"/>
                    <a:pt x="121829" y="1081815"/>
                    <a:pt x="110623" y="1159136"/>
                  </a:cubicBezTo>
                  <a:cubicBezTo>
                    <a:pt x="99417" y="1236457"/>
                    <a:pt x="178978" y="1226371"/>
                    <a:pt x="184581" y="1259989"/>
                  </a:cubicBezTo>
                  <a:cubicBezTo>
                    <a:pt x="190184" y="1293607"/>
                    <a:pt x="140878" y="1256627"/>
                    <a:pt x="144240" y="1360842"/>
                  </a:cubicBezTo>
                  <a:cubicBezTo>
                    <a:pt x="147602" y="1465057"/>
                    <a:pt x="206993" y="1858383"/>
                    <a:pt x="204752" y="1885277"/>
                  </a:cubicBezTo>
                  <a:cubicBezTo>
                    <a:pt x="202511" y="1912171"/>
                    <a:pt x="102778" y="1708224"/>
                    <a:pt x="130793" y="1522206"/>
                  </a:cubicBezTo>
                  <a:cubicBezTo>
                    <a:pt x="158808" y="1336188"/>
                    <a:pt x="391890" y="1014580"/>
                    <a:pt x="372840" y="769171"/>
                  </a:cubicBezTo>
                  <a:cubicBezTo>
                    <a:pt x="353790" y="523762"/>
                    <a:pt x="75885" y="171898"/>
                    <a:pt x="23217" y="63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ED322B2A-74BB-0EDA-0996-FE6F5C44D269}"/>
                </a:ext>
              </a:extLst>
            </p:cNvPr>
            <p:cNvSpPr/>
            <p:nvPr/>
          </p:nvSpPr>
          <p:spPr>
            <a:xfrm>
              <a:off x="7272331" y="3966584"/>
              <a:ext cx="453147" cy="1722773"/>
            </a:xfrm>
            <a:custGeom>
              <a:avLst/>
              <a:gdLst>
                <a:gd name="connsiteX0" fmla="*/ 453004 w 453147"/>
                <a:gd name="connsiteY0" fmla="*/ 298 h 1722773"/>
                <a:gd name="connsiteX1" fmla="*/ 204234 w 453147"/>
                <a:gd name="connsiteY1" fmla="*/ 423881 h 1722773"/>
                <a:gd name="connsiteX2" fmla="*/ 311810 w 453147"/>
                <a:gd name="connsiteY2" fmla="*/ 827292 h 1722773"/>
                <a:gd name="connsiteX3" fmla="*/ 237851 w 453147"/>
                <a:gd name="connsiteY3" fmla="*/ 860910 h 1722773"/>
                <a:gd name="connsiteX4" fmla="*/ 345428 w 453147"/>
                <a:gd name="connsiteY4" fmla="*/ 955040 h 1722773"/>
                <a:gd name="connsiteX5" fmla="*/ 130275 w 453147"/>
                <a:gd name="connsiteY5" fmla="*/ 773504 h 1722773"/>
                <a:gd name="connsiteX6" fmla="*/ 197510 w 453147"/>
                <a:gd name="connsiteY6" fmla="*/ 948316 h 1722773"/>
                <a:gd name="connsiteX7" fmla="*/ 83210 w 453147"/>
                <a:gd name="connsiteY7" fmla="*/ 1089510 h 1722773"/>
                <a:gd name="connsiteX8" fmla="*/ 116828 w 453147"/>
                <a:gd name="connsiteY8" fmla="*/ 1324834 h 1722773"/>
                <a:gd name="connsiteX9" fmla="*/ 2528 w 453147"/>
                <a:gd name="connsiteY9" fmla="*/ 1721522 h 1722773"/>
                <a:gd name="connsiteX10" fmla="*/ 42869 w 453147"/>
                <a:gd name="connsiteY10" fmla="*/ 1183640 h 1722773"/>
                <a:gd name="connsiteX11" fmla="*/ 103381 w 453147"/>
                <a:gd name="connsiteY11" fmla="*/ 827292 h 1722773"/>
                <a:gd name="connsiteX12" fmla="*/ 96657 w 453147"/>
                <a:gd name="connsiteY12" fmla="*/ 524734 h 1722773"/>
                <a:gd name="connsiteX13" fmla="*/ 204234 w 453147"/>
                <a:gd name="connsiteY13" fmla="*/ 632310 h 1722773"/>
                <a:gd name="connsiteX14" fmla="*/ 217681 w 453147"/>
                <a:gd name="connsiteY14" fmla="*/ 376816 h 1722773"/>
                <a:gd name="connsiteX15" fmla="*/ 163893 w 453147"/>
                <a:gd name="connsiteY15" fmla="*/ 356645 h 1722773"/>
                <a:gd name="connsiteX16" fmla="*/ 453004 w 453147"/>
                <a:gd name="connsiteY16" fmla="*/ 298 h 172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3147" h="1722773">
                  <a:moveTo>
                    <a:pt x="453004" y="298"/>
                  </a:moveTo>
                  <a:cubicBezTo>
                    <a:pt x="459728" y="11504"/>
                    <a:pt x="227766" y="286049"/>
                    <a:pt x="204234" y="423881"/>
                  </a:cubicBezTo>
                  <a:cubicBezTo>
                    <a:pt x="180702" y="561713"/>
                    <a:pt x="306207" y="754454"/>
                    <a:pt x="311810" y="827292"/>
                  </a:cubicBezTo>
                  <a:cubicBezTo>
                    <a:pt x="317413" y="900130"/>
                    <a:pt x="232248" y="839619"/>
                    <a:pt x="237851" y="860910"/>
                  </a:cubicBezTo>
                  <a:cubicBezTo>
                    <a:pt x="243454" y="882201"/>
                    <a:pt x="363357" y="969608"/>
                    <a:pt x="345428" y="955040"/>
                  </a:cubicBezTo>
                  <a:cubicBezTo>
                    <a:pt x="327499" y="940472"/>
                    <a:pt x="154928" y="774625"/>
                    <a:pt x="130275" y="773504"/>
                  </a:cubicBezTo>
                  <a:cubicBezTo>
                    <a:pt x="105622" y="772383"/>
                    <a:pt x="205354" y="895649"/>
                    <a:pt x="197510" y="948316"/>
                  </a:cubicBezTo>
                  <a:cubicBezTo>
                    <a:pt x="189666" y="1000983"/>
                    <a:pt x="96657" y="1026757"/>
                    <a:pt x="83210" y="1089510"/>
                  </a:cubicBezTo>
                  <a:cubicBezTo>
                    <a:pt x="69763" y="1152263"/>
                    <a:pt x="130275" y="1219499"/>
                    <a:pt x="116828" y="1324834"/>
                  </a:cubicBezTo>
                  <a:cubicBezTo>
                    <a:pt x="103381" y="1430169"/>
                    <a:pt x="14854" y="1745054"/>
                    <a:pt x="2528" y="1721522"/>
                  </a:cubicBezTo>
                  <a:cubicBezTo>
                    <a:pt x="-9798" y="1697990"/>
                    <a:pt x="26060" y="1332678"/>
                    <a:pt x="42869" y="1183640"/>
                  </a:cubicBezTo>
                  <a:cubicBezTo>
                    <a:pt x="59678" y="1034602"/>
                    <a:pt x="94416" y="937110"/>
                    <a:pt x="103381" y="827292"/>
                  </a:cubicBezTo>
                  <a:cubicBezTo>
                    <a:pt x="112346" y="717474"/>
                    <a:pt x="79848" y="557231"/>
                    <a:pt x="96657" y="524734"/>
                  </a:cubicBezTo>
                  <a:cubicBezTo>
                    <a:pt x="113466" y="492237"/>
                    <a:pt x="184063" y="656963"/>
                    <a:pt x="204234" y="632310"/>
                  </a:cubicBezTo>
                  <a:cubicBezTo>
                    <a:pt x="224405" y="607657"/>
                    <a:pt x="224404" y="422760"/>
                    <a:pt x="217681" y="376816"/>
                  </a:cubicBezTo>
                  <a:cubicBezTo>
                    <a:pt x="210958" y="330872"/>
                    <a:pt x="119070" y="416036"/>
                    <a:pt x="163893" y="356645"/>
                  </a:cubicBezTo>
                  <a:cubicBezTo>
                    <a:pt x="208716" y="297254"/>
                    <a:pt x="446280" y="-10908"/>
                    <a:pt x="453004" y="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32190138-57B4-E339-EEF3-787CA369DBE3}"/>
                </a:ext>
              </a:extLst>
            </p:cNvPr>
            <p:cNvSpPr/>
            <p:nvPr/>
          </p:nvSpPr>
          <p:spPr>
            <a:xfrm>
              <a:off x="4955067" y="2251852"/>
              <a:ext cx="2200578" cy="903387"/>
            </a:xfrm>
            <a:custGeom>
              <a:avLst/>
              <a:gdLst>
                <a:gd name="connsiteX0" fmla="*/ 174 w 2200578"/>
                <a:gd name="connsiteY0" fmla="*/ 329983 h 903387"/>
                <a:gd name="connsiteX1" fmla="*/ 1143174 w 2200578"/>
                <a:gd name="connsiteY1" fmla="*/ 101383 h 903387"/>
                <a:gd name="connsiteX2" fmla="*/ 1109557 w 2200578"/>
                <a:gd name="connsiteY2" fmla="*/ 155172 h 903387"/>
                <a:gd name="connsiteX3" fmla="*/ 1472627 w 2200578"/>
                <a:gd name="connsiteY3" fmla="*/ 94660 h 903387"/>
                <a:gd name="connsiteX4" fmla="*/ 1647439 w 2200578"/>
                <a:gd name="connsiteY4" fmla="*/ 343430 h 903387"/>
                <a:gd name="connsiteX5" fmla="*/ 1506245 w 2200578"/>
                <a:gd name="connsiteY5" fmla="*/ 740119 h 903387"/>
                <a:gd name="connsiteX6" fmla="*/ 1687780 w 2200578"/>
                <a:gd name="connsiteY6" fmla="*/ 457730 h 903387"/>
                <a:gd name="connsiteX7" fmla="*/ 2077745 w 2200578"/>
                <a:gd name="connsiteY7" fmla="*/ 901483 h 903387"/>
                <a:gd name="connsiteX8" fmla="*/ 1607098 w 2200578"/>
                <a:gd name="connsiteY8" fmla="*/ 249301 h 903387"/>
                <a:gd name="connsiteX9" fmla="*/ 2198768 w 2200578"/>
                <a:gd name="connsiteY9" fmla="*/ 289642 h 903387"/>
                <a:gd name="connsiteX10" fmla="*/ 1371774 w 2200578"/>
                <a:gd name="connsiteY10" fmla="*/ 530 h 903387"/>
                <a:gd name="connsiteX11" fmla="*/ 154815 w 2200578"/>
                <a:gd name="connsiteY11" fmla="*/ 215683 h 903387"/>
                <a:gd name="connsiteX12" fmla="*/ 1049045 w 2200578"/>
                <a:gd name="connsiteY12" fmla="*/ 128277 h 903387"/>
                <a:gd name="connsiteX13" fmla="*/ 174 w 2200578"/>
                <a:gd name="connsiteY13" fmla="*/ 329983 h 90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0578" h="903387">
                  <a:moveTo>
                    <a:pt x="174" y="329983"/>
                  </a:moveTo>
                  <a:cubicBezTo>
                    <a:pt x="15862" y="325501"/>
                    <a:pt x="958277" y="130518"/>
                    <a:pt x="1143174" y="101383"/>
                  </a:cubicBezTo>
                  <a:cubicBezTo>
                    <a:pt x="1328071" y="72248"/>
                    <a:pt x="1054648" y="156292"/>
                    <a:pt x="1109557" y="155172"/>
                  </a:cubicBezTo>
                  <a:cubicBezTo>
                    <a:pt x="1164466" y="154052"/>
                    <a:pt x="1382980" y="63284"/>
                    <a:pt x="1472627" y="94660"/>
                  </a:cubicBezTo>
                  <a:cubicBezTo>
                    <a:pt x="1562274" y="126036"/>
                    <a:pt x="1641836" y="235853"/>
                    <a:pt x="1647439" y="343430"/>
                  </a:cubicBezTo>
                  <a:cubicBezTo>
                    <a:pt x="1653042" y="451007"/>
                    <a:pt x="1499522" y="721069"/>
                    <a:pt x="1506245" y="740119"/>
                  </a:cubicBezTo>
                  <a:cubicBezTo>
                    <a:pt x="1512968" y="759169"/>
                    <a:pt x="1592530" y="430836"/>
                    <a:pt x="1687780" y="457730"/>
                  </a:cubicBezTo>
                  <a:cubicBezTo>
                    <a:pt x="1783030" y="484624"/>
                    <a:pt x="2091192" y="936221"/>
                    <a:pt x="2077745" y="901483"/>
                  </a:cubicBezTo>
                  <a:cubicBezTo>
                    <a:pt x="2064298" y="866745"/>
                    <a:pt x="1586928" y="351274"/>
                    <a:pt x="1607098" y="249301"/>
                  </a:cubicBezTo>
                  <a:cubicBezTo>
                    <a:pt x="1627268" y="147328"/>
                    <a:pt x="2237989" y="331104"/>
                    <a:pt x="2198768" y="289642"/>
                  </a:cubicBezTo>
                  <a:cubicBezTo>
                    <a:pt x="2159547" y="248180"/>
                    <a:pt x="1712433" y="12856"/>
                    <a:pt x="1371774" y="530"/>
                  </a:cubicBezTo>
                  <a:cubicBezTo>
                    <a:pt x="1031115" y="-11796"/>
                    <a:pt x="208603" y="194392"/>
                    <a:pt x="154815" y="215683"/>
                  </a:cubicBezTo>
                  <a:cubicBezTo>
                    <a:pt x="101027" y="236974"/>
                    <a:pt x="1069216" y="111468"/>
                    <a:pt x="1049045" y="128277"/>
                  </a:cubicBezTo>
                  <a:cubicBezTo>
                    <a:pt x="1028874" y="145086"/>
                    <a:pt x="-15514" y="334465"/>
                    <a:pt x="174" y="3299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C18FA5F7-8F0A-B6A7-822D-0170B892C9F9}"/>
                </a:ext>
              </a:extLst>
            </p:cNvPr>
            <p:cNvSpPr/>
            <p:nvPr/>
          </p:nvSpPr>
          <p:spPr>
            <a:xfrm>
              <a:off x="2654134" y="4525392"/>
              <a:ext cx="697053" cy="1359848"/>
            </a:xfrm>
            <a:custGeom>
              <a:avLst/>
              <a:gdLst>
                <a:gd name="connsiteX0" fmla="*/ 156799 w 697053"/>
                <a:gd name="connsiteY0" fmla="*/ 41 h 1359848"/>
                <a:gd name="connsiteX1" fmla="*/ 76366 w 697053"/>
                <a:gd name="connsiteY1" fmla="*/ 364108 h 1359848"/>
                <a:gd name="connsiteX2" fmla="*/ 186433 w 697053"/>
                <a:gd name="connsiteY2" fmla="*/ 817075 h 1359848"/>
                <a:gd name="connsiteX3" fmla="*/ 220299 w 697053"/>
                <a:gd name="connsiteY3" fmla="*/ 867875 h 1359848"/>
                <a:gd name="connsiteX4" fmla="*/ 525099 w 697053"/>
                <a:gd name="connsiteY4" fmla="*/ 1037208 h 1359848"/>
                <a:gd name="connsiteX5" fmla="*/ 690199 w 697053"/>
                <a:gd name="connsiteY5" fmla="*/ 1096475 h 1359848"/>
                <a:gd name="connsiteX6" fmla="*/ 300733 w 697053"/>
                <a:gd name="connsiteY6" fmla="*/ 880575 h 1359848"/>
                <a:gd name="connsiteX7" fmla="*/ 105999 w 697053"/>
                <a:gd name="connsiteY7" fmla="*/ 1011808 h 1359848"/>
                <a:gd name="connsiteX8" fmla="*/ 166 w 697053"/>
                <a:gd name="connsiteY8" fmla="*/ 1358941 h 1359848"/>
                <a:gd name="connsiteX9" fmla="*/ 80599 w 697053"/>
                <a:gd name="connsiteY9" fmla="*/ 897508 h 1359848"/>
                <a:gd name="connsiteX10" fmla="*/ 42499 w 697053"/>
                <a:gd name="connsiteY10" fmla="*/ 529208 h 1359848"/>
                <a:gd name="connsiteX11" fmla="*/ 12866 w 697053"/>
                <a:gd name="connsiteY11" fmla="*/ 766275 h 1359848"/>
                <a:gd name="connsiteX12" fmla="*/ 76366 w 697053"/>
                <a:gd name="connsiteY12" fmla="*/ 342941 h 1359848"/>
                <a:gd name="connsiteX13" fmla="*/ 156799 w 697053"/>
                <a:gd name="connsiteY13" fmla="*/ 41 h 135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7053" h="1359848">
                  <a:moveTo>
                    <a:pt x="156799" y="41"/>
                  </a:moveTo>
                  <a:cubicBezTo>
                    <a:pt x="156799" y="3569"/>
                    <a:pt x="71427" y="227936"/>
                    <a:pt x="76366" y="364108"/>
                  </a:cubicBezTo>
                  <a:cubicBezTo>
                    <a:pt x="81305" y="500280"/>
                    <a:pt x="162444" y="733114"/>
                    <a:pt x="186433" y="817075"/>
                  </a:cubicBezTo>
                  <a:cubicBezTo>
                    <a:pt x="210422" y="901036"/>
                    <a:pt x="163855" y="831186"/>
                    <a:pt x="220299" y="867875"/>
                  </a:cubicBezTo>
                  <a:cubicBezTo>
                    <a:pt x="276743" y="904564"/>
                    <a:pt x="446782" y="999108"/>
                    <a:pt x="525099" y="1037208"/>
                  </a:cubicBezTo>
                  <a:cubicBezTo>
                    <a:pt x="603416" y="1075308"/>
                    <a:pt x="727593" y="1122581"/>
                    <a:pt x="690199" y="1096475"/>
                  </a:cubicBezTo>
                  <a:cubicBezTo>
                    <a:pt x="652805" y="1070370"/>
                    <a:pt x="398099" y="894686"/>
                    <a:pt x="300733" y="880575"/>
                  </a:cubicBezTo>
                  <a:cubicBezTo>
                    <a:pt x="203367" y="866464"/>
                    <a:pt x="156094" y="932080"/>
                    <a:pt x="105999" y="1011808"/>
                  </a:cubicBezTo>
                  <a:cubicBezTo>
                    <a:pt x="55904" y="1091536"/>
                    <a:pt x="4399" y="1377991"/>
                    <a:pt x="166" y="1358941"/>
                  </a:cubicBezTo>
                  <a:cubicBezTo>
                    <a:pt x="-4067" y="1339891"/>
                    <a:pt x="73544" y="1035797"/>
                    <a:pt x="80599" y="897508"/>
                  </a:cubicBezTo>
                  <a:cubicBezTo>
                    <a:pt x="87654" y="759219"/>
                    <a:pt x="53788" y="551080"/>
                    <a:pt x="42499" y="529208"/>
                  </a:cubicBezTo>
                  <a:cubicBezTo>
                    <a:pt x="31210" y="507336"/>
                    <a:pt x="7221" y="797320"/>
                    <a:pt x="12866" y="766275"/>
                  </a:cubicBezTo>
                  <a:cubicBezTo>
                    <a:pt x="18510" y="735231"/>
                    <a:pt x="51671" y="467119"/>
                    <a:pt x="76366" y="342941"/>
                  </a:cubicBezTo>
                  <a:cubicBezTo>
                    <a:pt x="101061" y="218763"/>
                    <a:pt x="156799" y="-3487"/>
                    <a:pt x="156799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DFDF1D02-E55B-2EA4-4FFC-B0EFCAD11DF8}"/>
                </a:ext>
              </a:extLst>
            </p:cNvPr>
            <p:cNvSpPr/>
            <p:nvPr/>
          </p:nvSpPr>
          <p:spPr>
            <a:xfrm>
              <a:off x="6479851" y="3461018"/>
              <a:ext cx="445882" cy="885258"/>
            </a:xfrm>
            <a:custGeom>
              <a:avLst/>
              <a:gdLst>
                <a:gd name="connsiteX0" fmla="*/ 1382 w 445882"/>
                <a:gd name="connsiteY0" fmla="*/ 1849 h 885258"/>
                <a:gd name="connsiteX1" fmla="*/ 272316 w 445882"/>
                <a:gd name="connsiteY1" fmla="*/ 433649 h 885258"/>
                <a:gd name="connsiteX2" fmla="*/ 386616 w 445882"/>
                <a:gd name="connsiteY2" fmla="*/ 763849 h 885258"/>
                <a:gd name="connsiteX3" fmla="*/ 386616 w 445882"/>
                <a:gd name="connsiteY3" fmla="*/ 742682 h 885258"/>
                <a:gd name="connsiteX4" fmla="*/ 445882 w 445882"/>
                <a:gd name="connsiteY4" fmla="*/ 865449 h 885258"/>
                <a:gd name="connsiteX5" fmla="*/ 386616 w 445882"/>
                <a:gd name="connsiteY5" fmla="*/ 264315 h 885258"/>
                <a:gd name="connsiteX6" fmla="*/ 399316 w 445882"/>
                <a:gd name="connsiteY6" fmla="*/ 611449 h 885258"/>
                <a:gd name="connsiteX7" fmla="*/ 1382 w 445882"/>
                <a:gd name="connsiteY7" fmla="*/ 1849 h 88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882" h="885258">
                  <a:moveTo>
                    <a:pt x="1382" y="1849"/>
                  </a:moveTo>
                  <a:cubicBezTo>
                    <a:pt x="-19785" y="-27784"/>
                    <a:pt x="208110" y="306649"/>
                    <a:pt x="272316" y="433649"/>
                  </a:cubicBezTo>
                  <a:cubicBezTo>
                    <a:pt x="336522" y="560649"/>
                    <a:pt x="367566" y="712344"/>
                    <a:pt x="386616" y="763849"/>
                  </a:cubicBezTo>
                  <a:cubicBezTo>
                    <a:pt x="405666" y="815354"/>
                    <a:pt x="376738" y="725749"/>
                    <a:pt x="386616" y="742682"/>
                  </a:cubicBezTo>
                  <a:cubicBezTo>
                    <a:pt x="396494" y="759615"/>
                    <a:pt x="445882" y="945177"/>
                    <a:pt x="445882" y="865449"/>
                  </a:cubicBezTo>
                  <a:cubicBezTo>
                    <a:pt x="445882" y="785721"/>
                    <a:pt x="394377" y="306648"/>
                    <a:pt x="386616" y="264315"/>
                  </a:cubicBezTo>
                  <a:cubicBezTo>
                    <a:pt x="378855" y="221982"/>
                    <a:pt x="460699" y="656604"/>
                    <a:pt x="399316" y="611449"/>
                  </a:cubicBezTo>
                  <a:cubicBezTo>
                    <a:pt x="337933" y="566294"/>
                    <a:pt x="22549" y="31482"/>
                    <a:pt x="1382" y="1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2379EF97-3FC7-BB32-D3FB-9F1701E14BE4}"/>
                </a:ext>
              </a:extLst>
            </p:cNvPr>
            <p:cNvSpPr/>
            <p:nvPr/>
          </p:nvSpPr>
          <p:spPr>
            <a:xfrm>
              <a:off x="6995952" y="4537040"/>
              <a:ext cx="226171" cy="1012958"/>
            </a:xfrm>
            <a:custGeom>
              <a:avLst/>
              <a:gdLst>
                <a:gd name="connsiteX0" fmla="*/ 226115 w 226171"/>
                <a:gd name="connsiteY0" fmla="*/ 1093 h 1012958"/>
                <a:gd name="connsiteX1" fmla="*/ 5981 w 226171"/>
                <a:gd name="connsiteY1" fmla="*/ 441360 h 1012958"/>
                <a:gd name="connsiteX2" fmla="*/ 65248 w 226171"/>
                <a:gd name="connsiteY2" fmla="*/ 695360 h 1012958"/>
                <a:gd name="connsiteX3" fmla="*/ 52548 w 226171"/>
                <a:gd name="connsiteY3" fmla="*/ 593760 h 1012958"/>
                <a:gd name="connsiteX4" fmla="*/ 56781 w 226171"/>
                <a:gd name="connsiteY4" fmla="*/ 1012860 h 1012958"/>
                <a:gd name="connsiteX5" fmla="*/ 5981 w 226171"/>
                <a:gd name="connsiteY5" fmla="*/ 551427 h 1012958"/>
                <a:gd name="connsiteX6" fmla="*/ 27148 w 226171"/>
                <a:gd name="connsiteY6" fmla="*/ 322827 h 1012958"/>
                <a:gd name="connsiteX7" fmla="*/ 226115 w 226171"/>
                <a:gd name="connsiteY7" fmla="*/ 1093 h 101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71" h="1012958">
                  <a:moveTo>
                    <a:pt x="226115" y="1093"/>
                  </a:moveTo>
                  <a:cubicBezTo>
                    <a:pt x="222587" y="20849"/>
                    <a:pt x="32792" y="325649"/>
                    <a:pt x="5981" y="441360"/>
                  </a:cubicBezTo>
                  <a:cubicBezTo>
                    <a:pt x="-20830" y="557071"/>
                    <a:pt x="57487" y="669960"/>
                    <a:pt x="65248" y="695360"/>
                  </a:cubicBezTo>
                  <a:cubicBezTo>
                    <a:pt x="73009" y="720760"/>
                    <a:pt x="53959" y="540843"/>
                    <a:pt x="52548" y="593760"/>
                  </a:cubicBezTo>
                  <a:cubicBezTo>
                    <a:pt x="51137" y="646677"/>
                    <a:pt x="64542" y="1019916"/>
                    <a:pt x="56781" y="1012860"/>
                  </a:cubicBezTo>
                  <a:cubicBezTo>
                    <a:pt x="49020" y="1005804"/>
                    <a:pt x="10920" y="666432"/>
                    <a:pt x="5981" y="551427"/>
                  </a:cubicBezTo>
                  <a:cubicBezTo>
                    <a:pt x="1042" y="436422"/>
                    <a:pt x="-11658" y="411022"/>
                    <a:pt x="27148" y="322827"/>
                  </a:cubicBezTo>
                  <a:cubicBezTo>
                    <a:pt x="65954" y="234632"/>
                    <a:pt x="229643" y="-18663"/>
                    <a:pt x="226115" y="10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54A2825D-5F93-F712-43B2-F2F9CCC6418D}"/>
                </a:ext>
              </a:extLst>
            </p:cNvPr>
            <p:cNvSpPr/>
            <p:nvPr/>
          </p:nvSpPr>
          <p:spPr>
            <a:xfrm>
              <a:off x="7022674" y="4737300"/>
              <a:ext cx="125278" cy="1325137"/>
            </a:xfrm>
            <a:custGeom>
              <a:avLst/>
              <a:gdLst>
                <a:gd name="connsiteX0" fmla="*/ 426 w 125278"/>
                <a:gd name="connsiteY0" fmla="*/ 54833 h 1325137"/>
                <a:gd name="connsiteX1" fmla="*/ 85093 w 125278"/>
                <a:gd name="connsiteY1" fmla="*/ 863400 h 1325137"/>
                <a:gd name="connsiteX2" fmla="*/ 123193 w 125278"/>
                <a:gd name="connsiteY2" fmla="*/ 1278267 h 1325137"/>
                <a:gd name="connsiteX3" fmla="*/ 114726 w 125278"/>
                <a:gd name="connsiteY3" fmla="*/ 1252867 h 1325137"/>
                <a:gd name="connsiteX4" fmla="*/ 68159 w 125278"/>
                <a:gd name="connsiteY4" fmla="*/ 719467 h 1325137"/>
                <a:gd name="connsiteX5" fmla="*/ 30059 w 125278"/>
                <a:gd name="connsiteY5" fmla="*/ 410433 h 1325137"/>
                <a:gd name="connsiteX6" fmla="*/ 51226 w 125278"/>
                <a:gd name="connsiteY6" fmla="*/ 109867 h 1325137"/>
                <a:gd name="connsiteX7" fmla="*/ 426 w 125278"/>
                <a:gd name="connsiteY7" fmla="*/ 54833 h 132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78" h="1325137">
                  <a:moveTo>
                    <a:pt x="426" y="54833"/>
                  </a:moveTo>
                  <a:cubicBezTo>
                    <a:pt x="6070" y="180422"/>
                    <a:pt x="64632" y="659494"/>
                    <a:pt x="85093" y="863400"/>
                  </a:cubicBezTo>
                  <a:cubicBezTo>
                    <a:pt x="105554" y="1067306"/>
                    <a:pt x="118254" y="1213356"/>
                    <a:pt x="123193" y="1278267"/>
                  </a:cubicBezTo>
                  <a:cubicBezTo>
                    <a:pt x="128132" y="1343178"/>
                    <a:pt x="123898" y="1346000"/>
                    <a:pt x="114726" y="1252867"/>
                  </a:cubicBezTo>
                  <a:cubicBezTo>
                    <a:pt x="105554" y="1159734"/>
                    <a:pt x="82270" y="859873"/>
                    <a:pt x="68159" y="719467"/>
                  </a:cubicBezTo>
                  <a:cubicBezTo>
                    <a:pt x="54048" y="579061"/>
                    <a:pt x="32881" y="512033"/>
                    <a:pt x="30059" y="410433"/>
                  </a:cubicBezTo>
                  <a:cubicBezTo>
                    <a:pt x="27237" y="308833"/>
                    <a:pt x="55459" y="169134"/>
                    <a:pt x="51226" y="109867"/>
                  </a:cubicBezTo>
                  <a:cubicBezTo>
                    <a:pt x="46993" y="50600"/>
                    <a:pt x="-5218" y="-70756"/>
                    <a:pt x="426" y="54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C3AE69DD-1737-A9CB-85BA-0F6AEFF66CDD}"/>
                </a:ext>
              </a:extLst>
            </p:cNvPr>
            <p:cNvSpPr/>
            <p:nvPr/>
          </p:nvSpPr>
          <p:spPr>
            <a:xfrm>
              <a:off x="1731667" y="1568369"/>
              <a:ext cx="1820611" cy="1349130"/>
            </a:xfrm>
            <a:custGeom>
              <a:avLst/>
              <a:gdLst>
                <a:gd name="connsiteX0" fmla="*/ 1811633 w 1820611"/>
                <a:gd name="connsiteY0" fmla="*/ 330281 h 1349130"/>
                <a:gd name="connsiteX1" fmla="*/ 1144883 w 1820611"/>
                <a:gd name="connsiteY1" fmla="*/ 25481 h 1349130"/>
                <a:gd name="connsiteX2" fmla="*/ 567033 w 1820611"/>
                <a:gd name="connsiteY2" fmla="*/ 546181 h 1349130"/>
                <a:gd name="connsiteX3" fmla="*/ 592433 w 1820611"/>
                <a:gd name="connsiteY3" fmla="*/ 425531 h 1349130"/>
                <a:gd name="connsiteX4" fmla="*/ 5058 w 1820611"/>
                <a:gd name="connsiteY4" fmla="*/ 1339931 h 1349130"/>
                <a:gd name="connsiteX5" fmla="*/ 344783 w 1820611"/>
                <a:gd name="connsiteY5" fmla="*/ 847806 h 1349130"/>
                <a:gd name="connsiteX6" fmla="*/ 970258 w 1820611"/>
                <a:gd name="connsiteY6" fmla="*/ 63581 h 1349130"/>
                <a:gd name="connsiteX7" fmla="*/ 811508 w 1820611"/>
                <a:gd name="connsiteY7" fmla="*/ 98506 h 1349130"/>
                <a:gd name="connsiteX8" fmla="*/ 1319508 w 1820611"/>
                <a:gd name="connsiteY8" fmla="*/ 81 h 1349130"/>
                <a:gd name="connsiteX9" fmla="*/ 1643358 w 1820611"/>
                <a:gd name="connsiteY9" fmla="*/ 117556 h 1349130"/>
                <a:gd name="connsiteX10" fmla="*/ 1535408 w 1820611"/>
                <a:gd name="connsiteY10" fmla="*/ 73106 h 1349130"/>
                <a:gd name="connsiteX11" fmla="*/ 1811633 w 1820611"/>
                <a:gd name="connsiteY11" fmla="*/ 330281 h 1349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0611" h="1349130">
                  <a:moveTo>
                    <a:pt x="1811633" y="330281"/>
                  </a:moveTo>
                  <a:cubicBezTo>
                    <a:pt x="1746546" y="322344"/>
                    <a:pt x="1352316" y="-10502"/>
                    <a:pt x="1144883" y="25481"/>
                  </a:cubicBezTo>
                  <a:cubicBezTo>
                    <a:pt x="937450" y="61464"/>
                    <a:pt x="659108" y="479506"/>
                    <a:pt x="567033" y="546181"/>
                  </a:cubicBezTo>
                  <a:cubicBezTo>
                    <a:pt x="474958" y="612856"/>
                    <a:pt x="686095" y="293239"/>
                    <a:pt x="592433" y="425531"/>
                  </a:cubicBezTo>
                  <a:cubicBezTo>
                    <a:pt x="498771" y="557823"/>
                    <a:pt x="46333" y="1269552"/>
                    <a:pt x="5058" y="1339931"/>
                  </a:cubicBezTo>
                  <a:cubicBezTo>
                    <a:pt x="-36217" y="1410310"/>
                    <a:pt x="183916" y="1060531"/>
                    <a:pt x="344783" y="847806"/>
                  </a:cubicBezTo>
                  <a:cubicBezTo>
                    <a:pt x="505650" y="635081"/>
                    <a:pt x="892471" y="188464"/>
                    <a:pt x="970258" y="63581"/>
                  </a:cubicBezTo>
                  <a:cubicBezTo>
                    <a:pt x="1048045" y="-61302"/>
                    <a:pt x="753300" y="109089"/>
                    <a:pt x="811508" y="98506"/>
                  </a:cubicBezTo>
                  <a:cubicBezTo>
                    <a:pt x="869716" y="87923"/>
                    <a:pt x="1180866" y="-3094"/>
                    <a:pt x="1319508" y="81"/>
                  </a:cubicBezTo>
                  <a:cubicBezTo>
                    <a:pt x="1458150" y="3256"/>
                    <a:pt x="1607375" y="105385"/>
                    <a:pt x="1643358" y="117556"/>
                  </a:cubicBezTo>
                  <a:cubicBezTo>
                    <a:pt x="1679341" y="129727"/>
                    <a:pt x="1503129" y="33948"/>
                    <a:pt x="1535408" y="73106"/>
                  </a:cubicBezTo>
                  <a:cubicBezTo>
                    <a:pt x="1567687" y="112264"/>
                    <a:pt x="1876720" y="338218"/>
                    <a:pt x="1811633" y="3302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83804280-11E3-DB43-9C4D-099B45FB7DDB}"/>
                </a:ext>
              </a:extLst>
            </p:cNvPr>
            <p:cNvSpPr/>
            <p:nvPr/>
          </p:nvSpPr>
          <p:spPr>
            <a:xfrm>
              <a:off x="1795105" y="2295525"/>
              <a:ext cx="1316395" cy="1330112"/>
            </a:xfrm>
            <a:custGeom>
              <a:avLst/>
              <a:gdLst>
                <a:gd name="connsiteX0" fmla="*/ 1316395 w 1316395"/>
                <a:gd name="connsiteY0" fmla="*/ 0 h 1330112"/>
                <a:gd name="connsiteX1" fmla="*/ 287695 w 1316395"/>
                <a:gd name="connsiteY1" fmla="*/ 641350 h 1330112"/>
                <a:gd name="connsiteX2" fmla="*/ 20995 w 1316395"/>
                <a:gd name="connsiteY2" fmla="*/ 1311275 h 1330112"/>
                <a:gd name="connsiteX3" fmla="*/ 24170 w 1316395"/>
                <a:gd name="connsiteY3" fmla="*/ 1073150 h 1330112"/>
                <a:gd name="connsiteX4" fmla="*/ 81320 w 1316395"/>
                <a:gd name="connsiteY4" fmla="*/ 327025 h 1330112"/>
                <a:gd name="connsiteX5" fmla="*/ 87670 w 1316395"/>
                <a:gd name="connsiteY5" fmla="*/ 720725 h 1330112"/>
                <a:gd name="connsiteX6" fmla="*/ 605195 w 1316395"/>
                <a:gd name="connsiteY6" fmla="*/ 276225 h 1330112"/>
                <a:gd name="connsiteX7" fmla="*/ 379770 w 1316395"/>
                <a:gd name="connsiteY7" fmla="*/ 349250 h 1330112"/>
                <a:gd name="connsiteX8" fmla="*/ 1316395 w 1316395"/>
                <a:gd name="connsiteY8" fmla="*/ 0 h 1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395" h="1330112">
                  <a:moveTo>
                    <a:pt x="1316395" y="0"/>
                  </a:moveTo>
                  <a:cubicBezTo>
                    <a:pt x="909995" y="211402"/>
                    <a:pt x="503595" y="422804"/>
                    <a:pt x="287695" y="641350"/>
                  </a:cubicBezTo>
                  <a:cubicBezTo>
                    <a:pt x="71795" y="859896"/>
                    <a:pt x="64916" y="1239308"/>
                    <a:pt x="20995" y="1311275"/>
                  </a:cubicBezTo>
                  <a:cubicBezTo>
                    <a:pt x="-22926" y="1383242"/>
                    <a:pt x="14116" y="1237192"/>
                    <a:pt x="24170" y="1073150"/>
                  </a:cubicBezTo>
                  <a:cubicBezTo>
                    <a:pt x="34224" y="909108"/>
                    <a:pt x="70737" y="385762"/>
                    <a:pt x="81320" y="327025"/>
                  </a:cubicBezTo>
                  <a:cubicBezTo>
                    <a:pt x="91903" y="268288"/>
                    <a:pt x="358" y="729192"/>
                    <a:pt x="87670" y="720725"/>
                  </a:cubicBezTo>
                  <a:cubicBezTo>
                    <a:pt x="174982" y="712258"/>
                    <a:pt x="556512" y="338137"/>
                    <a:pt x="605195" y="276225"/>
                  </a:cubicBezTo>
                  <a:cubicBezTo>
                    <a:pt x="653878" y="214313"/>
                    <a:pt x="379770" y="349250"/>
                    <a:pt x="379770" y="349250"/>
                  </a:cubicBezTo>
                  <a:lnTo>
                    <a:pt x="131639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CF97FE51-A75A-CC00-B9A2-FB3F8C532FCC}"/>
                </a:ext>
              </a:extLst>
            </p:cNvPr>
            <p:cNvSpPr/>
            <p:nvPr/>
          </p:nvSpPr>
          <p:spPr>
            <a:xfrm>
              <a:off x="1917727" y="2828075"/>
              <a:ext cx="746116" cy="1474473"/>
            </a:xfrm>
            <a:custGeom>
              <a:avLst/>
              <a:gdLst>
                <a:gd name="connsiteX0" fmla="*/ 746098 w 746116"/>
                <a:gd name="connsiteY0" fmla="*/ 850 h 1474473"/>
                <a:gd name="connsiteX1" fmla="*/ 76173 w 746116"/>
                <a:gd name="connsiteY1" fmla="*/ 661250 h 1474473"/>
                <a:gd name="connsiteX2" fmla="*/ 25373 w 746116"/>
                <a:gd name="connsiteY2" fmla="*/ 1451825 h 1474473"/>
                <a:gd name="connsiteX3" fmla="*/ 12673 w 746116"/>
                <a:gd name="connsiteY3" fmla="*/ 1194650 h 1474473"/>
                <a:gd name="connsiteX4" fmla="*/ 15848 w 746116"/>
                <a:gd name="connsiteY4" fmla="*/ 521550 h 1474473"/>
                <a:gd name="connsiteX5" fmla="*/ 209523 w 746116"/>
                <a:gd name="connsiteY5" fmla="*/ 378675 h 1474473"/>
                <a:gd name="connsiteX6" fmla="*/ 53948 w 746116"/>
                <a:gd name="connsiteY6" fmla="*/ 518375 h 1474473"/>
                <a:gd name="connsiteX7" fmla="*/ 746098 w 746116"/>
                <a:gd name="connsiteY7" fmla="*/ 850 h 147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116" h="1474473">
                  <a:moveTo>
                    <a:pt x="746098" y="850"/>
                  </a:moveTo>
                  <a:cubicBezTo>
                    <a:pt x="749802" y="24663"/>
                    <a:pt x="196294" y="419421"/>
                    <a:pt x="76173" y="661250"/>
                  </a:cubicBezTo>
                  <a:cubicBezTo>
                    <a:pt x="-43948" y="903079"/>
                    <a:pt x="35956" y="1362925"/>
                    <a:pt x="25373" y="1451825"/>
                  </a:cubicBezTo>
                  <a:cubicBezTo>
                    <a:pt x="14790" y="1540725"/>
                    <a:pt x="14260" y="1349696"/>
                    <a:pt x="12673" y="1194650"/>
                  </a:cubicBezTo>
                  <a:cubicBezTo>
                    <a:pt x="11085" y="1039604"/>
                    <a:pt x="-16960" y="657546"/>
                    <a:pt x="15848" y="521550"/>
                  </a:cubicBezTo>
                  <a:cubicBezTo>
                    <a:pt x="48656" y="385554"/>
                    <a:pt x="203173" y="379204"/>
                    <a:pt x="209523" y="378675"/>
                  </a:cubicBezTo>
                  <a:cubicBezTo>
                    <a:pt x="215873" y="378146"/>
                    <a:pt x="-36539" y="576054"/>
                    <a:pt x="53948" y="518375"/>
                  </a:cubicBezTo>
                  <a:cubicBezTo>
                    <a:pt x="144435" y="460696"/>
                    <a:pt x="742394" y="-22963"/>
                    <a:pt x="746098" y="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D86C1E16-4DC6-28AA-A5BE-3CF7BD0F9AAD}"/>
                </a:ext>
              </a:extLst>
            </p:cNvPr>
            <p:cNvSpPr/>
            <p:nvPr/>
          </p:nvSpPr>
          <p:spPr>
            <a:xfrm>
              <a:off x="2821558" y="286480"/>
              <a:ext cx="4216207" cy="1803585"/>
            </a:xfrm>
            <a:custGeom>
              <a:avLst/>
              <a:gdLst>
                <a:gd name="connsiteX0" fmla="*/ 1672065 w 4216207"/>
                <a:gd name="connsiteY0" fmla="*/ 1803577 h 1803585"/>
                <a:gd name="connsiteX1" fmla="*/ 404968 w 4216207"/>
                <a:gd name="connsiteY1" fmla="*/ 1150434 h 1803585"/>
                <a:gd name="connsiteX2" fmla="*/ 849105 w 4216207"/>
                <a:gd name="connsiteY2" fmla="*/ 445040 h 1803585"/>
                <a:gd name="connsiteX3" fmla="*/ 78396 w 4216207"/>
                <a:gd name="connsiteY3" fmla="*/ 575669 h 1803585"/>
                <a:gd name="connsiteX4" fmla="*/ 2429711 w 4216207"/>
                <a:gd name="connsiteY4" fmla="*/ 53154 h 1803585"/>
                <a:gd name="connsiteX5" fmla="*/ 2116202 w 4216207"/>
                <a:gd name="connsiteY5" fmla="*/ 66217 h 1803585"/>
                <a:gd name="connsiteX6" fmla="*/ 4206259 w 4216207"/>
                <a:gd name="connsiteY6" fmla="*/ 484229 h 1803585"/>
                <a:gd name="connsiteX7" fmla="*/ 2782408 w 4216207"/>
                <a:gd name="connsiteY7" fmla="*/ 196846 h 1803585"/>
                <a:gd name="connsiteX8" fmla="*/ 39208 w 4216207"/>
                <a:gd name="connsiteY8" fmla="*/ 183783 h 1803585"/>
                <a:gd name="connsiteX9" fmla="*/ 1097299 w 4216207"/>
                <a:gd name="connsiteY9" fmla="*/ 275223 h 1803585"/>
                <a:gd name="connsiteX10" fmla="*/ 156773 w 4216207"/>
                <a:gd name="connsiteY10" fmla="*/ 627920 h 1803585"/>
                <a:gd name="connsiteX11" fmla="*/ 496408 w 4216207"/>
                <a:gd name="connsiteY11" fmla="*/ 1294126 h 1803585"/>
                <a:gd name="connsiteX12" fmla="*/ 195962 w 4216207"/>
                <a:gd name="connsiteY12" fmla="*/ 1137371 h 1803585"/>
                <a:gd name="connsiteX13" fmla="*/ 1672065 w 4216207"/>
                <a:gd name="connsiteY13" fmla="*/ 1803577 h 18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16207" h="1803585">
                  <a:moveTo>
                    <a:pt x="1672065" y="1803577"/>
                  </a:moveTo>
                  <a:cubicBezTo>
                    <a:pt x="1706899" y="1805754"/>
                    <a:pt x="542128" y="1376857"/>
                    <a:pt x="404968" y="1150434"/>
                  </a:cubicBezTo>
                  <a:cubicBezTo>
                    <a:pt x="267808" y="924011"/>
                    <a:pt x="903534" y="540834"/>
                    <a:pt x="849105" y="445040"/>
                  </a:cubicBezTo>
                  <a:cubicBezTo>
                    <a:pt x="794676" y="349246"/>
                    <a:pt x="-185038" y="640983"/>
                    <a:pt x="78396" y="575669"/>
                  </a:cubicBezTo>
                  <a:cubicBezTo>
                    <a:pt x="341830" y="510355"/>
                    <a:pt x="2090077" y="138063"/>
                    <a:pt x="2429711" y="53154"/>
                  </a:cubicBezTo>
                  <a:cubicBezTo>
                    <a:pt x="2769345" y="-31755"/>
                    <a:pt x="1820111" y="-5629"/>
                    <a:pt x="2116202" y="66217"/>
                  </a:cubicBezTo>
                  <a:cubicBezTo>
                    <a:pt x="2412293" y="138063"/>
                    <a:pt x="4206259" y="484229"/>
                    <a:pt x="4206259" y="484229"/>
                  </a:cubicBezTo>
                  <a:cubicBezTo>
                    <a:pt x="4317293" y="506000"/>
                    <a:pt x="3476916" y="246920"/>
                    <a:pt x="2782408" y="196846"/>
                  </a:cubicBezTo>
                  <a:cubicBezTo>
                    <a:pt x="2087900" y="146772"/>
                    <a:pt x="320059" y="170720"/>
                    <a:pt x="39208" y="183783"/>
                  </a:cubicBezTo>
                  <a:cubicBezTo>
                    <a:pt x="-241644" y="196846"/>
                    <a:pt x="1077705" y="201200"/>
                    <a:pt x="1097299" y="275223"/>
                  </a:cubicBezTo>
                  <a:cubicBezTo>
                    <a:pt x="1116893" y="349246"/>
                    <a:pt x="256921" y="458103"/>
                    <a:pt x="156773" y="627920"/>
                  </a:cubicBezTo>
                  <a:cubicBezTo>
                    <a:pt x="56624" y="797737"/>
                    <a:pt x="489877" y="1209218"/>
                    <a:pt x="496408" y="1294126"/>
                  </a:cubicBezTo>
                  <a:cubicBezTo>
                    <a:pt x="502939" y="1379034"/>
                    <a:pt x="4373" y="1054640"/>
                    <a:pt x="195962" y="1137371"/>
                  </a:cubicBezTo>
                  <a:cubicBezTo>
                    <a:pt x="387550" y="1220102"/>
                    <a:pt x="1637231" y="1801400"/>
                    <a:pt x="1672065" y="1803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7057D49E-170C-EDCB-AB75-1D5CCFC80753}"/>
                </a:ext>
              </a:extLst>
            </p:cNvPr>
            <p:cNvSpPr/>
            <p:nvPr/>
          </p:nvSpPr>
          <p:spPr>
            <a:xfrm>
              <a:off x="4713992" y="403554"/>
              <a:ext cx="3132026" cy="1648583"/>
            </a:xfrm>
            <a:custGeom>
              <a:avLst/>
              <a:gdLst>
                <a:gd name="connsiteX0" fmla="*/ 1699 w 3132026"/>
                <a:gd name="connsiteY0" fmla="*/ 1647315 h 1648583"/>
                <a:gd name="connsiteX1" fmla="*/ 1268797 w 3132026"/>
                <a:gd name="connsiteY1" fmla="*/ 1124800 h 1648583"/>
                <a:gd name="connsiteX2" fmla="*/ 2287699 w 3132026"/>
                <a:gd name="connsiteY2" fmla="*/ 1346869 h 1648583"/>
                <a:gd name="connsiteX3" fmla="*/ 2248511 w 3132026"/>
                <a:gd name="connsiteY3" fmla="*/ 1177052 h 1648583"/>
                <a:gd name="connsiteX4" fmla="*/ 3123722 w 3132026"/>
                <a:gd name="connsiteY4" fmla="*/ 1582000 h 1648583"/>
                <a:gd name="connsiteX5" fmla="*/ 2614271 w 3132026"/>
                <a:gd name="connsiteY5" fmla="*/ 981109 h 1648583"/>
                <a:gd name="connsiteX6" fmla="*/ 1412488 w 3132026"/>
                <a:gd name="connsiteY6" fmla="*/ 1395 h 1648583"/>
                <a:gd name="connsiteX7" fmla="*/ 2418328 w 3132026"/>
                <a:gd name="connsiteY7" fmla="*/ 772103 h 1648583"/>
                <a:gd name="connsiteX8" fmla="*/ 2653459 w 3132026"/>
                <a:gd name="connsiteY8" fmla="*/ 1072549 h 1648583"/>
                <a:gd name="connsiteX9" fmla="*/ 1490865 w 3132026"/>
                <a:gd name="connsiteY9" fmla="*/ 1163989 h 1648583"/>
                <a:gd name="connsiteX10" fmla="*/ 1007539 w 3132026"/>
                <a:gd name="connsiteY10" fmla="*/ 1268492 h 1648583"/>
                <a:gd name="connsiteX11" fmla="*/ 1699 w 3132026"/>
                <a:gd name="connsiteY11" fmla="*/ 1647315 h 164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32026" h="1648583">
                  <a:moveTo>
                    <a:pt x="1699" y="1647315"/>
                  </a:moveTo>
                  <a:cubicBezTo>
                    <a:pt x="45242" y="1623366"/>
                    <a:pt x="887797" y="1174874"/>
                    <a:pt x="1268797" y="1124800"/>
                  </a:cubicBezTo>
                  <a:cubicBezTo>
                    <a:pt x="1649797" y="1074726"/>
                    <a:pt x="2124413" y="1338160"/>
                    <a:pt x="2287699" y="1346869"/>
                  </a:cubicBezTo>
                  <a:cubicBezTo>
                    <a:pt x="2450985" y="1355578"/>
                    <a:pt x="2109174" y="1137864"/>
                    <a:pt x="2248511" y="1177052"/>
                  </a:cubicBezTo>
                  <a:cubicBezTo>
                    <a:pt x="2387848" y="1216240"/>
                    <a:pt x="3062762" y="1614657"/>
                    <a:pt x="3123722" y="1582000"/>
                  </a:cubicBezTo>
                  <a:cubicBezTo>
                    <a:pt x="3184682" y="1549343"/>
                    <a:pt x="2899477" y="1244543"/>
                    <a:pt x="2614271" y="981109"/>
                  </a:cubicBezTo>
                  <a:cubicBezTo>
                    <a:pt x="2329065" y="717675"/>
                    <a:pt x="1445145" y="36229"/>
                    <a:pt x="1412488" y="1395"/>
                  </a:cubicBezTo>
                  <a:cubicBezTo>
                    <a:pt x="1379831" y="-33439"/>
                    <a:pt x="2211500" y="593577"/>
                    <a:pt x="2418328" y="772103"/>
                  </a:cubicBezTo>
                  <a:cubicBezTo>
                    <a:pt x="2625156" y="950629"/>
                    <a:pt x="2808036" y="1007235"/>
                    <a:pt x="2653459" y="1072549"/>
                  </a:cubicBezTo>
                  <a:cubicBezTo>
                    <a:pt x="2498882" y="1137863"/>
                    <a:pt x="1765185" y="1131332"/>
                    <a:pt x="1490865" y="1163989"/>
                  </a:cubicBezTo>
                  <a:cubicBezTo>
                    <a:pt x="1216545" y="1196646"/>
                    <a:pt x="1251379" y="1187938"/>
                    <a:pt x="1007539" y="1268492"/>
                  </a:cubicBezTo>
                  <a:cubicBezTo>
                    <a:pt x="763699" y="1349046"/>
                    <a:pt x="-41844" y="1671264"/>
                    <a:pt x="1699" y="1647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FFEEDDBC-4B7F-C9FF-46E2-26655794D4C1}"/>
                </a:ext>
              </a:extLst>
            </p:cNvPr>
            <p:cNvSpPr/>
            <p:nvPr/>
          </p:nvSpPr>
          <p:spPr>
            <a:xfrm>
              <a:off x="4146228" y="845491"/>
              <a:ext cx="3573967" cy="1222032"/>
            </a:xfrm>
            <a:custGeom>
              <a:avLst/>
              <a:gdLst>
                <a:gd name="connsiteX0" fmla="*/ 60012 w 3573967"/>
                <a:gd name="connsiteY0" fmla="*/ 1127000 h 1222032"/>
                <a:gd name="connsiteX1" fmla="*/ 242892 w 3573967"/>
                <a:gd name="connsiteY1" fmla="*/ 1127000 h 1222032"/>
                <a:gd name="connsiteX2" fmla="*/ 1784309 w 3573967"/>
                <a:gd name="connsiteY2" fmla="*/ 42783 h 1222032"/>
                <a:gd name="connsiteX3" fmla="*/ 2398263 w 3573967"/>
                <a:gd name="connsiteY3" fmla="*/ 264852 h 1222032"/>
                <a:gd name="connsiteX4" fmla="*/ 2176195 w 3573967"/>
                <a:gd name="connsiteY4" fmla="*/ 3595 h 1222032"/>
                <a:gd name="connsiteX5" fmla="*/ 3573921 w 3573967"/>
                <a:gd name="connsiteY5" fmla="*/ 499983 h 1222032"/>
                <a:gd name="connsiteX6" fmla="*/ 2123943 w 3573967"/>
                <a:gd name="connsiteY6" fmla="*/ 42783 h 1222032"/>
                <a:gd name="connsiteX7" fmla="*/ 1392423 w 3573967"/>
                <a:gd name="connsiteY7" fmla="*/ 108098 h 1222032"/>
                <a:gd name="connsiteX8" fmla="*/ 817658 w 3573967"/>
                <a:gd name="connsiteY8" fmla="*/ 774303 h 1222032"/>
                <a:gd name="connsiteX9" fmla="*/ 60012 w 3573967"/>
                <a:gd name="connsiteY9" fmla="*/ 1127000 h 122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73967" h="1222032">
                  <a:moveTo>
                    <a:pt x="60012" y="1127000"/>
                  </a:moveTo>
                  <a:cubicBezTo>
                    <a:pt x="-35782" y="1185783"/>
                    <a:pt x="-44491" y="1307703"/>
                    <a:pt x="242892" y="1127000"/>
                  </a:cubicBezTo>
                  <a:cubicBezTo>
                    <a:pt x="530275" y="946297"/>
                    <a:pt x="1425081" y="186474"/>
                    <a:pt x="1784309" y="42783"/>
                  </a:cubicBezTo>
                  <a:cubicBezTo>
                    <a:pt x="2143537" y="-100908"/>
                    <a:pt x="2332949" y="271383"/>
                    <a:pt x="2398263" y="264852"/>
                  </a:cubicBezTo>
                  <a:cubicBezTo>
                    <a:pt x="2463577" y="258321"/>
                    <a:pt x="1980252" y="-35593"/>
                    <a:pt x="2176195" y="3595"/>
                  </a:cubicBezTo>
                  <a:cubicBezTo>
                    <a:pt x="2372138" y="42783"/>
                    <a:pt x="3582630" y="493452"/>
                    <a:pt x="3573921" y="499983"/>
                  </a:cubicBezTo>
                  <a:cubicBezTo>
                    <a:pt x="3565212" y="506514"/>
                    <a:pt x="2487526" y="108097"/>
                    <a:pt x="2123943" y="42783"/>
                  </a:cubicBezTo>
                  <a:cubicBezTo>
                    <a:pt x="1760360" y="-22531"/>
                    <a:pt x="1610137" y="-13822"/>
                    <a:pt x="1392423" y="108098"/>
                  </a:cubicBezTo>
                  <a:cubicBezTo>
                    <a:pt x="1174709" y="230018"/>
                    <a:pt x="1037549" y="597955"/>
                    <a:pt x="817658" y="774303"/>
                  </a:cubicBezTo>
                  <a:cubicBezTo>
                    <a:pt x="597767" y="950651"/>
                    <a:pt x="155806" y="1068217"/>
                    <a:pt x="60012" y="11270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BF6C4619-71B7-1AA2-EA44-0691693914A0}"/>
                </a:ext>
              </a:extLst>
            </p:cNvPr>
            <p:cNvSpPr/>
            <p:nvPr/>
          </p:nvSpPr>
          <p:spPr>
            <a:xfrm>
              <a:off x="6046130" y="1867989"/>
              <a:ext cx="1962425" cy="1528357"/>
            </a:xfrm>
            <a:custGeom>
              <a:avLst/>
              <a:gdLst>
                <a:gd name="connsiteX0" fmla="*/ 106476 w 1962425"/>
                <a:gd name="connsiteY0" fmla="*/ 391885 h 1528357"/>
                <a:gd name="connsiteX1" fmla="*/ 328544 w 1962425"/>
                <a:gd name="connsiteY1" fmla="*/ 418011 h 1528357"/>
                <a:gd name="connsiteX2" fmla="*/ 1412761 w 1962425"/>
                <a:gd name="connsiteY2" fmla="*/ 365760 h 1528357"/>
                <a:gd name="connsiteX3" fmla="*/ 1713207 w 1962425"/>
                <a:gd name="connsiteY3" fmla="*/ 901337 h 1528357"/>
                <a:gd name="connsiteX4" fmla="*/ 1817710 w 1962425"/>
                <a:gd name="connsiteY4" fmla="*/ 535577 h 1528357"/>
                <a:gd name="connsiteX5" fmla="*/ 1961401 w 1962425"/>
                <a:gd name="connsiteY5" fmla="*/ 1528354 h 1528357"/>
                <a:gd name="connsiteX6" fmla="*/ 1739333 w 1962425"/>
                <a:gd name="connsiteY6" fmla="*/ 522514 h 1528357"/>
                <a:gd name="connsiteX7" fmla="*/ 1269070 w 1962425"/>
                <a:gd name="connsiteY7" fmla="*/ 235131 h 1528357"/>
                <a:gd name="connsiteX8" fmla="*/ 302419 w 1962425"/>
                <a:gd name="connsiteY8" fmla="*/ 0 h 1528357"/>
                <a:gd name="connsiteX9" fmla="*/ 1033939 w 1962425"/>
                <a:gd name="connsiteY9" fmla="*/ 235131 h 1528357"/>
                <a:gd name="connsiteX10" fmla="*/ 67287 w 1962425"/>
                <a:gd name="connsiteY10" fmla="*/ 431074 h 1528357"/>
                <a:gd name="connsiteX11" fmla="*/ 106476 w 1962425"/>
                <a:gd name="connsiteY11" fmla="*/ 391885 h 152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2425" h="1528357">
                  <a:moveTo>
                    <a:pt x="106476" y="391885"/>
                  </a:moveTo>
                  <a:cubicBezTo>
                    <a:pt x="150019" y="389708"/>
                    <a:pt x="110830" y="422365"/>
                    <a:pt x="328544" y="418011"/>
                  </a:cubicBezTo>
                  <a:cubicBezTo>
                    <a:pt x="546258" y="413657"/>
                    <a:pt x="1181984" y="285206"/>
                    <a:pt x="1412761" y="365760"/>
                  </a:cubicBezTo>
                  <a:cubicBezTo>
                    <a:pt x="1643538" y="446314"/>
                    <a:pt x="1645715" y="873034"/>
                    <a:pt x="1713207" y="901337"/>
                  </a:cubicBezTo>
                  <a:cubicBezTo>
                    <a:pt x="1780699" y="929640"/>
                    <a:pt x="1776344" y="431074"/>
                    <a:pt x="1817710" y="535577"/>
                  </a:cubicBezTo>
                  <a:cubicBezTo>
                    <a:pt x="1859076" y="640080"/>
                    <a:pt x="1974464" y="1530531"/>
                    <a:pt x="1961401" y="1528354"/>
                  </a:cubicBezTo>
                  <a:cubicBezTo>
                    <a:pt x="1948338" y="1526177"/>
                    <a:pt x="1854722" y="738051"/>
                    <a:pt x="1739333" y="522514"/>
                  </a:cubicBezTo>
                  <a:cubicBezTo>
                    <a:pt x="1623945" y="306977"/>
                    <a:pt x="1508556" y="322217"/>
                    <a:pt x="1269070" y="235131"/>
                  </a:cubicBezTo>
                  <a:cubicBezTo>
                    <a:pt x="1029584" y="148045"/>
                    <a:pt x="341607" y="0"/>
                    <a:pt x="302419" y="0"/>
                  </a:cubicBezTo>
                  <a:cubicBezTo>
                    <a:pt x="263231" y="0"/>
                    <a:pt x="1073128" y="163285"/>
                    <a:pt x="1033939" y="235131"/>
                  </a:cubicBezTo>
                  <a:cubicBezTo>
                    <a:pt x="994750" y="306977"/>
                    <a:pt x="219687" y="411480"/>
                    <a:pt x="67287" y="431074"/>
                  </a:cubicBezTo>
                  <a:cubicBezTo>
                    <a:pt x="-85113" y="450668"/>
                    <a:pt x="62933" y="394062"/>
                    <a:pt x="106476" y="391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CD889620-74E2-6F6C-F83B-C075F7E87FDB}"/>
                </a:ext>
              </a:extLst>
            </p:cNvPr>
            <p:cNvSpPr/>
            <p:nvPr/>
          </p:nvSpPr>
          <p:spPr>
            <a:xfrm>
              <a:off x="7091649" y="2463838"/>
              <a:ext cx="997520" cy="1964551"/>
            </a:xfrm>
            <a:custGeom>
              <a:avLst/>
              <a:gdLst>
                <a:gd name="connsiteX0" fmla="*/ 1482 w 997520"/>
                <a:gd name="connsiteY0" fmla="*/ 5042 h 1964551"/>
                <a:gd name="connsiteX1" fmla="*/ 615437 w 997520"/>
                <a:gd name="connsiteY1" fmla="*/ 775751 h 1964551"/>
                <a:gd name="connsiteX2" fmla="*/ 746065 w 997520"/>
                <a:gd name="connsiteY2" fmla="*/ 592871 h 1964551"/>
                <a:gd name="connsiteX3" fmla="*/ 994260 w 997520"/>
                <a:gd name="connsiteY3" fmla="*/ 906379 h 1964551"/>
                <a:gd name="connsiteX4" fmla="*/ 889757 w 997520"/>
                <a:gd name="connsiteY4" fmla="*/ 1402768 h 1964551"/>
                <a:gd name="connsiteX5" fmla="*/ 915882 w 997520"/>
                <a:gd name="connsiteY5" fmla="*/ 1964471 h 1964551"/>
                <a:gd name="connsiteX6" fmla="*/ 928945 w 997520"/>
                <a:gd name="connsiteY6" fmla="*/ 1363579 h 1964551"/>
                <a:gd name="connsiteX7" fmla="*/ 680751 w 997520"/>
                <a:gd name="connsiteY7" fmla="*/ 697373 h 1964551"/>
                <a:gd name="connsiteX8" fmla="*/ 537060 w 997520"/>
                <a:gd name="connsiteY8" fmla="*/ 344676 h 1964551"/>
                <a:gd name="connsiteX9" fmla="*/ 445620 w 997520"/>
                <a:gd name="connsiteY9" fmla="*/ 436116 h 1964551"/>
                <a:gd name="connsiteX10" fmla="*/ 1482 w 997520"/>
                <a:gd name="connsiteY10" fmla="*/ 5042 h 196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7520" h="1964551">
                  <a:moveTo>
                    <a:pt x="1482" y="5042"/>
                  </a:moveTo>
                  <a:cubicBezTo>
                    <a:pt x="29785" y="61648"/>
                    <a:pt x="491340" y="677780"/>
                    <a:pt x="615437" y="775751"/>
                  </a:cubicBezTo>
                  <a:cubicBezTo>
                    <a:pt x="739534" y="873722"/>
                    <a:pt x="682928" y="571100"/>
                    <a:pt x="746065" y="592871"/>
                  </a:cubicBezTo>
                  <a:cubicBezTo>
                    <a:pt x="809202" y="614642"/>
                    <a:pt x="970311" y="771396"/>
                    <a:pt x="994260" y="906379"/>
                  </a:cubicBezTo>
                  <a:cubicBezTo>
                    <a:pt x="1018209" y="1041362"/>
                    <a:pt x="902820" y="1226419"/>
                    <a:pt x="889757" y="1402768"/>
                  </a:cubicBezTo>
                  <a:cubicBezTo>
                    <a:pt x="876694" y="1579117"/>
                    <a:pt x="909351" y="1971002"/>
                    <a:pt x="915882" y="1964471"/>
                  </a:cubicBezTo>
                  <a:cubicBezTo>
                    <a:pt x="922413" y="1957940"/>
                    <a:pt x="968133" y="1574762"/>
                    <a:pt x="928945" y="1363579"/>
                  </a:cubicBezTo>
                  <a:cubicBezTo>
                    <a:pt x="889757" y="1152396"/>
                    <a:pt x="746065" y="867190"/>
                    <a:pt x="680751" y="697373"/>
                  </a:cubicBezTo>
                  <a:cubicBezTo>
                    <a:pt x="615437" y="527556"/>
                    <a:pt x="576248" y="388219"/>
                    <a:pt x="537060" y="344676"/>
                  </a:cubicBezTo>
                  <a:cubicBezTo>
                    <a:pt x="497872" y="301133"/>
                    <a:pt x="532706" y="486190"/>
                    <a:pt x="445620" y="436116"/>
                  </a:cubicBezTo>
                  <a:cubicBezTo>
                    <a:pt x="358534" y="386042"/>
                    <a:pt x="-26821" y="-51564"/>
                    <a:pt x="1482" y="5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BAD3010A-8CF8-A343-FC85-B573A706EBC4}"/>
                </a:ext>
              </a:extLst>
            </p:cNvPr>
            <p:cNvSpPr/>
            <p:nvPr/>
          </p:nvSpPr>
          <p:spPr>
            <a:xfrm>
              <a:off x="6954690" y="2584509"/>
              <a:ext cx="1053828" cy="1899396"/>
            </a:xfrm>
            <a:custGeom>
              <a:avLst/>
              <a:gdLst>
                <a:gd name="connsiteX0" fmla="*/ 47001 w 1053828"/>
                <a:gd name="connsiteY0" fmla="*/ 67251 h 1899396"/>
                <a:gd name="connsiteX1" fmla="*/ 151504 w 1053828"/>
                <a:gd name="connsiteY1" fmla="*/ 197880 h 1899396"/>
                <a:gd name="connsiteX2" fmla="*/ 817710 w 1053828"/>
                <a:gd name="connsiteY2" fmla="*/ 1099217 h 1899396"/>
                <a:gd name="connsiteX3" fmla="*/ 621767 w 1053828"/>
                <a:gd name="connsiteY3" fmla="*/ 1478040 h 1899396"/>
                <a:gd name="connsiteX4" fmla="*/ 713207 w 1053828"/>
                <a:gd name="connsiteY4" fmla="*/ 1373537 h 1899396"/>
                <a:gd name="connsiteX5" fmla="*/ 530327 w 1053828"/>
                <a:gd name="connsiteY5" fmla="*/ 1896051 h 1899396"/>
                <a:gd name="connsiteX6" fmla="*/ 778521 w 1053828"/>
                <a:gd name="connsiteY6" fmla="*/ 1608668 h 1899396"/>
                <a:gd name="connsiteX7" fmla="*/ 856899 w 1053828"/>
                <a:gd name="connsiteY7" fmla="*/ 1843800 h 1899396"/>
                <a:gd name="connsiteX8" fmla="*/ 1052841 w 1053828"/>
                <a:gd name="connsiteY8" fmla="*/ 1164531 h 1899396"/>
                <a:gd name="connsiteX9" fmla="*/ 765459 w 1053828"/>
                <a:gd name="connsiteY9" fmla="*/ 1687045 h 1899396"/>
                <a:gd name="connsiteX10" fmla="*/ 647893 w 1053828"/>
                <a:gd name="connsiteY10" fmla="*/ 1216782 h 1899396"/>
                <a:gd name="connsiteX11" fmla="*/ 177630 w 1053828"/>
                <a:gd name="connsiteY11" fmla="*/ 511388 h 1899396"/>
                <a:gd name="connsiteX12" fmla="*/ 765459 w 1053828"/>
                <a:gd name="connsiteY12" fmla="*/ 1046965 h 1899396"/>
                <a:gd name="connsiteX13" fmla="*/ 47001 w 1053828"/>
                <a:gd name="connsiteY13" fmla="*/ 67251 h 189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3828" h="1899396">
                  <a:moveTo>
                    <a:pt x="47001" y="67251"/>
                  </a:moveTo>
                  <a:cubicBezTo>
                    <a:pt x="-55325" y="-74263"/>
                    <a:pt x="23053" y="25886"/>
                    <a:pt x="151504" y="197880"/>
                  </a:cubicBezTo>
                  <a:cubicBezTo>
                    <a:pt x="279955" y="369874"/>
                    <a:pt x="739333" y="885857"/>
                    <a:pt x="817710" y="1099217"/>
                  </a:cubicBezTo>
                  <a:cubicBezTo>
                    <a:pt x="896087" y="1312577"/>
                    <a:pt x="639184" y="1432320"/>
                    <a:pt x="621767" y="1478040"/>
                  </a:cubicBezTo>
                  <a:cubicBezTo>
                    <a:pt x="604350" y="1523760"/>
                    <a:pt x="728447" y="1303869"/>
                    <a:pt x="713207" y="1373537"/>
                  </a:cubicBezTo>
                  <a:cubicBezTo>
                    <a:pt x="697967" y="1443205"/>
                    <a:pt x="519441" y="1856863"/>
                    <a:pt x="530327" y="1896051"/>
                  </a:cubicBezTo>
                  <a:cubicBezTo>
                    <a:pt x="541213" y="1935239"/>
                    <a:pt x="724092" y="1617376"/>
                    <a:pt x="778521" y="1608668"/>
                  </a:cubicBezTo>
                  <a:cubicBezTo>
                    <a:pt x="832950" y="1599960"/>
                    <a:pt x="811179" y="1917823"/>
                    <a:pt x="856899" y="1843800"/>
                  </a:cubicBezTo>
                  <a:cubicBezTo>
                    <a:pt x="902619" y="1769777"/>
                    <a:pt x="1068081" y="1190657"/>
                    <a:pt x="1052841" y="1164531"/>
                  </a:cubicBezTo>
                  <a:cubicBezTo>
                    <a:pt x="1037601" y="1138405"/>
                    <a:pt x="832950" y="1678337"/>
                    <a:pt x="765459" y="1687045"/>
                  </a:cubicBezTo>
                  <a:cubicBezTo>
                    <a:pt x="697968" y="1695753"/>
                    <a:pt x="745864" y="1412725"/>
                    <a:pt x="647893" y="1216782"/>
                  </a:cubicBezTo>
                  <a:cubicBezTo>
                    <a:pt x="549922" y="1020839"/>
                    <a:pt x="158036" y="539691"/>
                    <a:pt x="177630" y="511388"/>
                  </a:cubicBezTo>
                  <a:cubicBezTo>
                    <a:pt x="197224" y="483085"/>
                    <a:pt x="782876" y="1116633"/>
                    <a:pt x="765459" y="1046965"/>
                  </a:cubicBezTo>
                  <a:cubicBezTo>
                    <a:pt x="748042" y="977297"/>
                    <a:pt x="149327" y="208765"/>
                    <a:pt x="47001" y="672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9CA1E61-7AE4-C027-C0CB-20377084F1DE}"/>
                </a:ext>
              </a:extLst>
            </p:cNvPr>
            <p:cNvSpPr/>
            <p:nvPr/>
          </p:nvSpPr>
          <p:spPr>
            <a:xfrm>
              <a:off x="3869694" y="6869603"/>
              <a:ext cx="1638180" cy="262740"/>
            </a:xfrm>
            <a:custGeom>
              <a:avLst/>
              <a:gdLst>
                <a:gd name="connsiteX0" fmla="*/ 3806 w 1638180"/>
                <a:gd name="connsiteY0" fmla="*/ 4272 h 262740"/>
                <a:gd name="connsiteX1" fmla="*/ 67306 w 1638180"/>
                <a:gd name="connsiteY1" fmla="*/ 36022 h 262740"/>
                <a:gd name="connsiteX2" fmla="*/ 229231 w 1638180"/>
                <a:gd name="connsiteY2" fmla="*/ 134447 h 262740"/>
                <a:gd name="connsiteX3" fmla="*/ 245106 w 1638180"/>
                <a:gd name="connsiteY3" fmla="*/ 175722 h 262740"/>
                <a:gd name="connsiteX4" fmla="*/ 343531 w 1638180"/>
                <a:gd name="connsiteY4" fmla="*/ 166197 h 262740"/>
                <a:gd name="connsiteX5" fmla="*/ 473706 w 1638180"/>
                <a:gd name="connsiteY5" fmla="*/ 226522 h 262740"/>
                <a:gd name="connsiteX6" fmla="*/ 540381 w 1638180"/>
                <a:gd name="connsiteY6" fmla="*/ 175722 h 262740"/>
                <a:gd name="connsiteX7" fmla="*/ 721356 w 1638180"/>
                <a:gd name="connsiteY7" fmla="*/ 255097 h 262740"/>
                <a:gd name="connsiteX8" fmla="*/ 588006 w 1638180"/>
                <a:gd name="connsiteY8" fmla="*/ 255097 h 262740"/>
                <a:gd name="connsiteX9" fmla="*/ 1086481 w 1638180"/>
                <a:gd name="connsiteY9" fmla="*/ 258272 h 262740"/>
                <a:gd name="connsiteX10" fmla="*/ 1102356 w 1638180"/>
                <a:gd name="connsiteY10" fmla="*/ 251922 h 262740"/>
                <a:gd name="connsiteX11" fmla="*/ 1289681 w 1638180"/>
                <a:gd name="connsiteY11" fmla="*/ 226522 h 262740"/>
                <a:gd name="connsiteX12" fmla="*/ 1461131 w 1638180"/>
                <a:gd name="connsiteY12" fmla="*/ 245572 h 262740"/>
                <a:gd name="connsiteX13" fmla="*/ 1419856 w 1638180"/>
                <a:gd name="connsiteY13" fmla="*/ 207472 h 262740"/>
                <a:gd name="connsiteX14" fmla="*/ 1537331 w 1638180"/>
                <a:gd name="connsiteY14" fmla="*/ 178897 h 262740"/>
                <a:gd name="connsiteX15" fmla="*/ 1588131 w 1638180"/>
                <a:gd name="connsiteY15" fmla="*/ 153497 h 262740"/>
                <a:gd name="connsiteX16" fmla="*/ 1635756 w 1638180"/>
                <a:gd name="connsiteY16" fmla="*/ 51897 h 262740"/>
                <a:gd name="connsiteX17" fmla="*/ 1508756 w 1638180"/>
                <a:gd name="connsiteY17" fmla="*/ 172547 h 262740"/>
                <a:gd name="connsiteX18" fmla="*/ 1010281 w 1638180"/>
                <a:gd name="connsiteY18" fmla="*/ 261447 h 262740"/>
                <a:gd name="connsiteX19" fmla="*/ 534031 w 1638180"/>
                <a:gd name="connsiteY19" fmla="*/ 223347 h 262740"/>
                <a:gd name="connsiteX20" fmla="*/ 368931 w 1638180"/>
                <a:gd name="connsiteY20" fmla="*/ 194772 h 262740"/>
                <a:gd name="connsiteX21" fmla="*/ 254631 w 1638180"/>
                <a:gd name="connsiteY21" fmla="*/ 185247 h 262740"/>
                <a:gd name="connsiteX22" fmla="*/ 203831 w 1638180"/>
                <a:gd name="connsiteY22" fmla="*/ 140797 h 262740"/>
                <a:gd name="connsiteX23" fmla="*/ 83181 w 1638180"/>
                <a:gd name="connsiteY23" fmla="*/ 77297 h 262740"/>
                <a:gd name="connsiteX24" fmla="*/ 168906 w 1638180"/>
                <a:gd name="connsiteY24" fmla="*/ 121747 h 262740"/>
                <a:gd name="connsiteX25" fmla="*/ 3806 w 1638180"/>
                <a:gd name="connsiteY25" fmla="*/ 4272 h 26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38180" h="262740">
                  <a:moveTo>
                    <a:pt x="3806" y="4272"/>
                  </a:moveTo>
                  <a:cubicBezTo>
                    <a:pt x="-13127" y="-10015"/>
                    <a:pt x="29735" y="14326"/>
                    <a:pt x="67306" y="36022"/>
                  </a:cubicBezTo>
                  <a:cubicBezTo>
                    <a:pt x="104877" y="57718"/>
                    <a:pt x="199598" y="111164"/>
                    <a:pt x="229231" y="134447"/>
                  </a:cubicBezTo>
                  <a:cubicBezTo>
                    <a:pt x="258864" y="157730"/>
                    <a:pt x="226056" y="170430"/>
                    <a:pt x="245106" y="175722"/>
                  </a:cubicBezTo>
                  <a:cubicBezTo>
                    <a:pt x="264156" y="181014"/>
                    <a:pt x="305431" y="157730"/>
                    <a:pt x="343531" y="166197"/>
                  </a:cubicBezTo>
                  <a:cubicBezTo>
                    <a:pt x="381631" y="174664"/>
                    <a:pt x="440898" y="224935"/>
                    <a:pt x="473706" y="226522"/>
                  </a:cubicBezTo>
                  <a:cubicBezTo>
                    <a:pt x="506514" y="228110"/>
                    <a:pt x="499106" y="170960"/>
                    <a:pt x="540381" y="175722"/>
                  </a:cubicBezTo>
                  <a:cubicBezTo>
                    <a:pt x="581656" y="180484"/>
                    <a:pt x="713419" y="241868"/>
                    <a:pt x="721356" y="255097"/>
                  </a:cubicBezTo>
                  <a:cubicBezTo>
                    <a:pt x="729293" y="268326"/>
                    <a:pt x="588006" y="255097"/>
                    <a:pt x="588006" y="255097"/>
                  </a:cubicBezTo>
                  <a:lnTo>
                    <a:pt x="1086481" y="258272"/>
                  </a:lnTo>
                  <a:cubicBezTo>
                    <a:pt x="1172206" y="257743"/>
                    <a:pt x="1068489" y="257214"/>
                    <a:pt x="1102356" y="251922"/>
                  </a:cubicBezTo>
                  <a:cubicBezTo>
                    <a:pt x="1136223" y="246630"/>
                    <a:pt x="1229885" y="227580"/>
                    <a:pt x="1289681" y="226522"/>
                  </a:cubicBezTo>
                  <a:cubicBezTo>
                    <a:pt x="1349477" y="225464"/>
                    <a:pt x="1439435" y="248747"/>
                    <a:pt x="1461131" y="245572"/>
                  </a:cubicBezTo>
                  <a:cubicBezTo>
                    <a:pt x="1482827" y="242397"/>
                    <a:pt x="1407156" y="218584"/>
                    <a:pt x="1419856" y="207472"/>
                  </a:cubicBezTo>
                  <a:cubicBezTo>
                    <a:pt x="1432556" y="196360"/>
                    <a:pt x="1509285" y="187893"/>
                    <a:pt x="1537331" y="178897"/>
                  </a:cubicBezTo>
                  <a:cubicBezTo>
                    <a:pt x="1565377" y="169901"/>
                    <a:pt x="1571727" y="174664"/>
                    <a:pt x="1588131" y="153497"/>
                  </a:cubicBezTo>
                  <a:cubicBezTo>
                    <a:pt x="1604535" y="132330"/>
                    <a:pt x="1648985" y="48722"/>
                    <a:pt x="1635756" y="51897"/>
                  </a:cubicBezTo>
                  <a:cubicBezTo>
                    <a:pt x="1622527" y="55072"/>
                    <a:pt x="1613002" y="137622"/>
                    <a:pt x="1508756" y="172547"/>
                  </a:cubicBezTo>
                  <a:cubicBezTo>
                    <a:pt x="1404510" y="207472"/>
                    <a:pt x="1172735" y="252980"/>
                    <a:pt x="1010281" y="261447"/>
                  </a:cubicBezTo>
                  <a:cubicBezTo>
                    <a:pt x="847827" y="269914"/>
                    <a:pt x="640923" y="234460"/>
                    <a:pt x="534031" y="223347"/>
                  </a:cubicBezTo>
                  <a:cubicBezTo>
                    <a:pt x="427139" y="212235"/>
                    <a:pt x="415498" y="201122"/>
                    <a:pt x="368931" y="194772"/>
                  </a:cubicBezTo>
                  <a:cubicBezTo>
                    <a:pt x="322364" y="188422"/>
                    <a:pt x="282148" y="194243"/>
                    <a:pt x="254631" y="185247"/>
                  </a:cubicBezTo>
                  <a:cubicBezTo>
                    <a:pt x="227114" y="176251"/>
                    <a:pt x="232406" y="158789"/>
                    <a:pt x="203831" y="140797"/>
                  </a:cubicBezTo>
                  <a:cubicBezTo>
                    <a:pt x="175256" y="122805"/>
                    <a:pt x="89002" y="80472"/>
                    <a:pt x="83181" y="77297"/>
                  </a:cubicBezTo>
                  <a:cubicBezTo>
                    <a:pt x="77360" y="74122"/>
                    <a:pt x="176844" y="133389"/>
                    <a:pt x="168906" y="121747"/>
                  </a:cubicBezTo>
                  <a:cubicBezTo>
                    <a:pt x="160969" y="110105"/>
                    <a:pt x="20739" y="18559"/>
                    <a:pt x="3806" y="4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C909393B-F3D2-F22F-3F36-9A1F622016E9}"/>
                </a:ext>
              </a:extLst>
            </p:cNvPr>
            <p:cNvSpPr/>
            <p:nvPr/>
          </p:nvSpPr>
          <p:spPr>
            <a:xfrm>
              <a:off x="4075474" y="6873095"/>
              <a:ext cx="33558" cy="169347"/>
            </a:xfrm>
            <a:custGeom>
              <a:avLst/>
              <a:gdLst>
                <a:gd name="connsiteX0" fmla="*/ 20276 w 33558"/>
                <a:gd name="connsiteY0" fmla="*/ 780 h 169347"/>
                <a:gd name="connsiteX1" fmla="*/ 32976 w 33558"/>
                <a:gd name="connsiteY1" fmla="*/ 165880 h 169347"/>
                <a:gd name="connsiteX2" fmla="*/ 1226 w 33558"/>
                <a:gd name="connsiteY2" fmla="*/ 105555 h 169347"/>
                <a:gd name="connsiteX3" fmla="*/ 20276 w 33558"/>
                <a:gd name="connsiteY3" fmla="*/ 780 h 16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58" h="169347">
                  <a:moveTo>
                    <a:pt x="20276" y="780"/>
                  </a:moveTo>
                  <a:cubicBezTo>
                    <a:pt x="25568" y="10834"/>
                    <a:pt x="36151" y="148418"/>
                    <a:pt x="32976" y="165880"/>
                  </a:cubicBezTo>
                  <a:cubicBezTo>
                    <a:pt x="29801" y="183343"/>
                    <a:pt x="7576" y="130426"/>
                    <a:pt x="1226" y="105555"/>
                  </a:cubicBezTo>
                  <a:cubicBezTo>
                    <a:pt x="-5124" y="80684"/>
                    <a:pt x="14984" y="-9274"/>
                    <a:pt x="20276" y="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537E666F-4AFA-66AE-E591-4FC554285D84}"/>
                </a:ext>
              </a:extLst>
            </p:cNvPr>
            <p:cNvSpPr/>
            <p:nvPr/>
          </p:nvSpPr>
          <p:spPr>
            <a:xfrm>
              <a:off x="4185159" y="6860840"/>
              <a:ext cx="261653" cy="242213"/>
            </a:xfrm>
            <a:custGeom>
              <a:avLst/>
              <a:gdLst>
                <a:gd name="connsiteX0" fmla="*/ 31241 w 261653"/>
                <a:gd name="connsiteY0" fmla="*/ 335 h 242213"/>
                <a:gd name="connsiteX1" fmla="*/ 62991 w 261653"/>
                <a:gd name="connsiteY1" fmla="*/ 70185 h 242213"/>
                <a:gd name="connsiteX2" fmla="*/ 82041 w 261653"/>
                <a:gd name="connsiteY2" fmla="*/ 165435 h 242213"/>
                <a:gd name="connsiteX3" fmla="*/ 177291 w 261653"/>
                <a:gd name="connsiteY3" fmla="*/ 241635 h 242213"/>
                <a:gd name="connsiteX4" fmla="*/ 237616 w 261653"/>
                <a:gd name="connsiteY4" fmla="*/ 194010 h 242213"/>
                <a:gd name="connsiteX5" fmla="*/ 253491 w 261653"/>
                <a:gd name="connsiteY5" fmla="*/ 79710 h 242213"/>
                <a:gd name="connsiteX6" fmla="*/ 250316 w 261653"/>
                <a:gd name="connsiteY6" fmla="*/ 174960 h 242213"/>
                <a:gd name="connsiteX7" fmla="*/ 120141 w 261653"/>
                <a:gd name="connsiteY7" fmla="*/ 213060 h 242213"/>
                <a:gd name="connsiteX8" fmla="*/ 2666 w 261653"/>
                <a:gd name="connsiteY8" fmla="*/ 120985 h 242213"/>
                <a:gd name="connsiteX9" fmla="*/ 40766 w 261653"/>
                <a:gd name="connsiteY9" fmla="*/ 140035 h 242213"/>
                <a:gd name="connsiteX10" fmla="*/ 72516 w 261653"/>
                <a:gd name="connsiteY10" fmla="*/ 98760 h 242213"/>
                <a:gd name="connsiteX11" fmla="*/ 31241 w 261653"/>
                <a:gd name="connsiteY11" fmla="*/ 335 h 24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1653" h="242213">
                  <a:moveTo>
                    <a:pt x="31241" y="335"/>
                  </a:moveTo>
                  <a:cubicBezTo>
                    <a:pt x="29654" y="-4427"/>
                    <a:pt x="54524" y="42668"/>
                    <a:pt x="62991" y="70185"/>
                  </a:cubicBezTo>
                  <a:cubicBezTo>
                    <a:pt x="71458" y="97702"/>
                    <a:pt x="62991" y="136860"/>
                    <a:pt x="82041" y="165435"/>
                  </a:cubicBezTo>
                  <a:cubicBezTo>
                    <a:pt x="101091" y="194010"/>
                    <a:pt x="151362" y="236873"/>
                    <a:pt x="177291" y="241635"/>
                  </a:cubicBezTo>
                  <a:cubicBezTo>
                    <a:pt x="203220" y="246397"/>
                    <a:pt x="224916" y="220997"/>
                    <a:pt x="237616" y="194010"/>
                  </a:cubicBezTo>
                  <a:cubicBezTo>
                    <a:pt x="250316" y="167023"/>
                    <a:pt x="251374" y="82885"/>
                    <a:pt x="253491" y="79710"/>
                  </a:cubicBezTo>
                  <a:cubicBezTo>
                    <a:pt x="255608" y="76535"/>
                    <a:pt x="272541" y="152735"/>
                    <a:pt x="250316" y="174960"/>
                  </a:cubicBezTo>
                  <a:cubicBezTo>
                    <a:pt x="228091" y="197185"/>
                    <a:pt x="161416" y="222056"/>
                    <a:pt x="120141" y="213060"/>
                  </a:cubicBezTo>
                  <a:cubicBezTo>
                    <a:pt x="78866" y="204064"/>
                    <a:pt x="15895" y="133156"/>
                    <a:pt x="2666" y="120985"/>
                  </a:cubicBezTo>
                  <a:cubicBezTo>
                    <a:pt x="-10563" y="108814"/>
                    <a:pt x="29124" y="143739"/>
                    <a:pt x="40766" y="140035"/>
                  </a:cubicBezTo>
                  <a:cubicBezTo>
                    <a:pt x="52408" y="136331"/>
                    <a:pt x="79395" y="117281"/>
                    <a:pt x="72516" y="98760"/>
                  </a:cubicBezTo>
                  <a:cubicBezTo>
                    <a:pt x="65637" y="80239"/>
                    <a:pt x="32828" y="5097"/>
                    <a:pt x="31241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EEB9DC96-AA6C-8C6B-BBE5-DB38C877A897}"/>
                </a:ext>
              </a:extLst>
            </p:cNvPr>
            <p:cNvSpPr/>
            <p:nvPr/>
          </p:nvSpPr>
          <p:spPr>
            <a:xfrm>
              <a:off x="4616136" y="6962560"/>
              <a:ext cx="378286" cy="203944"/>
            </a:xfrm>
            <a:custGeom>
              <a:avLst/>
              <a:gdLst>
                <a:gd name="connsiteX0" fmla="*/ 82864 w 378286"/>
                <a:gd name="connsiteY0" fmla="*/ 9740 h 203944"/>
                <a:gd name="connsiteX1" fmla="*/ 70164 w 378286"/>
                <a:gd name="connsiteY1" fmla="*/ 111340 h 203944"/>
                <a:gd name="connsiteX2" fmla="*/ 82864 w 378286"/>
                <a:gd name="connsiteY2" fmla="*/ 155790 h 203944"/>
                <a:gd name="connsiteX3" fmla="*/ 314 w 378286"/>
                <a:gd name="connsiteY3" fmla="*/ 200240 h 203944"/>
                <a:gd name="connsiteX4" fmla="*/ 117789 w 378286"/>
                <a:gd name="connsiteY4" fmla="*/ 178015 h 203944"/>
                <a:gd name="connsiteX5" fmla="*/ 238439 w 378286"/>
                <a:gd name="connsiteY5" fmla="*/ 203415 h 203944"/>
                <a:gd name="connsiteX6" fmla="*/ 349564 w 378286"/>
                <a:gd name="connsiteY6" fmla="*/ 190715 h 203944"/>
                <a:gd name="connsiteX7" fmla="*/ 327339 w 378286"/>
                <a:gd name="connsiteY7" fmla="*/ 139915 h 203944"/>
                <a:gd name="connsiteX8" fmla="*/ 378139 w 378286"/>
                <a:gd name="connsiteY8" fmla="*/ 215 h 203944"/>
                <a:gd name="connsiteX9" fmla="*/ 308289 w 378286"/>
                <a:gd name="connsiteY9" fmla="*/ 174840 h 203944"/>
                <a:gd name="connsiteX10" fmla="*/ 89214 w 378286"/>
                <a:gd name="connsiteY10" fmla="*/ 158965 h 203944"/>
                <a:gd name="connsiteX11" fmla="*/ 82864 w 378286"/>
                <a:gd name="connsiteY11" fmla="*/ 9740 h 20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286" h="203944">
                  <a:moveTo>
                    <a:pt x="82864" y="9740"/>
                  </a:moveTo>
                  <a:cubicBezTo>
                    <a:pt x="79689" y="1802"/>
                    <a:pt x="70164" y="86998"/>
                    <a:pt x="70164" y="111340"/>
                  </a:cubicBezTo>
                  <a:cubicBezTo>
                    <a:pt x="70164" y="135682"/>
                    <a:pt x="94506" y="140974"/>
                    <a:pt x="82864" y="155790"/>
                  </a:cubicBezTo>
                  <a:cubicBezTo>
                    <a:pt x="71222" y="170606"/>
                    <a:pt x="-5507" y="196536"/>
                    <a:pt x="314" y="200240"/>
                  </a:cubicBezTo>
                  <a:cubicBezTo>
                    <a:pt x="6135" y="203944"/>
                    <a:pt x="78102" y="177486"/>
                    <a:pt x="117789" y="178015"/>
                  </a:cubicBezTo>
                  <a:cubicBezTo>
                    <a:pt x="157476" y="178544"/>
                    <a:pt x="199810" y="201298"/>
                    <a:pt x="238439" y="203415"/>
                  </a:cubicBezTo>
                  <a:cubicBezTo>
                    <a:pt x="277068" y="205532"/>
                    <a:pt x="334747" y="201298"/>
                    <a:pt x="349564" y="190715"/>
                  </a:cubicBezTo>
                  <a:cubicBezTo>
                    <a:pt x="364381" y="180132"/>
                    <a:pt x="322577" y="171665"/>
                    <a:pt x="327339" y="139915"/>
                  </a:cubicBezTo>
                  <a:cubicBezTo>
                    <a:pt x="332101" y="108165"/>
                    <a:pt x="381314" y="-5606"/>
                    <a:pt x="378139" y="215"/>
                  </a:cubicBezTo>
                  <a:cubicBezTo>
                    <a:pt x="374964" y="6036"/>
                    <a:pt x="356443" y="148382"/>
                    <a:pt x="308289" y="174840"/>
                  </a:cubicBezTo>
                  <a:cubicBezTo>
                    <a:pt x="260135" y="201298"/>
                    <a:pt x="125727" y="183307"/>
                    <a:pt x="89214" y="158965"/>
                  </a:cubicBezTo>
                  <a:cubicBezTo>
                    <a:pt x="52701" y="134623"/>
                    <a:pt x="86039" y="17678"/>
                    <a:pt x="82864" y="97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26CCB6C4-53A7-32A6-59F0-FE88155A5BAC}"/>
                </a:ext>
              </a:extLst>
            </p:cNvPr>
            <p:cNvSpPr/>
            <p:nvPr/>
          </p:nvSpPr>
          <p:spPr>
            <a:xfrm>
              <a:off x="4872434" y="6923403"/>
              <a:ext cx="472976" cy="211320"/>
            </a:xfrm>
            <a:custGeom>
              <a:avLst/>
              <a:gdLst>
                <a:gd name="connsiteX0" fmla="*/ 309166 w 472976"/>
                <a:gd name="connsiteY0" fmla="*/ 1272 h 211320"/>
                <a:gd name="connsiteX1" fmla="*/ 337741 w 472976"/>
                <a:gd name="connsiteY1" fmla="*/ 83822 h 211320"/>
                <a:gd name="connsiteX2" fmla="*/ 290116 w 472976"/>
                <a:gd name="connsiteY2" fmla="*/ 175897 h 211320"/>
                <a:gd name="connsiteX3" fmla="*/ 1191 w 472976"/>
                <a:gd name="connsiteY3" fmla="*/ 210822 h 211320"/>
                <a:gd name="connsiteX4" fmla="*/ 413941 w 472976"/>
                <a:gd name="connsiteY4" fmla="*/ 153672 h 211320"/>
                <a:gd name="connsiteX5" fmla="*/ 467916 w 472976"/>
                <a:gd name="connsiteY5" fmla="*/ 1272 h 211320"/>
                <a:gd name="connsiteX6" fmla="*/ 391716 w 472976"/>
                <a:gd name="connsiteY6" fmla="*/ 144147 h 211320"/>
                <a:gd name="connsiteX7" fmla="*/ 321866 w 472976"/>
                <a:gd name="connsiteY7" fmla="*/ 150497 h 211320"/>
                <a:gd name="connsiteX8" fmla="*/ 309166 w 472976"/>
                <a:gd name="connsiteY8" fmla="*/ 1272 h 21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976" h="211320">
                  <a:moveTo>
                    <a:pt x="309166" y="1272"/>
                  </a:moveTo>
                  <a:cubicBezTo>
                    <a:pt x="311812" y="-9841"/>
                    <a:pt x="340916" y="54718"/>
                    <a:pt x="337741" y="83822"/>
                  </a:cubicBezTo>
                  <a:cubicBezTo>
                    <a:pt x="334566" y="112926"/>
                    <a:pt x="346208" y="154730"/>
                    <a:pt x="290116" y="175897"/>
                  </a:cubicBezTo>
                  <a:cubicBezTo>
                    <a:pt x="234024" y="197064"/>
                    <a:pt x="-19447" y="214526"/>
                    <a:pt x="1191" y="210822"/>
                  </a:cubicBezTo>
                  <a:cubicBezTo>
                    <a:pt x="21829" y="207118"/>
                    <a:pt x="336154" y="188597"/>
                    <a:pt x="413941" y="153672"/>
                  </a:cubicBezTo>
                  <a:cubicBezTo>
                    <a:pt x="491728" y="118747"/>
                    <a:pt x="471620" y="2859"/>
                    <a:pt x="467916" y="1272"/>
                  </a:cubicBezTo>
                  <a:cubicBezTo>
                    <a:pt x="464212" y="-315"/>
                    <a:pt x="416058" y="119276"/>
                    <a:pt x="391716" y="144147"/>
                  </a:cubicBezTo>
                  <a:cubicBezTo>
                    <a:pt x="367374" y="169018"/>
                    <a:pt x="333508" y="169547"/>
                    <a:pt x="321866" y="150497"/>
                  </a:cubicBezTo>
                  <a:cubicBezTo>
                    <a:pt x="310224" y="131447"/>
                    <a:pt x="306520" y="12385"/>
                    <a:pt x="309166" y="1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C798F0E9-C379-525B-81C1-33FF701F5A3C}"/>
                </a:ext>
              </a:extLst>
            </p:cNvPr>
            <p:cNvSpPr/>
            <p:nvPr/>
          </p:nvSpPr>
          <p:spPr>
            <a:xfrm>
              <a:off x="3809465" y="6819098"/>
              <a:ext cx="1160615" cy="134339"/>
            </a:xfrm>
            <a:custGeom>
              <a:avLst/>
              <a:gdLst>
                <a:gd name="connsiteX0" fmla="*/ 535 w 1160615"/>
                <a:gd name="connsiteY0" fmla="*/ 51602 h 134339"/>
                <a:gd name="connsiteX1" fmla="*/ 635535 w 1160615"/>
                <a:gd name="connsiteY1" fmla="*/ 51602 h 134339"/>
                <a:gd name="connsiteX2" fmla="*/ 889535 w 1160615"/>
                <a:gd name="connsiteY2" fmla="*/ 118277 h 134339"/>
                <a:gd name="connsiteX3" fmla="*/ 806985 w 1160615"/>
                <a:gd name="connsiteY3" fmla="*/ 134152 h 134339"/>
                <a:gd name="connsiteX4" fmla="*/ 1156235 w 1160615"/>
                <a:gd name="connsiteY4" fmla="*/ 111927 h 134339"/>
                <a:gd name="connsiteX5" fmla="*/ 991135 w 1160615"/>
                <a:gd name="connsiteY5" fmla="*/ 67477 h 134339"/>
                <a:gd name="connsiteX6" fmla="*/ 813335 w 1160615"/>
                <a:gd name="connsiteY6" fmla="*/ 51602 h 134339"/>
                <a:gd name="connsiteX7" fmla="*/ 753010 w 1160615"/>
                <a:gd name="connsiteY7" fmla="*/ 42077 h 134339"/>
                <a:gd name="connsiteX8" fmla="*/ 1118135 w 1160615"/>
                <a:gd name="connsiteY8" fmla="*/ 102402 h 134339"/>
                <a:gd name="connsiteX9" fmla="*/ 867310 w 1160615"/>
                <a:gd name="connsiteY9" fmla="*/ 99227 h 134339"/>
                <a:gd name="connsiteX10" fmla="*/ 648235 w 1160615"/>
                <a:gd name="connsiteY10" fmla="*/ 802 h 134339"/>
                <a:gd name="connsiteX11" fmla="*/ 441860 w 1160615"/>
                <a:gd name="connsiteY11" fmla="*/ 51602 h 134339"/>
                <a:gd name="connsiteX12" fmla="*/ 524410 w 1160615"/>
                <a:gd name="connsiteY12" fmla="*/ 32552 h 134339"/>
                <a:gd name="connsiteX13" fmla="*/ 535 w 1160615"/>
                <a:gd name="connsiteY13" fmla="*/ 51602 h 13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0615" h="134339">
                  <a:moveTo>
                    <a:pt x="535" y="51602"/>
                  </a:moveTo>
                  <a:cubicBezTo>
                    <a:pt x="19056" y="54777"/>
                    <a:pt x="487368" y="40490"/>
                    <a:pt x="635535" y="51602"/>
                  </a:cubicBezTo>
                  <a:cubicBezTo>
                    <a:pt x="783702" y="62714"/>
                    <a:pt x="860960" y="104519"/>
                    <a:pt x="889535" y="118277"/>
                  </a:cubicBezTo>
                  <a:cubicBezTo>
                    <a:pt x="918110" y="132035"/>
                    <a:pt x="762535" y="135210"/>
                    <a:pt x="806985" y="134152"/>
                  </a:cubicBezTo>
                  <a:cubicBezTo>
                    <a:pt x="851435" y="133094"/>
                    <a:pt x="1125543" y="123040"/>
                    <a:pt x="1156235" y="111927"/>
                  </a:cubicBezTo>
                  <a:cubicBezTo>
                    <a:pt x="1186927" y="100815"/>
                    <a:pt x="1048285" y="77531"/>
                    <a:pt x="991135" y="67477"/>
                  </a:cubicBezTo>
                  <a:cubicBezTo>
                    <a:pt x="933985" y="57423"/>
                    <a:pt x="853023" y="55835"/>
                    <a:pt x="813335" y="51602"/>
                  </a:cubicBezTo>
                  <a:cubicBezTo>
                    <a:pt x="773647" y="47369"/>
                    <a:pt x="753010" y="42077"/>
                    <a:pt x="753010" y="42077"/>
                  </a:cubicBezTo>
                  <a:cubicBezTo>
                    <a:pt x="803810" y="50544"/>
                    <a:pt x="1099085" y="92877"/>
                    <a:pt x="1118135" y="102402"/>
                  </a:cubicBezTo>
                  <a:cubicBezTo>
                    <a:pt x="1137185" y="111927"/>
                    <a:pt x="945627" y="116160"/>
                    <a:pt x="867310" y="99227"/>
                  </a:cubicBezTo>
                  <a:cubicBezTo>
                    <a:pt x="788993" y="82294"/>
                    <a:pt x="719143" y="8739"/>
                    <a:pt x="648235" y="802"/>
                  </a:cubicBezTo>
                  <a:cubicBezTo>
                    <a:pt x="577327" y="-7136"/>
                    <a:pt x="462497" y="46310"/>
                    <a:pt x="441860" y="51602"/>
                  </a:cubicBezTo>
                  <a:cubicBezTo>
                    <a:pt x="421223" y="56894"/>
                    <a:pt x="599552" y="32552"/>
                    <a:pt x="524410" y="32552"/>
                  </a:cubicBezTo>
                  <a:cubicBezTo>
                    <a:pt x="449268" y="32552"/>
                    <a:pt x="-17986" y="48427"/>
                    <a:pt x="535" y="516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F43A84E1-9350-0603-8EDC-D807966297CC}"/>
                </a:ext>
              </a:extLst>
            </p:cNvPr>
            <p:cNvSpPr/>
            <p:nvPr/>
          </p:nvSpPr>
          <p:spPr>
            <a:xfrm>
              <a:off x="4552526" y="6826250"/>
              <a:ext cx="938788" cy="79631"/>
            </a:xfrm>
            <a:custGeom>
              <a:avLst/>
              <a:gdLst>
                <a:gd name="connsiteX0" fmla="*/ 424 w 938788"/>
                <a:gd name="connsiteY0" fmla="*/ 79375 h 79631"/>
                <a:gd name="connsiteX1" fmla="*/ 359199 w 938788"/>
                <a:gd name="connsiteY1" fmla="*/ 38100 h 79631"/>
                <a:gd name="connsiteX2" fmla="*/ 575099 w 938788"/>
                <a:gd name="connsiteY2" fmla="*/ 34925 h 79631"/>
                <a:gd name="connsiteX3" fmla="*/ 438574 w 938788"/>
                <a:gd name="connsiteY3" fmla="*/ 73025 h 79631"/>
                <a:gd name="connsiteX4" fmla="*/ 937049 w 938788"/>
                <a:gd name="connsiteY4" fmla="*/ 44450 h 79631"/>
                <a:gd name="connsiteX5" fmla="*/ 594149 w 938788"/>
                <a:gd name="connsiteY5" fmla="*/ 15875 h 79631"/>
                <a:gd name="connsiteX6" fmla="*/ 349674 w 938788"/>
                <a:gd name="connsiteY6" fmla="*/ 0 h 79631"/>
                <a:gd name="connsiteX7" fmla="*/ 435399 w 938788"/>
                <a:gd name="connsiteY7" fmla="*/ 15875 h 79631"/>
                <a:gd name="connsiteX8" fmla="*/ 424 w 938788"/>
                <a:gd name="connsiteY8" fmla="*/ 79375 h 7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788" h="79631">
                  <a:moveTo>
                    <a:pt x="424" y="79375"/>
                  </a:moveTo>
                  <a:cubicBezTo>
                    <a:pt x="-12276" y="83079"/>
                    <a:pt x="263420" y="45508"/>
                    <a:pt x="359199" y="38100"/>
                  </a:cubicBezTo>
                  <a:cubicBezTo>
                    <a:pt x="454978" y="30692"/>
                    <a:pt x="561870" y="29104"/>
                    <a:pt x="575099" y="34925"/>
                  </a:cubicBezTo>
                  <a:cubicBezTo>
                    <a:pt x="588328" y="40746"/>
                    <a:pt x="378249" y="71438"/>
                    <a:pt x="438574" y="73025"/>
                  </a:cubicBezTo>
                  <a:cubicBezTo>
                    <a:pt x="498899" y="74612"/>
                    <a:pt x="911120" y="53975"/>
                    <a:pt x="937049" y="44450"/>
                  </a:cubicBezTo>
                  <a:cubicBezTo>
                    <a:pt x="962978" y="34925"/>
                    <a:pt x="692045" y="23283"/>
                    <a:pt x="594149" y="15875"/>
                  </a:cubicBezTo>
                  <a:cubicBezTo>
                    <a:pt x="496253" y="8467"/>
                    <a:pt x="376132" y="0"/>
                    <a:pt x="349674" y="0"/>
                  </a:cubicBezTo>
                  <a:cubicBezTo>
                    <a:pt x="323216" y="0"/>
                    <a:pt x="489903" y="2117"/>
                    <a:pt x="435399" y="15875"/>
                  </a:cubicBezTo>
                  <a:cubicBezTo>
                    <a:pt x="380895" y="29633"/>
                    <a:pt x="13124" y="75671"/>
                    <a:pt x="424" y="793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79C4E0F8-BE58-8365-F3CC-777D0B5DE3CA}"/>
                </a:ext>
              </a:extLst>
            </p:cNvPr>
            <p:cNvSpPr/>
            <p:nvPr/>
          </p:nvSpPr>
          <p:spPr>
            <a:xfrm>
              <a:off x="6215711" y="4648010"/>
              <a:ext cx="472129" cy="91163"/>
            </a:xfrm>
            <a:custGeom>
              <a:avLst/>
              <a:gdLst>
                <a:gd name="connsiteX0" fmla="*/ 939 w 472129"/>
                <a:gd name="connsiteY0" fmla="*/ 31940 h 91163"/>
                <a:gd name="connsiteX1" fmla="*/ 353364 w 472129"/>
                <a:gd name="connsiteY1" fmla="*/ 85915 h 91163"/>
                <a:gd name="connsiteX2" fmla="*/ 162864 w 472129"/>
                <a:gd name="connsiteY2" fmla="*/ 89090 h 91163"/>
                <a:gd name="connsiteX3" fmla="*/ 470839 w 472129"/>
                <a:gd name="connsiteY3" fmla="*/ 85915 h 91163"/>
                <a:gd name="connsiteX4" fmla="*/ 267639 w 472129"/>
                <a:gd name="connsiteY4" fmla="*/ 60515 h 91163"/>
                <a:gd name="connsiteX5" fmla="*/ 134289 w 472129"/>
                <a:gd name="connsiteY5" fmla="*/ 190 h 91163"/>
                <a:gd name="connsiteX6" fmla="*/ 245414 w 472129"/>
                <a:gd name="connsiteY6" fmla="*/ 41465 h 91163"/>
                <a:gd name="connsiteX7" fmla="*/ 939 w 472129"/>
                <a:gd name="connsiteY7" fmla="*/ 31940 h 9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129" h="91163">
                  <a:moveTo>
                    <a:pt x="939" y="31940"/>
                  </a:moveTo>
                  <a:cubicBezTo>
                    <a:pt x="18931" y="39348"/>
                    <a:pt x="326377" y="76390"/>
                    <a:pt x="353364" y="85915"/>
                  </a:cubicBezTo>
                  <a:cubicBezTo>
                    <a:pt x="380351" y="95440"/>
                    <a:pt x="143285" y="89090"/>
                    <a:pt x="162864" y="89090"/>
                  </a:cubicBezTo>
                  <a:cubicBezTo>
                    <a:pt x="182443" y="89090"/>
                    <a:pt x="453376" y="90678"/>
                    <a:pt x="470839" y="85915"/>
                  </a:cubicBezTo>
                  <a:cubicBezTo>
                    <a:pt x="488302" y="81152"/>
                    <a:pt x="323731" y="74803"/>
                    <a:pt x="267639" y="60515"/>
                  </a:cubicBezTo>
                  <a:cubicBezTo>
                    <a:pt x="211547" y="46227"/>
                    <a:pt x="137993" y="3365"/>
                    <a:pt x="134289" y="190"/>
                  </a:cubicBezTo>
                  <a:cubicBezTo>
                    <a:pt x="130585" y="-2985"/>
                    <a:pt x="261818" y="34586"/>
                    <a:pt x="245414" y="41465"/>
                  </a:cubicBezTo>
                  <a:cubicBezTo>
                    <a:pt x="229010" y="48344"/>
                    <a:pt x="-17053" y="24532"/>
                    <a:pt x="939" y="31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A1045A2A-D76B-EA8D-7088-7C7DC6C6598B}"/>
                </a:ext>
              </a:extLst>
            </p:cNvPr>
            <p:cNvSpPr/>
            <p:nvPr/>
          </p:nvSpPr>
          <p:spPr>
            <a:xfrm>
              <a:off x="5295899" y="4698691"/>
              <a:ext cx="943002" cy="172908"/>
            </a:xfrm>
            <a:custGeom>
              <a:avLst/>
              <a:gdLst>
                <a:gd name="connsiteX0" fmla="*/ 1 w 943002"/>
                <a:gd name="connsiteY0" fmla="*/ 57459 h 172908"/>
                <a:gd name="connsiteX1" fmla="*/ 298451 w 943002"/>
                <a:gd name="connsiteY1" fmla="*/ 6659 h 172908"/>
                <a:gd name="connsiteX2" fmla="*/ 565151 w 943002"/>
                <a:gd name="connsiteY2" fmla="*/ 105084 h 172908"/>
                <a:gd name="connsiteX3" fmla="*/ 561976 w 943002"/>
                <a:gd name="connsiteY3" fmla="*/ 98734 h 172908"/>
                <a:gd name="connsiteX4" fmla="*/ 650876 w 943002"/>
                <a:gd name="connsiteY4" fmla="*/ 146359 h 172908"/>
                <a:gd name="connsiteX5" fmla="*/ 666751 w 943002"/>
                <a:gd name="connsiteY5" fmla="*/ 70159 h 172908"/>
                <a:gd name="connsiteX6" fmla="*/ 771526 w 943002"/>
                <a:gd name="connsiteY6" fmla="*/ 120959 h 172908"/>
                <a:gd name="connsiteX7" fmla="*/ 720726 w 943002"/>
                <a:gd name="connsiteY7" fmla="*/ 25709 h 172908"/>
                <a:gd name="connsiteX8" fmla="*/ 942976 w 943002"/>
                <a:gd name="connsiteY8" fmla="*/ 32059 h 172908"/>
                <a:gd name="connsiteX9" fmla="*/ 704851 w 943002"/>
                <a:gd name="connsiteY9" fmla="*/ 3484 h 172908"/>
                <a:gd name="connsiteX10" fmla="*/ 511176 w 943002"/>
                <a:gd name="connsiteY10" fmla="*/ 19359 h 172908"/>
                <a:gd name="connsiteX11" fmla="*/ 774701 w 943002"/>
                <a:gd name="connsiteY11" fmla="*/ 171759 h 172908"/>
                <a:gd name="connsiteX12" fmla="*/ 527051 w 943002"/>
                <a:gd name="connsiteY12" fmla="*/ 86034 h 172908"/>
                <a:gd name="connsiteX13" fmla="*/ 295276 w 943002"/>
                <a:gd name="connsiteY13" fmla="*/ 25709 h 172908"/>
                <a:gd name="connsiteX14" fmla="*/ 1 w 943002"/>
                <a:gd name="connsiteY14" fmla="*/ 57459 h 17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3002" h="172908">
                  <a:moveTo>
                    <a:pt x="1" y="57459"/>
                  </a:moveTo>
                  <a:cubicBezTo>
                    <a:pt x="530" y="54284"/>
                    <a:pt x="204259" y="-1278"/>
                    <a:pt x="298451" y="6659"/>
                  </a:cubicBezTo>
                  <a:cubicBezTo>
                    <a:pt x="392643" y="14596"/>
                    <a:pt x="521230" y="89738"/>
                    <a:pt x="565151" y="105084"/>
                  </a:cubicBezTo>
                  <a:cubicBezTo>
                    <a:pt x="609072" y="120430"/>
                    <a:pt x="547689" y="91855"/>
                    <a:pt x="561976" y="98734"/>
                  </a:cubicBezTo>
                  <a:cubicBezTo>
                    <a:pt x="576264" y="105613"/>
                    <a:pt x="633413" y="151122"/>
                    <a:pt x="650876" y="146359"/>
                  </a:cubicBezTo>
                  <a:cubicBezTo>
                    <a:pt x="668339" y="141596"/>
                    <a:pt x="646643" y="74392"/>
                    <a:pt x="666751" y="70159"/>
                  </a:cubicBezTo>
                  <a:cubicBezTo>
                    <a:pt x="686859" y="65926"/>
                    <a:pt x="762530" y="128367"/>
                    <a:pt x="771526" y="120959"/>
                  </a:cubicBezTo>
                  <a:cubicBezTo>
                    <a:pt x="780522" y="113551"/>
                    <a:pt x="692151" y="40526"/>
                    <a:pt x="720726" y="25709"/>
                  </a:cubicBezTo>
                  <a:cubicBezTo>
                    <a:pt x="749301" y="10892"/>
                    <a:pt x="945622" y="35763"/>
                    <a:pt x="942976" y="32059"/>
                  </a:cubicBezTo>
                  <a:cubicBezTo>
                    <a:pt x="940330" y="28355"/>
                    <a:pt x="776818" y="5601"/>
                    <a:pt x="704851" y="3484"/>
                  </a:cubicBezTo>
                  <a:cubicBezTo>
                    <a:pt x="632884" y="1367"/>
                    <a:pt x="499534" y="-8687"/>
                    <a:pt x="511176" y="19359"/>
                  </a:cubicBezTo>
                  <a:cubicBezTo>
                    <a:pt x="522818" y="47405"/>
                    <a:pt x="772055" y="160646"/>
                    <a:pt x="774701" y="171759"/>
                  </a:cubicBezTo>
                  <a:cubicBezTo>
                    <a:pt x="777347" y="182872"/>
                    <a:pt x="606955" y="110376"/>
                    <a:pt x="527051" y="86034"/>
                  </a:cubicBezTo>
                  <a:cubicBezTo>
                    <a:pt x="447147" y="61692"/>
                    <a:pt x="383647" y="30471"/>
                    <a:pt x="295276" y="25709"/>
                  </a:cubicBezTo>
                  <a:cubicBezTo>
                    <a:pt x="206905" y="20946"/>
                    <a:pt x="-528" y="60634"/>
                    <a:pt x="1" y="57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0D31AEDE-79B6-0CC2-5A68-CE0B09D43D47}"/>
                </a:ext>
              </a:extLst>
            </p:cNvPr>
            <p:cNvSpPr/>
            <p:nvPr/>
          </p:nvSpPr>
          <p:spPr>
            <a:xfrm>
              <a:off x="5364283" y="4472771"/>
              <a:ext cx="343456" cy="226472"/>
            </a:xfrm>
            <a:custGeom>
              <a:avLst/>
              <a:gdLst>
                <a:gd name="connsiteX0" fmla="*/ 338017 w 343456"/>
                <a:gd name="connsiteY0" fmla="*/ 10329 h 226472"/>
                <a:gd name="connsiteX1" fmla="*/ 182442 w 343456"/>
                <a:gd name="connsiteY1" fmla="*/ 89704 h 226472"/>
                <a:gd name="connsiteX2" fmla="*/ 33217 w 343456"/>
                <a:gd name="connsiteY2" fmla="*/ 213529 h 226472"/>
                <a:gd name="connsiteX3" fmla="*/ 172917 w 343456"/>
                <a:gd name="connsiteY3" fmla="*/ 146854 h 226472"/>
                <a:gd name="connsiteX4" fmla="*/ 147517 w 343456"/>
                <a:gd name="connsiteY4" fmla="*/ 226229 h 226472"/>
                <a:gd name="connsiteX5" fmla="*/ 169742 w 343456"/>
                <a:gd name="connsiteY5" fmla="*/ 115104 h 226472"/>
                <a:gd name="connsiteX6" fmla="*/ 1467 w 343456"/>
                <a:gd name="connsiteY6" fmla="*/ 191304 h 226472"/>
                <a:gd name="connsiteX7" fmla="*/ 280867 w 343456"/>
                <a:gd name="connsiteY7" fmla="*/ 19854 h 226472"/>
                <a:gd name="connsiteX8" fmla="*/ 338017 w 343456"/>
                <a:gd name="connsiteY8" fmla="*/ 10329 h 22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456" h="226472">
                  <a:moveTo>
                    <a:pt x="338017" y="10329"/>
                  </a:moveTo>
                  <a:cubicBezTo>
                    <a:pt x="321613" y="21971"/>
                    <a:pt x="233242" y="55837"/>
                    <a:pt x="182442" y="89704"/>
                  </a:cubicBezTo>
                  <a:cubicBezTo>
                    <a:pt x="131642" y="123571"/>
                    <a:pt x="34804" y="204004"/>
                    <a:pt x="33217" y="213529"/>
                  </a:cubicBezTo>
                  <a:cubicBezTo>
                    <a:pt x="31629" y="223054"/>
                    <a:pt x="153867" y="144737"/>
                    <a:pt x="172917" y="146854"/>
                  </a:cubicBezTo>
                  <a:cubicBezTo>
                    <a:pt x="191967" y="148971"/>
                    <a:pt x="148046" y="231521"/>
                    <a:pt x="147517" y="226229"/>
                  </a:cubicBezTo>
                  <a:cubicBezTo>
                    <a:pt x="146988" y="220937"/>
                    <a:pt x="194084" y="120925"/>
                    <a:pt x="169742" y="115104"/>
                  </a:cubicBezTo>
                  <a:cubicBezTo>
                    <a:pt x="145400" y="109283"/>
                    <a:pt x="-17054" y="207179"/>
                    <a:pt x="1467" y="191304"/>
                  </a:cubicBezTo>
                  <a:cubicBezTo>
                    <a:pt x="19988" y="175429"/>
                    <a:pt x="228480" y="48429"/>
                    <a:pt x="280867" y="19854"/>
                  </a:cubicBezTo>
                  <a:cubicBezTo>
                    <a:pt x="333254" y="-8721"/>
                    <a:pt x="354421" y="-1313"/>
                    <a:pt x="338017" y="103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2F551783-255E-05BC-78E1-C4902EFDA63A}"/>
                </a:ext>
              </a:extLst>
            </p:cNvPr>
            <p:cNvSpPr/>
            <p:nvPr/>
          </p:nvSpPr>
          <p:spPr>
            <a:xfrm>
              <a:off x="5213350" y="4610073"/>
              <a:ext cx="730673" cy="289515"/>
            </a:xfrm>
            <a:custGeom>
              <a:avLst/>
              <a:gdLst>
                <a:gd name="connsiteX0" fmla="*/ 0 w 730673"/>
                <a:gd name="connsiteY0" fmla="*/ 27 h 289515"/>
                <a:gd name="connsiteX1" fmla="*/ 47625 w 730673"/>
                <a:gd name="connsiteY1" fmla="*/ 215927 h 289515"/>
                <a:gd name="connsiteX2" fmla="*/ 82550 w 730673"/>
                <a:gd name="connsiteY2" fmla="*/ 193702 h 289515"/>
                <a:gd name="connsiteX3" fmla="*/ 387350 w 730673"/>
                <a:gd name="connsiteY3" fmla="*/ 279427 h 289515"/>
                <a:gd name="connsiteX4" fmla="*/ 390525 w 730673"/>
                <a:gd name="connsiteY4" fmla="*/ 228627 h 289515"/>
                <a:gd name="connsiteX5" fmla="*/ 508000 w 730673"/>
                <a:gd name="connsiteY5" fmla="*/ 209577 h 289515"/>
                <a:gd name="connsiteX6" fmla="*/ 730250 w 730673"/>
                <a:gd name="connsiteY6" fmla="*/ 254027 h 289515"/>
                <a:gd name="connsiteX7" fmla="*/ 558800 w 730673"/>
                <a:gd name="connsiteY7" fmla="*/ 190527 h 289515"/>
                <a:gd name="connsiteX8" fmla="*/ 374650 w 730673"/>
                <a:gd name="connsiteY8" fmla="*/ 244502 h 289515"/>
                <a:gd name="connsiteX9" fmla="*/ 384175 w 730673"/>
                <a:gd name="connsiteY9" fmla="*/ 288952 h 289515"/>
                <a:gd name="connsiteX10" fmla="*/ 114300 w 730673"/>
                <a:gd name="connsiteY10" fmla="*/ 212752 h 289515"/>
                <a:gd name="connsiteX11" fmla="*/ 63500 w 730673"/>
                <a:gd name="connsiteY11" fmla="*/ 288952 h 289515"/>
                <a:gd name="connsiteX12" fmla="*/ 38100 w 730673"/>
                <a:gd name="connsiteY12" fmla="*/ 228627 h 289515"/>
                <a:gd name="connsiteX13" fmla="*/ 47625 w 730673"/>
                <a:gd name="connsiteY13" fmla="*/ 231802 h 289515"/>
                <a:gd name="connsiteX14" fmla="*/ 0 w 730673"/>
                <a:gd name="connsiteY14" fmla="*/ 27 h 28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0673" h="289515">
                  <a:moveTo>
                    <a:pt x="0" y="27"/>
                  </a:moveTo>
                  <a:cubicBezTo>
                    <a:pt x="0" y="-2619"/>
                    <a:pt x="33867" y="183648"/>
                    <a:pt x="47625" y="215927"/>
                  </a:cubicBezTo>
                  <a:cubicBezTo>
                    <a:pt x="61383" y="248206"/>
                    <a:pt x="25929" y="183119"/>
                    <a:pt x="82550" y="193702"/>
                  </a:cubicBezTo>
                  <a:cubicBezTo>
                    <a:pt x="139171" y="204285"/>
                    <a:pt x="336021" y="273606"/>
                    <a:pt x="387350" y="279427"/>
                  </a:cubicBezTo>
                  <a:cubicBezTo>
                    <a:pt x="438679" y="285248"/>
                    <a:pt x="370417" y="240269"/>
                    <a:pt x="390525" y="228627"/>
                  </a:cubicBezTo>
                  <a:cubicBezTo>
                    <a:pt x="410633" y="216985"/>
                    <a:pt x="451379" y="205344"/>
                    <a:pt x="508000" y="209577"/>
                  </a:cubicBezTo>
                  <a:cubicBezTo>
                    <a:pt x="564621" y="213810"/>
                    <a:pt x="721783" y="257202"/>
                    <a:pt x="730250" y="254027"/>
                  </a:cubicBezTo>
                  <a:cubicBezTo>
                    <a:pt x="738717" y="250852"/>
                    <a:pt x="618067" y="192114"/>
                    <a:pt x="558800" y="190527"/>
                  </a:cubicBezTo>
                  <a:cubicBezTo>
                    <a:pt x="499533" y="188940"/>
                    <a:pt x="403754" y="228098"/>
                    <a:pt x="374650" y="244502"/>
                  </a:cubicBezTo>
                  <a:cubicBezTo>
                    <a:pt x="345546" y="260906"/>
                    <a:pt x="427567" y="294244"/>
                    <a:pt x="384175" y="288952"/>
                  </a:cubicBezTo>
                  <a:cubicBezTo>
                    <a:pt x="340783" y="283660"/>
                    <a:pt x="167746" y="212752"/>
                    <a:pt x="114300" y="212752"/>
                  </a:cubicBezTo>
                  <a:cubicBezTo>
                    <a:pt x="60854" y="212752"/>
                    <a:pt x="76200" y="286306"/>
                    <a:pt x="63500" y="288952"/>
                  </a:cubicBezTo>
                  <a:cubicBezTo>
                    <a:pt x="50800" y="291598"/>
                    <a:pt x="40746" y="238152"/>
                    <a:pt x="38100" y="228627"/>
                  </a:cubicBezTo>
                  <a:cubicBezTo>
                    <a:pt x="35454" y="219102"/>
                    <a:pt x="53975" y="267256"/>
                    <a:pt x="47625" y="231802"/>
                  </a:cubicBezTo>
                  <a:cubicBezTo>
                    <a:pt x="41275" y="196348"/>
                    <a:pt x="0" y="2673"/>
                    <a:pt x="0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727C5BAF-C6D6-2B27-652E-0C17A4D70D1E}"/>
                </a:ext>
              </a:extLst>
            </p:cNvPr>
            <p:cNvSpPr/>
            <p:nvPr/>
          </p:nvSpPr>
          <p:spPr>
            <a:xfrm>
              <a:off x="5397500" y="4790595"/>
              <a:ext cx="988448" cy="434043"/>
            </a:xfrm>
            <a:custGeom>
              <a:avLst/>
              <a:gdLst>
                <a:gd name="connsiteX0" fmla="*/ 139700 w 988448"/>
                <a:gd name="connsiteY0" fmla="*/ 127480 h 434043"/>
                <a:gd name="connsiteX1" fmla="*/ 130175 w 988448"/>
                <a:gd name="connsiteY1" fmla="*/ 333855 h 434043"/>
                <a:gd name="connsiteX2" fmla="*/ 333375 w 988448"/>
                <a:gd name="connsiteY2" fmla="*/ 406880 h 434043"/>
                <a:gd name="connsiteX3" fmla="*/ 320675 w 988448"/>
                <a:gd name="connsiteY3" fmla="*/ 432280 h 434043"/>
                <a:gd name="connsiteX4" fmla="*/ 984250 w 988448"/>
                <a:gd name="connsiteY4" fmla="*/ 429105 h 434043"/>
                <a:gd name="connsiteX5" fmla="*/ 584200 w 988448"/>
                <a:gd name="connsiteY5" fmla="*/ 406880 h 434043"/>
                <a:gd name="connsiteX6" fmla="*/ 193675 w 988448"/>
                <a:gd name="connsiteY6" fmla="*/ 314805 h 434043"/>
                <a:gd name="connsiteX7" fmla="*/ 50800 w 988448"/>
                <a:gd name="connsiteY7" fmla="*/ 352905 h 434043"/>
                <a:gd name="connsiteX8" fmla="*/ 79375 w 988448"/>
                <a:gd name="connsiteY8" fmla="*/ 311630 h 434043"/>
                <a:gd name="connsiteX9" fmla="*/ 0 w 988448"/>
                <a:gd name="connsiteY9" fmla="*/ 480 h 434043"/>
                <a:gd name="connsiteX10" fmla="*/ 79375 w 988448"/>
                <a:gd name="connsiteY10" fmla="*/ 238605 h 434043"/>
                <a:gd name="connsiteX11" fmla="*/ 139700 w 988448"/>
                <a:gd name="connsiteY11" fmla="*/ 127480 h 43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8448" h="434043">
                  <a:moveTo>
                    <a:pt x="139700" y="127480"/>
                  </a:moveTo>
                  <a:cubicBezTo>
                    <a:pt x="148167" y="143355"/>
                    <a:pt x="97896" y="287288"/>
                    <a:pt x="130175" y="333855"/>
                  </a:cubicBezTo>
                  <a:cubicBezTo>
                    <a:pt x="162454" y="380422"/>
                    <a:pt x="301625" y="390476"/>
                    <a:pt x="333375" y="406880"/>
                  </a:cubicBezTo>
                  <a:cubicBezTo>
                    <a:pt x="365125" y="423284"/>
                    <a:pt x="212196" y="428576"/>
                    <a:pt x="320675" y="432280"/>
                  </a:cubicBezTo>
                  <a:cubicBezTo>
                    <a:pt x="429154" y="435984"/>
                    <a:pt x="940329" y="433338"/>
                    <a:pt x="984250" y="429105"/>
                  </a:cubicBezTo>
                  <a:cubicBezTo>
                    <a:pt x="1028171" y="424872"/>
                    <a:pt x="715962" y="425930"/>
                    <a:pt x="584200" y="406880"/>
                  </a:cubicBezTo>
                  <a:cubicBezTo>
                    <a:pt x="452438" y="387830"/>
                    <a:pt x="282575" y="323801"/>
                    <a:pt x="193675" y="314805"/>
                  </a:cubicBezTo>
                  <a:cubicBezTo>
                    <a:pt x="104775" y="305809"/>
                    <a:pt x="69850" y="353434"/>
                    <a:pt x="50800" y="352905"/>
                  </a:cubicBezTo>
                  <a:cubicBezTo>
                    <a:pt x="31750" y="352376"/>
                    <a:pt x="87842" y="370367"/>
                    <a:pt x="79375" y="311630"/>
                  </a:cubicBezTo>
                  <a:cubicBezTo>
                    <a:pt x="70908" y="252893"/>
                    <a:pt x="0" y="12651"/>
                    <a:pt x="0" y="480"/>
                  </a:cubicBezTo>
                  <a:cubicBezTo>
                    <a:pt x="0" y="-11691"/>
                    <a:pt x="57150" y="211088"/>
                    <a:pt x="79375" y="238605"/>
                  </a:cubicBezTo>
                  <a:cubicBezTo>
                    <a:pt x="101600" y="266122"/>
                    <a:pt x="131233" y="111605"/>
                    <a:pt x="139700" y="1274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023A2642-746A-4DC3-7D1D-10706E2E98FD}"/>
                </a:ext>
              </a:extLst>
            </p:cNvPr>
            <p:cNvSpPr/>
            <p:nvPr/>
          </p:nvSpPr>
          <p:spPr>
            <a:xfrm>
              <a:off x="5512658" y="4833464"/>
              <a:ext cx="875857" cy="246854"/>
            </a:xfrm>
            <a:custGeom>
              <a:avLst/>
              <a:gdLst>
                <a:gd name="connsiteX0" fmla="*/ 5492 w 875857"/>
                <a:gd name="connsiteY0" fmla="*/ 5236 h 246854"/>
                <a:gd name="connsiteX1" fmla="*/ 183292 w 875857"/>
                <a:gd name="connsiteY1" fmla="*/ 138586 h 246854"/>
                <a:gd name="connsiteX2" fmla="*/ 129317 w 875857"/>
                <a:gd name="connsiteY2" fmla="*/ 227486 h 246854"/>
                <a:gd name="connsiteX3" fmla="*/ 243617 w 875857"/>
                <a:gd name="connsiteY3" fmla="*/ 186211 h 246854"/>
                <a:gd name="connsiteX4" fmla="*/ 491267 w 875857"/>
                <a:gd name="connsiteY4" fmla="*/ 246536 h 246854"/>
                <a:gd name="connsiteX5" fmla="*/ 373792 w 875857"/>
                <a:gd name="connsiteY5" fmla="*/ 154461 h 246854"/>
                <a:gd name="connsiteX6" fmla="*/ 875442 w 875857"/>
                <a:gd name="connsiteY6" fmla="*/ 154461 h 246854"/>
                <a:gd name="connsiteX7" fmla="*/ 456342 w 875857"/>
                <a:gd name="connsiteY7" fmla="*/ 122711 h 246854"/>
                <a:gd name="connsiteX8" fmla="*/ 269017 w 875857"/>
                <a:gd name="connsiteY8" fmla="*/ 90961 h 246854"/>
                <a:gd name="connsiteX9" fmla="*/ 380142 w 875857"/>
                <a:gd name="connsiteY9" fmla="*/ 189386 h 246854"/>
                <a:gd name="connsiteX10" fmla="*/ 186467 w 875857"/>
                <a:gd name="connsiteY10" fmla="*/ 157636 h 246854"/>
                <a:gd name="connsiteX11" fmla="*/ 34067 w 875857"/>
                <a:gd name="connsiteY11" fmla="*/ 97311 h 246854"/>
                <a:gd name="connsiteX12" fmla="*/ 208692 w 875857"/>
                <a:gd name="connsiteY12" fmla="*/ 186211 h 246854"/>
                <a:gd name="connsiteX13" fmla="*/ 145192 w 875857"/>
                <a:gd name="connsiteY13" fmla="*/ 52861 h 246854"/>
                <a:gd name="connsiteX14" fmla="*/ 53117 w 875857"/>
                <a:gd name="connsiteY14" fmla="*/ 30636 h 246854"/>
                <a:gd name="connsiteX15" fmla="*/ 5492 w 875857"/>
                <a:gd name="connsiteY15" fmla="*/ 5236 h 24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5857" h="246854">
                  <a:moveTo>
                    <a:pt x="5492" y="5236"/>
                  </a:moveTo>
                  <a:cubicBezTo>
                    <a:pt x="27188" y="23228"/>
                    <a:pt x="162654" y="101544"/>
                    <a:pt x="183292" y="138586"/>
                  </a:cubicBezTo>
                  <a:cubicBezTo>
                    <a:pt x="203930" y="175628"/>
                    <a:pt x="119263" y="219549"/>
                    <a:pt x="129317" y="227486"/>
                  </a:cubicBezTo>
                  <a:cubicBezTo>
                    <a:pt x="139371" y="235423"/>
                    <a:pt x="183292" y="183036"/>
                    <a:pt x="243617" y="186211"/>
                  </a:cubicBezTo>
                  <a:cubicBezTo>
                    <a:pt x="303942" y="189386"/>
                    <a:pt x="469571" y="251828"/>
                    <a:pt x="491267" y="246536"/>
                  </a:cubicBezTo>
                  <a:cubicBezTo>
                    <a:pt x="512963" y="241244"/>
                    <a:pt x="309763" y="169807"/>
                    <a:pt x="373792" y="154461"/>
                  </a:cubicBezTo>
                  <a:cubicBezTo>
                    <a:pt x="437821" y="139115"/>
                    <a:pt x="861684" y="159753"/>
                    <a:pt x="875442" y="154461"/>
                  </a:cubicBezTo>
                  <a:cubicBezTo>
                    <a:pt x="889200" y="149169"/>
                    <a:pt x="557413" y="133294"/>
                    <a:pt x="456342" y="122711"/>
                  </a:cubicBezTo>
                  <a:cubicBezTo>
                    <a:pt x="355271" y="112128"/>
                    <a:pt x="281717" y="79849"/>
                    <a:pt x="269017" y="90961"/>
                  </a:cubicBezTo>
                  <a:cubicBezTo>
                    <a:pt x="256317" y="102073"/>
                    <a:pt x="393900" y="178273"/>
                    <a:pt x="380142" y="189386"/>
                  </a:cubicBezTo>
                  <a:cubicBezTo>
                    <a:pt x="366384" y="200499"/>
                    <a:pt x="244146" y="172982"/>
                    <a:pt x="186467" y="157636"/>
                  </a:cubicBezTo>
                  <a:cubicBezTo>
                    <a:pt x="128788" y="142290"/>
                    <a:pt x="30363" y="92549"/>
                    <a:pt x="34067" y="97311"/>
                  </a:cubicBezTo>
                  <a:cubicBezTo>
                    <a:pt x="37771" y="102073"/>
                    <a:pt x="190171" y="193619"/>
                    <a:pt x="208692" y="186211"/>
                  </a:cubicBezTo>
                  <a:cubicBezTo>
                    <a:pt x="227213" y="178803"/>
                    <a:pt x="171121" y="78790"/>
                    <a:pt x="145192" y="52861"/>
                  </a:cubicBezTo>
                  <a:cubicBezTo>
                    <a:pt x="119263" y="26932"/>
                    <a:pt x="74284" y="40690"/>
                    <a:pt x="53117" y="30636"/>
                  </a:cubicBezTo>
                  <a:cubicBezTo>
                    <a:pt x="31950" y="20582"/>
                    <a:pt x="-16204" y="-12756"/>
                    <a:pt x="5492" y="5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10F1D449-95DE-3D3D-97DE-EB6F1B542E61}"/>
                </a:ext>
              </a:extLst>
            </p:cNvPr>
            <p:cNvSpPr/>
            <p:nvPr/>
          </p:nvSpPr>
          <p:spPr>
            <a:xfrm>
              <a:off x="5520566" y="5598341"/>
              <a:ext cx="1099342" cy="632084"/>
            </a:xfrm>
            <a:custGeom>
              <a:avLst/>
              <a:gdLst>
                <a:gd name="connsiteX0" fmla="*/ 3934 w 1099342"/>
                <a:gd name="connsiteY0" fmla="*/ 15059 h 632084"/>
                <a:gd name="connsiteX1" fmla="*/ 102359 w 1099342"/>
                <a:gd name="connsiteY1" fmla="*/ 72209 h 632084"/>
                <a:gd name="connsiteX2" fmla="*/ 410334 w 1099342"/>
                <a:gd name="connsiteY2" fmla="*/ 484959 h 632084"/>
                <a:gd name="connsiteX3" fmla="*/ 400809 w 1099342"/>
                <a:gd name="connsiteY3" fmla="*/ 408759 h 632084"/>
                <a:gd name="connsiteX4" fmla="*/ 626234 w 1099342"/>
                <a:gd name="connsiteY4" fmla="*/ 631009 h 632084"/>
                <a:gd name="connsiteX5" fmla="*/ 515109 w 1099342"/>
                <a:gd name="connsiteY5" fmla="*/ 491309 h 632084"/>
                <a:gd name="connsiteX6" fmla="*/ 702434 w 1099342"/>
                <a:gd name="connsiteY6" fmla="*/ 443684 h 632084"/>
                <a:gd name="connsiteX7" fmla="*/ 1099309 w 1099342"/>
                <a:gd name="connsiteY7" fmla="*/ 351609 h 632084"/>
                <a:gd name="connsiteX8" fmla="*/ 680209 w 1099342"/>
                <a:gd name="connsiteY8" fmla="*/ 405584 h 632084"/>
                <a:gd name="connsiteX9" fmla="*/ 318259 w 1099342"/>
                <a:gd name="connsiteY9" fmla="*/ 262709 h 632084"/>
                <a:gd name="connsiteX10" fmla="*/ 429384 w 1099342"/>
                <a:gd name="connsiteY10" fmla="*/ 434159 h 632084"/>
                <a:gd name="connsiteX11" fmla="*/ 213484 w 1099342"/>
                <a:gd name="connsiteY11" fmla="*/ 240484 h 632084"/>
                <a:gd name="connsiteX12" fmla="*/ 3934 w 1099342"/>
                <a:gd name="connsiteY12" fmla="*/ 15059 h 63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9342" h="632084">
                  <a:moveTo>
                    <a:pt x="3934" y="15059"/>
                  </a:moveTo>
                  <a:cubicBezTo>
                    <a:pt x="-14587" y="-12987"/>
                    <a:pt x="34626" y="-6108"/>
                    <a:pt x="102359" y="72209"/>
                  </a:cubicBezTo>
                  <a:cubicBezTo>
                    <a:pt x="170092" y="150526"/>
                    <a:pt x="360592" y="428867"/>
                    <a:pt x="410334" y="484959"/>
                  </a:cubicBezTo>
                  <a:cubicBezTo>
                    <a:pt x="460076" y="541051"/>
                    <a:pt x="364826" y="384417"/>
                    <a:pt x="400809" y="408759"/>
                  </a:cubicBezTo>
                  <a:cubicBezTo>
                    <a:pt x="436792" y="433101"/>
                    <a:pt x="607184" y="617251"/>
                    <a:pt x="626234" y="631009"/>
                  </a:cubicBezTo>
                  <a:cubicBezTo>
                    <a:pt x="645284" y="644767"/>
                    <a:pt x="502409" y="522530"/>
                    <a:pt x="515109" y="491309"/>
                  </a:cubicBezTo>
                  <a:cubicBezTo>
                    <a:pt x="527809" y="460088"/>
                    <a:pt x="702434" y="443684"/>
                    <a:pt x="702434" y="443684"/>
                  </a:cubicBezTo>
                  <a:cubicBezTo>
                    <a:pt x="799801" y="420401"/>
                    <a:pt x="1103013" y="357959"/>
                    <a:pt x="1099309" y="351609"/>
                  </a:cubicBezTo>
                  <a:cubicBezTo>
                    <a:pt x="1095605" y="345259"/>
                    <a:pt x="810384" y="420401"/>
                    <a:pt x="680209" y="405584"/>
                  </a:cubicBezTo>
                  <a:cubicBezTo>
                    <a:pt x="550034" y="390767"/>
                    <a:pt x="360063" y="257947"/>
                    <a:pt x="318259" y="262709"/>
                  </a:cubicBezTo>
                  <a:cubicBezTo>
                    <a:pt x="276455" y="267471"/>
                    <a:pt x="446846" y="437863"/>
                    <a:pt x="429384" y="434159"/>
                  </a:cubicBezTo>
                  <a:cubicBezTo>
                    <a:pt x="411922" y="430455"/>
                    <a:pt x="278571" y="311392"/>
                    <a:pt x="213484" y="240484"/>
                  </a:cubicBezTo>
                  <a:cubicBezTo>
                    <a:pt x="148397" y="169576"/>
                    <a:pt x="22455" y="43105"/>
                    <a:pt x="3934" y="15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2A27C444-C376-9F3C-3A6D-18BCF1E54CE1}"/>
                </a:ext>
              </a:extLst>
            </p:cNvPr>
            <p:cNvSpPr/>
            <p:nvPr/>
          </p:nvSpPr>
          <p:spPr>
            <a:xfrm>
              <a:off x="2848825" y="5595714"/>
              <a:ext cx="831132" cy="999479"/>
            </a:xfrm>
            <a:custGeom>
              <a:avLst/>
              <a:gdLst>
                <a:gd name="connsiteX0" fmla="*/ 240063 w 831132"/>
                <a:gd name="connsiteY0" fmla="*/ 2198 h 999479"/>
                <a:gd name="connsiteX1" fmla="*/ 206609 w 831132"/>
                <a:gd name="connsiteY1" fmla="*/ 632242 h 999479"/>
                <a:gd name="connsiteX2" fmla="*/ 223336 w 831132"/>
                <a:gd name="connsiteY2" fmla="*/ 727027 h 999479"/>
                <a:gd name="connsiteX3" fmla="*/ 284668 w 831132"/>
                <a:gd name="connsiteY3" fmla="*/ 933325 h 999479"/>
                <a:gd name="connsiteX4" fmla="*/ 290243 w 831132"/>
                <a:gd name="connsiteY4" fmla="*/ 989081 h 999479"/>
                <a:gd name="connsiteX5" fmla="*/ 223336 w 831132"/>
                <a:gd name="connsiteY5" fmla="*/ 749330 h 999479"/>
                <a:gd name="connsiteX6" fmla="*/ 446360 w 831132"/>
                <a:gd name="connsiteY6" fmla="*/ 554184 h 999479"/>
                <a:gd name="connsiteX7" fmla="*/ 831077 w 831132"/>
                <a:gd name="connsiteY7" fmla="*/ 191769 h 999479"/>
                <a:gd name="connsiteX8" fmla="*/ 418482 w 831132"/>
                <a:gd name="connsiteY8" fmla="*/ 526306 h 999479"/>
                <a:gd name="connsiteX9" fmla="*/ 189882 w 831132"/>
                <a:gd name="connsiteY9" fmla="*/ 749330 h 999479"/>
                <a:gd name="connsiteX10" fmla="*/ 312 w 831132"/>
                <a:gd name="connsiteY10" fmla="*/ 197345 h 999479"/>
                <a:gd name="connsiteX11" fmla="*/ 145277 w 831132"/>
                <a:gd name="connsiteY11" fmla="*/ 643393 h 999479"/>
                <a:gd name="connsiteX12" fmla="*/ 150853 w 831132"/>
                <a:gd name="connsiteY12" fmla="*/ 431520 h 999479"/>
                <a:gd name="connsiteX13" fmla="*/ 240063 w 831132"/>
                <a:gd name="connsiteY13" fmla="*/ 2198 h 99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31132" h="999479">
                  <a:moveTo>
                    <a:pt x="240063" y="2198"/>
                  </a:moveTo>
                  <a:cubicBezTo>
                    <a:pt x="249356" y="35652"/>
                    <a:pt x="209397" y="511437"/>
                    <a:pt x="206609" y="632242"/>
                  </a:cubicBezTo>
                  <a:cubicBezTo>
                    <a:pt x="203821" y="753047"/>
                    <a:pt x="210326" y="676846"/>
                    <a:pt x="223336" y="727027"/>
                  </a:cubicBezTo>
                  <a:cubicBezTo>
                    <a:pt x="236346" y="777208"/>
                    <a:pt x="273517" y="889649"/>
                    <a:pt x="284668" y="933325"/>
                  </a:cubicBezTo>
                  <a:cubicBezTo>
                    <a:pt x="295819" y="977001"/>
                    <a:pt x="300465" y="1019747"/>
                    <a:pt x="290243" y="989081"/>
                  </a:cubicBezTo>
                  <a:cubicBezTo>
                    <a:pt x="280021" y="958415"/>
                    <a:pt x="197317" y="821813"/>
                    <a:pt x="223336" y="749330"/>
                  </a:cubicBezTo>
                  <a:cubicBezTo>
                    <a:pt x="249355" y="676847"/>
                    <a:pt x="345070" y="647111"/>
                    <a:pt x="446360" y="554184"/>
                  </a:cubicBezTo>
                  <a:cubicBezTo>
                    <a:pt x="547650" y="461257"/>
                    <a:pt x="835723" y="196415"/>
                    <a:pt x="831077" y="191769"/>
                  </a:cubicBezTo>
                  <a:cubicBezTo>
                    <a:pt x="826431" y="187123"/>
                    <a:pt x="525348" y="433379"/>
                    <a:pt x="418482" y="526306"/>
                  </a:cubicBezTo>
                  <a:cubicBezTo>
                    <a:pt x="311616" y="619233"/>
                    <a:pt x="259577" y="804157"/>
                    <a:pt x="189882" y="749330"/>
                  </a:cubicBezTo>
                  <a:cubicBezTo>
                    <a:pt x="120187" y="694503"/>
                    <a:pt x="7746" y="215001"/>
                    <a:pt x="312" y="197345"/>
                  </a:cubicBezTo>
                  <a:cubicBezTo>
                    <a:pt x="-7122" y="179689"/>
                    <a:pt x="120187" y="604364"/>
                    <a:pt x="145277" y="643393"/>
                  </a:cubicBezTo>
                  <a:cubicBezTo>
                    <a:pt x="170367" y="682422"/>
                    <a:pt x="134126" y="536527"/>
                    <a:pt x="150853" y="431520"/>
                  </a:cubicBezTo>
                  <a:cubicBezTo>
                    <a:pt x="167580" y="326513"/>
                    <a:pt x="230770" y="-31256"/>
                    <a:pt x="240063" y="2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1E30158-9E97-9B9F-CC9D-ECB188CB06A7}"/>
                </a:ext>
              </a:extLst>
            </p:cNvPr>
            <p:cNvSpPr/>
            <p:nvPr/>
          </p:nvSpPr>
          <p:spPr>
            <a:xfrm>
              <a:off x="3330955" y="6913786"/>
              <a:ext cx="1646446" cy="1277335"/>
            </a:xfrm>
            <a:custGeom>
              <a:avLst/>
              <a:gdLst>
                <a:gd name="connsiteX0" fmla="*/ 19986 w 1646446"/>
                <a:gd name="connsiteY0" fmla="*/ 27848 h 1277335"/>
                <a:gd name="connsiteX1" fmla="*/ 560821 w 1646446"/>
                <a:gd name="connsiteY1" fmla="*/ 858614 h 1277335"/>
                <a:gd name="connsiteX2" fmla="*/ 527367 w 1646446"/>
                <a:gd name="connsiteY2" fmla="*/ 875341 h 1277335"/>
                <a:gd name="connsiteX3" fmla="*/ 716938 w 1646446"/>
                <a:gd name="connsiteY3" fmla="*/ 892068 h 1277335"/>
                <a:gd name="connsiteX4" fmla="*/ 1196440 w 1646446"/>
                <a:gd name="connsiteY4" fmla="*/ 825160 h 1277335"/>
                <a:gd name="connsiteX5" fmla="*/ 1174138 w 1646446"/>
                <a:gd name="connsiteY5" fmla="*/ 875341 h 1277335"/>
                <a:gd name="connsiteX6" fmla="*/ 1636913 w 1646446"/>
                <a:gd name="connsiteY6" fmla="*/ 875341 h 1277335"/>
                <a:gd name="connsiteX7" fmla="*/ 1458494 w 1646446"/>
                <a:gd name="connsiteY7" fmla="*/ 1126243 h 1277335"/>
                <a:gd name="connsiteX8" fmla="*/ 1123957 w 1646446"/>
                <a:gd name="connsiteY8" fmla="*/ 975702 h 1277335"/>
                <a:gd name="connsiteX9" fmla="*/ 722513 w 1646446"/>
                <a:gd name="connsiteY9" fmla="*/ 1276785 h 1277335"/>
                <a:gd name="connsiteX10" fmla="*/ 1129533 w 1646446"/>
                <a:gd name="connsiteY10" fmla="*/ 886492 h 1277335"/>
                <a:gd name="connsiteX11" fmla="*/ 683484 w 1646446"/>
                <a:gd name="connsiteY11" fmla="*/ 925521 h 1277335"/>
                <a:gd name="connsiteX12" fmla="*/ 265313 w 1646446"/>
                <a:gd name="connsiteY12" fmla="*/ 624438 h 1277335"/>
                <a:gd name="connsiteX13" fmla="*/ 571972 w 1646446"/>
                <a:gd name="connsiteY13" fmla="*/ 786131 h 1277335"/>
                <a:gd name="connsiteX14" fmla="*/ 293191 w 1646446"/>
                <a:gd name="connsiteY14" fmla="*/ 384687 h 1277335"/>
                <a:gd name="connsiteX15" fmla="*/ 131499 w 1646446"/>
                <a:gd name="connsiteY15" fmla="*/ 211843 h 1277335"/>
                <a:gd name="connsiteX16" fmla="*/ 19986 w 1646446"/>
                <a:gd name="connsiteY16" fmla="*/ 27848 h 1277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46446" h="1277335">
                  <a:moveTo>
                    <a:pt x="19986" y="27848"/>
                  </a:moveTo>
                  <a:cubicBezTo>
                    <a:pt x="91540" y="135643"/>
                    <a:pt x="476258" y="717365"/>
                    <a:pt x="560821" y="858614"/>
                  </a:cubicBezTo>
                  <a:cubicBezTo>
                    <a:pt x="645385" y="999863"/>
                    <a:pt x="501348" y="869765"/>
                    <a:pt x="527367" y="875341"/>
                  </a:cubicBezTo>
                  <a:cubicBezTo>
                    <a:pt x="553387" y="880917"/>
                    <a:pt x="605426" y="900431"/>
                    <a:pt x="716938" y="892068"/>
                  </a:cubicBezTo>
                  <a:cubicBezTo>
                    <a:pt x="828450" y="883705"/>
                    <a:pt x="1120240" y="827948"/>
                    <a:pt x="1196440" y="825160"/>
                  </a:cubicBezTo>
                  <a:cubicBezTo>
                    <a:pt x="1272640" y="822372"/>
                    <a:pt x="1100726" y="866978"/>
                    <a:pt x="1174138" y="875341"/>
                  </a:cubicBezTo>
                  <a:cubicBezTo>
                    <a:pt x="1247550" y="883705"/>
                    <a:pt x="1589520" y="833524"/>
                    <a:pt x="1636913" y="875341"/>
                  </a:cubicBezTo>
                  <a:cubicBezTo>
                    <a:pt x="1684306" y="917158"/>
                    <a:pt x="1543987" y="1109516"/>
                    <a:pt x="1458494" y="1126243"/>
                  </a:cubicBezTo>
                  <a:cubicBezTo>
                    <a:pt x="1373001" y="1142970"/>
                    <a:pt x="1246620" y="950612"/>
                    <a:pt x="1123957" y="975702"/>
                  </a:cubicBezTo>
                  <a:cubicBezTo>
                    <a:pt x="1001294" y="1000792"/>
                    <a:pt x="721584" y="1291653"/>
                    <a:pt x="722513" y="1276785"/>
                  </a:cubicBezTo>
                  <a:cubicBezTo>
                    <a:pt x="723442" y="1261917"/>
                    <a:pt x="1136038" y="945036"/>
                    <a:pt x="1129533" y="886492"/>
                  </a:cubicBezTo>
                  <a:cubicBezTo>
                    <a:pt x="1123028" y="827948"/>
                    <a:pt x="827521" y="969197"/>
                    <a:pt x="683484" y="925521"/>
                  </a:cubicBezTo>
                  <a:cubicBezTo>
                    <a:pt x="539447" y="881845"/>
                    <a:pt x="283898" y="647670"/>
                    <a:pt x="265313" y="624438"/>
                  </a:cubicBezTo>
                  <a:cubicBezTo>
                    <a:pt x="246728" y="601206"/>
                    <a:pt x="567326" y="826090"/>
                    <a:pt x="571972" y="786131"/>
                  </a:cubicBezTo>
                  <a:cubicBezTo>
                    <a:pt x="576618" y="746173"/>
                    <a:pt x="366603" y="480402"/>
                    <a:pt x="293191" y="384687"/>
                  </a:cubicBezTo>
                  <a:cubicBezTo>
                    <a:pt x="219779" y="288972"/>
                    <a:pt x="174245" y="267599"/>
                    <a:pt x="131499" y="211843"/>
                  </a:cubicBezTo>
                  <a:cubicBezTo>
                    <a:pt x="88753" y="156087"/>
                    <a:pt x="-51568" y="-79947"/>
                    <a:pt x="19986" y="27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7B8B1B36-8BAB-4742-8958-D719C7E973F0}"/>
                </a:ext>
              </a:extLst>
            </p:cNvPr>
            <p:cNvSpPr/>
            <p:nvPr/>
          </p:nvSpPr>
          <p:spPr>
            <a:xfrm>
              <a:off x="2862472" y="3866307"/>
              <a:ext cx="1364557" cy="292949"/>
            </a:xfrm>
            <a:custGeom>
              <a:avLst/>
              <a:gdLst>
                <a:gd name="connsiteX0" fmla="*/ 220453 w 1364557"/>
                <a:gd name="connsiteY0" fmla="*/ 843 h 292949"/>
                <a:gd name="connsiteX1" fmla="*/ 71228 w 1364557"/>
                <a:gd name="connsiteY1" fmla="*/ 175468 h 292949"/>
                <a:gd name="connsiteX2" fmla="*/ 242678 w 1364557"/>
                <a:gd name="connsiteY2" fmla="*/ 178643 h 292949"/>
                <a:gd name="connsiteX3" fmla="*/ 179178 w 1364557"/>
                <a:gd name="connsiteY3" fmla="*/ 197693 h 292949"/>
                <a:gd name="connsiteX4" fmla="*/ 569703 w 1364557"/>
                <a:gd name="connsiteY4" fmla="*/ 105618 h 292949"/>
                <a:gd name="connsiteX5" fmla="*/ 957053 w 1364557"/>
                <a:gd name="connsiteY5" fmla="*/ 159593 h 292949"/>
                <a:gd name="connsiteX6" fmla="*/ 934828 w 1364557"/>
                <a:gd name="connsiteY6" fmla="*/ 134193 h 292949"/>
                <a:gd name="connsiteX7" fmla="*/ 1363453 w 1364557"/>
                <a:gd name="connsiteY7" fmla="*/ 292943 h 292949"/>
                <a:gd name="connsiteX8" fmla="*/ 788778 w 1364557"/>
                <a:gd name="connsiteY8" fmla="*/ 140543 h 292949"/>
                <a:gd name="connsiteX9" fmla="*/ 280778 w 1364557"/>
                <a:gd name="connsiteY9" fmla="*/ 184993 h 292949"/>
                <a:gd name="connsiteX10" fmla="*/ 4553 w 1364557"/>
                <a:gd name="connsiteY10" fmla="*/ 213568 h 292949"/>
                <a:gd name="connsiteX11" fmla="*/ 112503 w 1364557"/>
                <a:gd name="connsiteY11" fmla="*/ 137368 h 292949"/>
                <a:gd name="connsiteX12" fmla="*/ 1378 w 1364557"/>
                <a:gd name="connsiteY12" fmla="*/ 108793 h 292949"/>
                <a:gd name="connsiteX13" fmla="*/ 220453 w 1364557"/>
                <a:gd name="connsiteY13" fmla="*/ 843 h 29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64557" h="292949">
                  <a:moveTo>
                    <a:pt x="220453" y="843"/>
                  </a:moveTo>
                  <a:cubicBezTo>
                    <a:pt x="232095" y="11956"/>
                    <a:pt x="67524" y="145835"/>
                    <a:pt x="71228" y="175468"/>
                  </a:cubicBezTo>
                  <a:cubicBezTo>
                    <a:pt x="74932" y="205101"/>
                    <a:pt x="224686" y="174939"/>
                    <a:pt x="242678" y="178643"/>
                  </a:cubicBezTo>
                  <a:cubicBezTo>
                    <a:pt x="260670" y="182347"/>
                    <a:pt x="124674" y="209864"/>
                    <a:pt x="179178" y="197693"/>
                  </a:cubicBezTo>
                  <a:cubicBezTo>
                    <a:pt x="233682" y="185522"/>
                    <a:pt x="440057" y="111968"/>
                    <a:pt x="569703" y="105618"/>
                  </a:cubicBezTo>
                  <a:cubicBezTo>
                    <a:pt x="699349" y="99268"/>
                    <a:pt x="896199" y="154831"/>
                    <a:pt x="957053" y="159593"/>
                  </a:cubicBezTo>
                  <a:cubicBezTo>
                    <a:pt x="1017907" y="164355"/>
                    <a:pt x="867095" y="111968"/>
                    <a:pt x="934828" y="134193"/>
                  </a:cubicBezTo>
                  <a:cubicBezTo>
                    <a:pt x="1002561" y="156418"/>
                    <a:pt x="1387795" y="291885"/>
                    <a:pt x="1363453" y="292943"/>
                  </a:cubicBezTo>
                  <a:cubicBezTo>
                    <a:pt x="1339111" y="294001"/>
                    <a:pt x="969224" y="158535"/>
                    <a:pt x="788778" y="140543"/>
                  </a:cubicBezTo>
                  <a:cubicBezTo>
                    <a:pt x="608332" y="122551"/>
                    <a:pt x="411482" y="172822"/>
                    <a:pt x="280778" y="184993"/>
                  </a:cubicBezTo>
                  <a:cubicBezTo>
                    <a:pt x="150074" y="197164"/>
                    <a:pt x="32599" y="221506"/>
                    <a:pt x="4553" y="213568"/>
                  </a:cubicBezTo>
                  <a:cubicBezTo>
                    <a:pt x="-23493" y="205631"/>
                    <a:pt x="113032" y="154830"/>
                    <a:pt x="112503" y="137368"/>
                  </a:cubicBezTo>
                  <a:cubicBezTo>
                    <a:pt x="111974" y="119906"/>
                    <a:pt x="-14497" y="125726"/>
                    <a:pt x="1378" y="108793"/>
                  </a:cubicBezTo>
                  <a:cubicBezTo>
                    <a:pt x="17253" y="91860"/>
                    <a:pt x="208811" y="-10270"/>
                    <a:pt x="220453" y="8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54813EED-C5C1-63B8-A55A-094066AE5323}"/>
                </a:ext>
              </a:extLst>
            </p:cNvPr>
            <p:cNvSpPr/>
            <p:nvPr/>
          </p:nvSpPr>
          <p:spPr>
            <a:xfrm>
              <a:off x="5017889" y="3974966"/>
              <a:ext cx="1732310" cy="373490"/>
            </a:xfrm>
            <a:custGeom>
              <a:avLst/>
              <a:gdLst>
                <a:gd name="connsiteX0" fmla="*/ 20836 w 1732310"/>
                <a:gd name="connsiteY0" fmla="*/ 365259 h 373490"/>
                <a:gd name="connsiteX1" fmla="*/ 763786 w 1732310"/>
                <a:gd name="connsiteY1" fmla="*/ 108084 h 373490"/>
                <a:gd name="connsiteX2" fmla="*/ 624086 w 1732310"/>
                <a:gd name="connsiteY2" fmla="*/ 152534 h 373490"/>
                <a:gd name="connsiteX3" fmla="*/ 1059061 w 1732310"/>
                <a:gd name="connsiteY3" fmla="*/ 111259 h 373490"/>
                <a:gd name="connsiteX4" fmla="*/ 1401961 w 1732310"/>
                <a:gd name="connsiteY4" fmla="*/ 200159 h 373490"/>
                <a:gd name="connsiteX5" fmla="*/ 1252736 w 1732310"/>
                <a:gd name="connsiteY5" fmla="*/ 127134 h 373490"/>
                <a:gd name="connsiteX6" fmla="*/ 1671836 w 1732310"/>
                <a:gd name="connsiteY6" fmla="*/ 174759 h 373490"/>
                <a:gd name="connsiteX7" fmla="*/ 1694061 w 1732310"/>
                <a:gd name="connsiteY7" fmla="*/ 168409 h 373490"/>
                <a:gd name="connsiteX8" fmla="*/ 1332111 w 1732310"/>
                <a:gd name="connsiteY8" fmla="*/ 98559 h 373490"/>
                <a:gd name="connsiteX9" fmla="*/ 951111 w 1732310"/>
                <a:gd name="connsiteY9" fmla="*/ 134 h 373490"/>
                <a:gd name="connsiteX10" fmla="*/ 1297186 w 1732310"/>
                <a:gd name="connsiteY10" fmla="*/ 120784 h 373490"/>
                <a:gd name="connsiteX11" fmla="*/ 862211 w 1732310"/>
                <a:gd name="connsiteY11" fmla="*/ 95384 h 373490"/>
                <a:gd name="connsiteX12" fmla="*/ 852686 w 1732310"/>
                <a:gd name="connsiteY12" fmla="*/ 89034 h 373490"/>
                <a:gd name="connsiteX13" fmla="*/ 881261 w 1732310"/>
                <a:gd name="connsiteY13" fmla="*/ 104909 h 373490"/>
                <a:gd name="connsiteX14" fmla="*/ 360561 w 1732310"/>
                <a:gd name="connsiteY14" fmla="*/ 158884 h 373490"/>
                <a:gd name="connsiteX15" fmla="*/ 554236 w 1732310"/>
                <a:gd name="connsiteY15" fmla="*/ 162059 h 373490"/>
                <a:gd name="connsiteX16" fmla="*/ 39886 w 1732310"/>
                <a:gd name="connsiteY16" fmla="*/ 292234 h 373490"/>
                <a:gd name="connsiteX17" fmla="*/ 192286 w 1732310"/>
                <a:gd name="connsiteY17" fmla="*/ 304934 h 373490"/>
                <a:gd name="connsiteX18" fmla="*/ 20836 w 1732310"/>
                <a:gd name="connsiteY18" fmla="*/ 365259 h 373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32310" h="373490">
                  <a:moveTo>
                    <a:pt x="20836" y="365259"/>
                  </a:moveTo>
                  <a:lnTo>
                    <a:pt x="763786" y="108084"/>
                  </a:lnTo>
                  <a:cubicBezTo>
                    <a:pt x="864328" y="72630"/>
                    <a:pt x="574874" y="152005"/>
                    <a:pt x="624086" y="152534"/>
                  </a:cubicBezTo>
                  <a:cubicBezTo>
                    <a:pt x="673298" y="153063"/>
                    <a:pt x="929415" y="103321"/>
                    <a:pt x="1059061" y="111259"/>
                  </a:cubicBezTo>
                  <a:cubicBezTo>
                    <a:pt x="1188707" y="119196"/>
                    <a:pt x="1369682" y="197513"/>
                    <a:pt x="1401961" y="200159"/>
                  </a:cubicBezTo>
                  <a:cubicBezTo>
                    <a:pt x="1434240" y="202805"/>
                    <a:pt x="1207757" y="131367"/>
                    <a:pt x="1252736" y="127134"/>
                  </a:cubicBezTo>
                  <a:cubicBezTo>
                    <a:pt x="1297715" y="122901"/>
                    <a:pt x="1598282" y="167880"/>
                    <a:pt x="1671836" y="174759"/>
                  </a:cubicBezTo>
                  <a:cubicBezTo>
                    <a:pt x="1745390" y="181638"/>
                    <a:pt x="1750682" y="181109"/>
                    <a:pt x="1694061" y="168409"/>
                  </a:cubicBezTo>
                  <a:cubicBezTo>
                    <a:pt x="1637440" y="155709"/>
                    <a:pt x="1455936" y="126605"/>
                    <a:pt x="1332111" y="98559"/>
                  </a:cubicBezTo>
                  <a:cubicBezTo>
                    <a:pt x="1208286" y="70513"/>
                    <a:pt x="956932" y="-3570"/>
                    <a:pt x="951111" y="134"/>
                  </a:cubicBezTo>
                  <a:cubicBezTo>
                    <a:pt x="945290" y="3838"/>
                    <a:pt x="1312003" y="104909"/>
                    <a:pt x="1297186" y="120784"/>
                  </a:cubicBezTo>
                  <a:cubicBezTo>
                    <a:pt x="1282369" y="136659"/>
                    <a:pt x="936294" y="100676"/>
                    <a:pt x="862211" y="95384"/>
                  </a:cubicBezTo>
                  <a:cubicBezTo>
                    <a:pt x="788128" y="90092"/>
                    <a:pt x="849511" y="87447"/>
                    <a:pt x="852686" y="89034"/>
                  </a:cubicBezTo>
                  <a:cubicBezTo>
                    <a:pt x="855861" y="90621"/>
                    <a:pt x="963282" y="93267"/>
                    <a:pt x="881261" y="104909"/>
                  </a:cubicBezTo>
                  <a:cubicBezTo>
                    <a:pt x="799240" y="116551"/>
                    <a:pt x="415065" y="149359"/>
                    <a:pt x="360561" y="158884"/>
                  </a:cubicBezTo>
                  <a:cubicBezTo>
                    <a:pt x="306057" y="168409"/>
                    <a:pt x="607682" y="139834"/>
                    <a:pt x="554236" y="162059"/>
                  </a:cubicBezTo>
                  <a:cubicBezTo>
                    <a:pt x="500790" y="184284"/>
                    <a:pt x="100211" y="268422"/>
                    <a:pt x="39886" y="292234"/>
                  </a:cubicBezTo>
                  <a:cubicBezTo>
                    <a:pt x="-20439" y="316046"/>
                    <a:pt x="197049" y="286413"/>
                    <a:pt x="192286" y="304934"/>
                  </a:cubicBezTo>
                  <a:cubicBezTo>
                    <a:pt x="187523" y="323455"/>
                    <a:pt x="-74414" y="398067"/>
                    <a:pt x="20836" y="365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ADDAF293-C75A-36DB-B82E-5DE738FC15EB}"/>
                </a:ext>
              </a:extLst>
            </p:cNvPr>
            <p:cNvSpPr/>
            <p:nvPr/>
          </p:nvSpPr>
          <p:spPr>
            <a:xfrm>
              <a:off x="5699125" y="4168775"/>
              <a:ext cx="1207258" cy="101753"/>
            </a:xfrm>
            <a:custGeom>
              <a:avLst/>
              <a:gdLst>
                <a:gd name="connsiteX0" fmla="*/ 0 w 1207258"/>
                <a:gd name="connsiteY0" fmla="*/ 0 h 101753"/>
                <a:gd name="connsiteX1" fmla="*/ 155575 w 1207258"/>
                <a:gd name="connsiteY1" fmla="*/ 3175 h 101753"/>
                <a:gd name="connsiteX2" fmla="*/ 803275 w 1207258"/>
                <a:gd name="connsiteY2" fmla="*/ 41275 h 101753"/>
                <a:gd name="connsiteX3" fmla="*/ 812800 w 1207258"/>
                <a:gd name="connsiteY3" fmla="*/ 47625 h 101753"/>
                <a:gd name="connsiteX4" fmla="*/ 1206500 w 1207258"/>
                <a:gd name="connsiteY4" fmla="*/ 101600 h 101753"/>
                <a:gd name="connsiteX5" fmla="*/ 698500 w 1207258"/>
                <a:gd name="connsiteY5" fmla="*/ 28575 h 101753"/>
                <a:gd name="connsiteX6" fmla="*/ 180975 w 1207258"/>
                <a:gd name="connsiteY6" fmla="*/ 22225 h 101753"/>
                <a:gd name="connsiteX7" fmla="*/ 250825 w 1207258"/>
                <a:gd name="connsiteY7" fmla="*/ 28575 h 101753"/>
                <a:gd name="connsiteX8" fmla="*/ 171450 w 1207258"/>
                <a:gd name="connsiteY8" fmla="*/ 28575 h 101753"/>
                <a:gd name="connsiteX9" fmla="*/ 0 w 1207258"/>
                <a:gd name="connsiteY9" fmla="*/ 0 h 101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7258" h="101753">
                  <a:moveTo>
                    <a:pt x="0" y="0"/>
                  </a:moveTo>
                  <a:lnTo>
                    <a:pt x="155575" y="3175"/>
                  </a:lnTo>
                  <a:lnTo>
                    <a:pt x="803275" y="41275"/>
                  </a:lnTo>
                  <a:cubicBezTo>
                    <a:pt x="912812" y="48683"/>
                    <a:pt x="745596" y="37571"/>
                    <a:pt x="812800" y="47625"/>
                  </a:cubicBezTo>
                  <a:cubicBezTo>
                    <a:pt x="880004" y="57679"/>
                    <a:pt x="1225550" y="104775"/>
                    <a:pt x="1206500" y="101600"/>
                  </a:cubicBezTo>
                  <a:cubicBezTo>
                    <a:pt x="1187450" y="98425"/>
                    <a:pt x="869421" y="41804"/>
                    <a:pt x="698500" y="28575"/>
                  </a:cubicBezTo>
                  <a:cubicBezTo>
                    <a:pt x="527579" y="15346"/>
                    <a:pt x="255587" y="22225"/>
                    <a:pt x="180975" y="22225"/>
                  </a:cubicBezTo>
                  <a:cubicBezTo>
                    <a:pt x="106363" y="22225"/>
                    <a:pt x="252413" y="27517"/>
                    <a:pt x="250825" y="28575"/>
                  </a:cubicBezTo>
                  <a:cubicBezTo>
                    <a:pt x="249237" y="29633"/>
                    <a:pt x="210079" y="33337"/>
                    <a:pt x="171450" y="28575"/>
                  </a:cubicBezTo>
                  <a:cubicBezTo>
                    <a:pt x="132821" y="23813"/>
                    <a:pt x="75935" y="11906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50BD564A-9F42-91DF-9054-18F2D48790E3}"/>
                </a:ext>
              </a:extLst>
            </p:cNvPr>
            <p:cNvSpPr/>
            <p:nvPr/>
          </p:nvSpPr>
          <p:spPr>
            <a:xfrm>
              <a:off x="3956002" y="4641383"/>
              <a:ext cx="800868" cy="1041501"/>
            </a:xfrm>
            <a:custGeom>
              <a:avLst/>
              <a:gdLst>
                <a:gd name="connsiteX0" fmla="*/ 800148 w 800868"/>
                <a:gd name="connsiteY0" fmla="*/ 467 h 1041501"/>
                <a:gd name="connsiteX1" fmla="*/ 574723 w 800868"/>
                <a:gd name="connsiteY1" fmla="*/ 530692 h 1041501"/>
                <a:gd name="connsiteX2" fmla="*/ 638223 w 800868"/>
                <a:gd name="connsiteY2" fmla="*/ 451317 h 1041501"/>
                <a:gd name="connsiteX3" fmla="*/ 374698 w 800868"/>
                <a:gd name="connsiteY3" fmla="*/ 794217 h 1041501"/>
                <a:gd name="connsiteX4" fmla="*/ 349298 w 800868"/>
                <a:gd name="connsiteY4" fmla="*/ 879942 h 1041501"/>
                <a:gd name="connsiteX5" fmla="*/ 177848 w 800868"/>
                <a:gd name="connsiteY5" fmla="*/ 933917 h 1041501"/>
                <a:gd name="connsiteX6" fmla="*/ 3223 w 800868"/>
                <a:gd name="connsiteY6" fmla="*/ 1038692 h 1041501"/>
                <a:gd name="connsiteX7" fmla="*/ 336598 w 800868"/>
                <a:gd name="connsiteY7" fmla="*/ 810092 h 1041501"/>
                <a:gd name="connsiteX8" fmla="*/ 447723 w 800868"/>
                <a:gd name="connsiteY8" fmla="*/ 625942 h 1041501"/>
                <a:gd name="connsiteX9" fmla="*/ 714423 w 800868"/>
                <a:gd name="connsiteY9" fmla="*/ 403692 h 1041501"/>
                <a:gd name="connsiteX10" fmla="*/ 698548 w 800868"/>
                <a:gd name="connsiteY10" fmla="*/ 473542 h 1041501"/>
                <a:gd name="connsiteX11" fmla="*/ 790623 w 800868"/>
                <a:gd name="connsiteY11" fmla="*/ 175092 h 1041501"/>
                <a:gd name="connsiteX12" fmla="*/ 650923 w 800868"/>
                <a:gd name="connsiteY12" fmla="*/ 432267 h 1041501"/>
                <a:gd name="connsiteX13" fmla="*/ 800148 w 800868"/>
                <a:gd name="connsiteY13" fmla="*/ 467 h 104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0868" h="1041501">
                  <a:moveTo>
                    <a:pt x="800148" y="467"/>
                  </a:moveTo>
                  <a:cubicBezTo>
                    <a:pt x="787448" y="16871"/>
                    <a:pt x="601710" y="455550"/>
                    <a:pt x="574723" y="530692"/>
                  </a:cubicBezTo>
                  <a:cubicBezTo>
                    <a:pt x="547735" y="605834"/>
                    <a:pt x="671560" y="407396"/>
                    <a:pt x="638223" y="451317"/>
                  </a:cubicBezTo>
                  <a:cubicBezTo>
                    <a:pt x="604885" y="495238"/>
                    <a:pt x="422852" y="722780"/>
                    <a:pt x="374698" y="794217"/>
                  </a:cubicBezTo>
                  <a:cubicBezTo>
                    <a:pt x="326544" y="865655"/>
                    <a:pt x="382106" y="856659"/>
                    <a:pt x="349298" y="879942"/>
                  </a:cubicBezTo>
                  <a:cubicBezTo>
                    <a:pt x="316490" y="903225"/>
                    <a:pt x="235527" y="907459"/>
                    <a:pt x="177848" y="933917"/>
                  </a:cubicBezTo>
                  <a:cubicBezTo>
                    <a:pt x="120169" y="960375"/>
                    <a:pt x="-23235" y="1059330"/>
                    <a:pt x="3223" y="1038692"/>
                  </a:cubicBezTo>
                  <a:cubicBezTo>
                    <a:pt x="29681" y="1018054"/>
                    <a:pt x="262515" y="878884"/>
                    <a:pt x="336598" y="810092"/>
                  </a:cubicBezTo>
                  <a:cubicBezTo>
                    <a:pt x="410681" y="741300"/>
                    <a:pt x="384752" y="693675"/>
                    <a:pt x="447723" y="625942"/>
                  </a:cubicBezTo>
                  <a:cubicBezTo>
                    <a:pt x="510694" y="558209"/>
                    <a:pt x="672619" y="429092"/>
                    <a:pt x="714423" y="403692"/>
                  </a:cubicBezTo>
                  <a:cubicBezTo>
                    <a:pt x="756227" y="378292"/>
                    <a:pt x="685848" y="511642"/>
                    <a:pt x="698548" y="473542"/>
                  </a:cubicBezTo>
                  <a:cubicBezTo>
                    <a:pt x="711248" y="435442"/>
                    <a:pt x="798561" y="181971"/>
                    <a:pt x="790623" y="175092"/>
                  </a:cubicBezTo>
                  <a:cubicBezTo>
                    <a:pt x="782685" y="168213"/>
                    <a:pt x="648277" y="459784"/>
                    <a:pt x="650923" y="432267"/>
                  </a:cubicBezTo>
                  <a:cubicBezTo>
                    <a:pt x="653569" y="404750"/>
                    <a:pt x="812848" y="-15937"/>
                    <a:pt x="800148" y="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6A8AA5D0-82DA-0B56-06FF-08E7351FA137}"/>
                </a:ext>
              </a:extLst>
            </p:cNvPr>
            <p:cNvSpPr/>
            <p:nvPr/>
          </p:nvSpPr>
          <p:spPr>
            <a:xfrm>
              <a:off x="4028674" y="5647531"/>
              <a:ext cx="232177" cy="340527"/>
            </a:xfrm>
            <a:custGeom>
              <a:avLst/>
              <a:gdLst>
                <a:gd name="connsiteX0" fmla="*/ 232176 w 232177"/>
                <a:gd name="connsiteY0" fmla="*/ 794 h 340527"/>
                <a:gd name="connsiteX1" fmla="*/ 38501 w 232177"/>
                <a:gd name="connsiteY1" fmla="*/ 261144 h 340527"/>
                <a:gd name="connsiteX2" fmla="*/ 130576 w 232177"/>
                <a:gd name="connsiteY2" fmla="*/ 340519 h 340527"/>
                <a:gd name="connsiteX3" fmla="*/ 401 w 232177"/>
                <a:gd name="connsiteY3" fmla="*/ 257969 h 340527"/>
                <a:gd name="connsiteX4" fmla="*/ 89301 w 232177"/>
                <a:gd name="connsiteY4" fmla="*/ 83344 h 340527"/>
                <a:gd name="connsiteX5" fmla="*/ 73426 w 232177"/>
                <a:gd name="connsiteY5" fmla="*/ 67469 h 340527"/>
                <a:gd name="connsiteX6" fmla="*/ 35326 w 232177"/>
                <a:gd name="connsiteY6" fmla="*/ 175419 h 340527"/>
                <a:gd name="connsiteX7" fmla="*/ 232176 w 232177"/>
                <a:gd name="connsiteY7" fmla="*/ 794 h 34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177" h="340527">
                  <a:moveTo>
                    <a:pt x="232176" y="794"/>
                  </a:moveTo>
                  <a:cubicBezTo>
                    <a:pt x="232705" y="15082"/>
                    <a:pt x="55434" y="204523"/>
                    <a:pt x="38501" y="261144"/>
                  </a:cubicBezTo>
                  <a:cubicBezTo>
                    <a:pt x="21568" y="317765"/>
                    <a:pt x="136926" y="341048"/>
                    <a:pt x="130576" y="340519"/>
                  </a:cubicBezTo>
                  <a:cubicBezTo>
                    <a:pt x="124226" y="339990"/>
                    <a:pt x="7280" y="300832"/>
                    <a:pt x="401" y="257969"/>
                  </a:cubicBezTo>
                  <a:cubicBezTo>
                    <a:pt x="-6478" y="215107"/>
                    <a:pt x="77130" y="115094"/>
                    <a:pt x="89301" y="83344"/>
                  </a:cubicBezTo>
                  <a:cubicBezTo>
                    <a:pt x="101472" y="51594"/>
                    <a:pt x="82422" y="52123"/>
                    <a:pt x="73426" y="67469"/>
                  </a:cubicBezTo>
                  <a:cubicBezTo>
                    <a:pt x="64430" y="82815"/>
                    <a:pt x="7280" y="181240"/>
                    <a:pt x="35326" y="175419"/>
                  </a:cubicBezTo>
                  <a:cubicBezTo>
                    <a:pt x="63372" y="169598"/>
                    <a:pt x="231647" y="-13494"/>
                    <a:pt x="232176" y="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CC3189F7-F430-7AF3-4F1F-E3339EBFE18B}"/>
                </a:ext>
              </a:extLst>
            </p:cNvPr>
            <p:cNvSpPr/>
            <p:nvPr/>
          </p:nvSpPr>
          <p:spPr>
            <a:xfrm>
              <a:off x="4450165" y="5732225"/>
              <a:ext cx="864885" cy="370127"/>
            </a:xfrm>
            <a:custGeom>
              <a:avLst/>
              <a:gdLst>
                <a:gd name="connsiteX0" fmla="*/ 10710 w 864885"/>
                <a:gd name="connsiteY0" fmla="*/ 357425 h 370127"/>
                <a:gd name="connsiteX1" fmla="*/ 480610 w 864885"/>
                <a:gd name="connsiteY1" fmla="*/ 217725 h 370127"/>
                <a:gd name="connsiteX2" fmla="*/ 864785 w 864885"/>
                <a:gd name="connsiteY2" fmla="*/ 370125 h 370127"/>
                <a:gd name="connsiteX3" fmla="*/ 515535 w 864885"/>
                <a:gd name="connsiteY3" fmla="*/ 220900 h 370127"/>
                <a:gd name="connsiteX4" fmla="*/ 226610 w 864885"/>
                <a:gd name="connsiteY4" fmla="*/ 20875 h 370127"/>
                <a:gd name="connsiteX5" fmla="*/ 439335 w 864885"/>
                <a:gd name="connsiteY5" fmla="*/ 198675 h 370127"/>
                <a:gd name="connsiteX6" fmla="*/ 156760 w 864885"/>
                <a:gd name="connsiteY6" fmla="*/ 259000 h 370127"/>
                <a:gd name="connsiteX7" fmla="*/ 194860 w 864885"/>
                <a:gd name="connsiteY7" fmla="*/ 236775 h 370127"/>
                <a:gd name="connsiteX8" fmla="*/ 90085 w 864885"/>
                <a:gd name="connsiteY8" fmla="*/ 157400 h 370127"/>
                <a:gd name="connsiteX9" fmla="*/ 115485 w 864885"/>
                <a:gd name="connsiteY9" fmla="*/ 1825 h 370127"/>
                <a:gd name="connsiteX10" fmla="*/ 182160 w 864885"/>
                <a:gd name="connsiteY10" fmla="*/ 271700 h 370127"/>
                <a:gd name="connsiteX11" fmla="*/ 153585 w 864885"/>
                <a:gd name="connsiteY11" fmla="*/ 297100 h 370127"/>
                <a:gd name="connsiteX12" fmla="*/ 10710 w 864885"/>
                <a:gd name="connsiteY12" fmla="*/ 357425 h 37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4885" h="370127">
                  <a:moveTo>
                    <a:pt x="10710" y="357425"/>
                  </a:moveTo>
                  <a:cubicBezTo>
                    <a:pt x="65214" y="344196"/>
                    <a:pt x="338264" y="215608"/>
                    <a:pt x="480610" y="217725"/>
                  </a:cubicBezTo>
                  <a:cubicBezTo>
                    <a:pt x="622956" y="219842"/>
                    <a:pt x="858964" y="369596"/>
                    <a:pt x="864785" y="370125"/>
                  </a:cubicBezTo>
                  <a:cubicBezTo>
                    <a:pt x="870606" y="370654"/>
                    <a:pt x="621897" y="279108"/>
                    <a:pt x="515535" y="220900"/>
                  </a:cubicBezTo>
                  <a:cubicBezTo>
                    <a:pt x="409173" y="162692"/>
                    <a:pt x="239310" y="24579"/>
                    <a:pt x="226610" y="20875"/>
                  </a:cubicBezTo>
                  <a:cubicBezTo>
                    <a:pt x="213910" y="17171"/>
                    <a:pt x="450977" y="158987"/>
                    <a:pt x="439335" y="198675"/>
                  </a:cubicBezTo>
                  <a:cubicBezTo>
                    <a:pt x="427693" y="238362"/>
                    <a:pt x="197506" y="252650"/>
                    <a:pt x="156760" y="259000"/>
                  </a:cubicBezTo>
                  <a:cubicBezTo>
                    <a:pt x="116014" y="265350"/>
                    <a:pt x="205972" y="253708"/>
                    <a:pt x="194860" y="236775"/>
                  </a:cubicBezTo>
                  <a:cubicBezTo>
                    <a:pt x="183748" y="219842"/>
                    <a:pt x="103314" y="196558"/>
                    <a:pt x="90085" y="157400"/>
                  </a:cubicBezTo>
                  <a:cubicBezTo>
                    <a:pt x="76856" y="118242"/>
                    <a:pt x="100139" y="-17225"/>
                    <a:pt x="115485" y="1825"/>
                  </a:cubicBezTo>
                  <a:cubicBezTo>
                    <a:pt x="130831" y="20875"/>
                    <a:pt x="175810" y="222487"/>
                    <a:pt x="182160" y="271700"/>
                  </a:cubicBezTo>
                  <a:cubicBezTo>
                    <a:pt x="188510" y="320913"/>
                    <a:pt x="181102" y="284929"/>
                    <a:pt x="153585" y="297100"/>
                  </a:cubicBezTo>
                  <a:cubicBezTo>
                    <a:pt x="126068" y="309271"/>
                    <a:pt x="-43794" y="370654"/>
                    <a:pt x="10710" y="357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9DBDB64B-9D3A-3936-CA3C-D1C40DCD67CA}"/>
                </a:ext>
              </a:extLst>
            </p:cNvPr>
            <p:cNvSpPr/>
            <p:nvPr/>
          </p:nvSpPr>
          <p:spPr>
            <a:xfrm>
              <a:off x="4260778" y="5492723"/>
              <a:ext cx="349338" cy="607087"/>
            </a:xfrm>
            <a:custGeom>
              <a:avLst/>
              <a:gdLst>
                <a:gd name="connsiteX0" fmla="*/ 72 w 349338"/>
                <a:gd name="connsiteY0" fmla="*/ 244502 h 607087"/>
                <a:gd name="connsiteX1" fmla="*/ 120722 w 349338"/>
                <a:gd name="connsiteY1" fmla="*/ 355627 h 607087"/>
                <a:gd name="connsiteX2" fmla="*/ 63572 w 349338"/>
                <a:gd name="connsiteY2" fmla="*/ 504852 h 607087"/>
                <a:gd name="connsiteX3" fmla="*/ 190572 w 349338"/>
                <a:gd name="connsiteY3" fmla="*/ 282602 h 607087"/>
                <a:gd name="connsiteX4" fmla="*/ 349322 w 349338"/>
                <a:gd name="connsiteY4" fmla="*/ 27 h 607087"/>
                <a:gd name="connsiteX5" fmla="*/ 181047 w 349338"/>
                <a:gd name="connsiteY5" fmla="*/ 266727 h 607087"/>
                <a:gd name="connsiteX6" fmla="*/ 73097 w 349338"/>
                <a:gd name="connsiteY6" fmla="*/ 495327 h 607087"/>
                <a:gd name="connsiteX7" fmla="*/ 34997 w 349338"/>
                <a:gd name="connsiteY7" fmla="*/ 419127 h 607087"/>
                <a:gd name="connsiteX8" fmla="*/ 19122 w 349338"/>
                <a:gd name="connsiteY8" fmla="*/ 606452 h 607087"/>
                <a:gd name="connsiteX9" fmla="*/ 101672 w 349338"/>
                <a:gd name="connsiteY9" fmla="*/ 342927 h 607087"/>
                <a:gd name="connsiteX10" fmla="*/ 72 w 349338"/>
                <a:gd name="connsiteY10" fmla="*/ 244502 h 60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338" h="607087">
                  <a:moveTo>
                    <a:pt x="72" y="244502"/>
                  </a:moveTo>
                  <a:cubicBezTo>
                    <a:pt x="3247" y="246619"/>
                    <a:pt x="110139" y="312235"/>
                    <a:pt x="120722" y="355627"/>
                  </a:cubicBezTo>
                  <a:cubicBezTo>
                    <a:pt x="131305" y="399019"/>
                    <a:pt x="51930" y="517023"/>
                    <a:pt x="63572" y="504852"/>
                  </a:cubicBezTo>
                  <a:cubicBezTo>
                    <a:pt x="75214" y="492681"/>
                    <a:pt x="142947" y="366740"/>
                    <a:pt x="190572" y="282602"/>
                  </a:cubicBezTo>
                  <a:cubicBezTo>
                    <a:pt x="238197" y="198464"/>
                    <a:pt x="350910" y="2673"/>
                    <a:pt x="349322" y="27"/>
                  </a:cubicBezTo>
                  <a:cubicBezTo>
                    <a:pt x="347735" y="-2619"/>
                    <a:pt x="227085" y="184177"/>
                    <a:pt x="181047" y="266727"/>
                  </a:cubicBezTo>
                  <a:cubicBezTo>
                    <a:pt x="135010" y="349277"/>
                    <a:pt x="97439" y="469927"/>
                    <a:pt x="73097" y="495327"/>
                  </a:cubicBezTo>
                  <a:cubicBezTo>
                    <a:pt x="48755" y="520727"/>
                    <a:pt x="43993" y="400606"/>
                    <a:pt x="34997" y="419127"/>
                  </a:cubicBezTo>
                  <a:cubicBezTo>
                    <a:pt x="26001" y="437648"/>
                    <a:pt x="8010" y="619152"/>
                    <a:pt x="19122" y="606452"/>
                  </a:cubicBezTo>
                  <a:cubicBezTo>
                    <a:pt x="30234" y="593752"/>
                    <a:pt x="103789" y="402723"/>
                    <a:pt x="101672" y="342927"/>
                  </a:cubicBezTo>
                  <a:cubicBezTo>
                    <a:pt x="99555" y="283131"/>
                    <a:pt x="-3103" y="242385"/>
                    <a:pt x="72" y="244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3D13AD01-77E2-860D-DE92-C19E34D6CC11}"/>
                </a:ext>
              </a:extLst>
            </p:cNvPr>
            <p:cNvSpPr/>
            <p:nvPr/>
          </p:nvSpPr>
          <p:spPr>
            <a:xfrm>
              <a:off x="4387850" y="5902519"/>
              <a:ext cx="628941" cy="537028"/>
            </a:xfrm>
            <a:custGeom>
              <a:avLst/>
              <a:gdLst>
                <a:gd name="connsiteX0" fmla="*/ 0 w 628941"/>
                <a:gd name="connsiteY0" fmla="*/ 2981 h 537028"/>
                <a:gd name="connsiteX1" fmla="*/ 57150 w 628941"/>
                <a:gd name="connsiteY1" fmla="*/ 53781 h 537028"/>
                <a:gd name="connsiteX2" fmla="*/ 196850 w 628941"/>
                <a:gd name="connsiteY2" fmla="*/ 371281 h 537028"/>
                <a:gd name="connsiteX3" fmla="*/ 307975 w 628941"/>
                <a:gd name="connsiteY3" fmla="*/ 330006 h 537028"/>
                <a:gd name="connsiteX4" fmla="*/ 628650 w 628941"/>
                <a:gd name="connsiteY4" fmla="*/ 536381 h 537028"/>
                <a:gd name="connsiteX5" fmla="*/ 361950 w 628941"/>
                <a:gd name="connsiteY5" fmla="*/ 393506 h 537028"/>
                <a:gd name="connsiteX6" fmla="*/ 184150 w 628941"/>
                <a:gd name="connsiteY6" fmla="*/ 349056 h 537028"/>
                <a:gd name="connsiteX7" fmla="*/ 104775 w 628941"/>
                <a:gd name="connsiteY7" fmla="*/ 174431 h 537028"/>
                <a:gd name="connsiteX8" fmla="*/ 0 w 628941"/>
                <a:gd name="connsiteY8" fmla="*/ 2981 h 537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941" h="537028">
                  <a:moveTo>
                    <a:pt x="0" y="2981"/>
                  </a:moveTo>
                  <a:cubicBezTo>
                    <a:pt x="12171" y="-2311"/>
                    <a:pt x="24342" y="-7602"/>
                    <a:pt x="57150" y="53781"/>
                  </a:cubicBezTo>
                  <a:cubicBezTo>
                    <a:pt x="89958" y="115164"/>
                    <a:pt x="155046" y="325244"/>
                    <a:pt x="196850" y="371281"/>
                  </a:cubicBezTo>
                  <a:cubicBezTo>
                    <a:pt x="238654" y="417319"/>
                    <a:pt x="236008" y="302489"/>
                    <a:pt x="307975" y="330006"/>
                  </a:cubicBezTo>
                  <a:cubicBezTo>
                    <a:pt x="379942" y="357523"/>
                    <a:pt x="619654" y="525798"/>
                    <a:pt x="628650" y="536381"/>
                  </a:cubicBezTo>
                  <a:cubicBezTo>
                    <a:pt x="637646" y="546964"/>
                    <a:pt x="436033" y="424727"/>
                    <a:pt x="361950" y="393506"/>
                  </a:cubicBezTo>
                  <a:cubicBezTo>
                    <a:pt x="287867" y="362285"/>
                    <a:pt x="227013" y="385569"/>
                    <a:pt x="184150" y="349056"/>
                  </a:cubicBezTo>
                  <a:cubicBezTo>
                    <a:pt x="141288" y="312544"/>
                    <a:pt x="104775" y="174431"/>
                    <a:pt x="104775" y="174431"/>
                  </a:cubicBezTo>
                  <a:lnTo>
                    <a:pt x="0" y="298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FC2E648B-9BCE-E109-E021-327E705193DA}"/>
                </a:ext>
              </a:extLst>
            </p:cNvPr>
            <p:cNvSpPr/>
            <p:nvPr/>
          </p:nvSpPr>
          <p:spPr>
            <a:xfrm>
              <a:off x="3521738" y="6409867"/>
              <a:ext cx="916916" cy="487160"/>
            </a:xfrm>
            <a:custGeom>
              <a:avLst/>
              <a:gdLst>
                <a:gd name="connsiteX0" fmla="*/ 916912 w 916916"/>
                <a:gd name="connsiteY0" fmla="*/ 458 h 487160"/>
                <a:gd name="connsiteX1" fmla="*/ 469237 w 916916"/>
                <a:gd name="connsiteY1" fmla="*/ 203658 h 487160"/>
                <a:gd name="connsiteX2" fmla="*/ 618462 w 916916"/>
                <a:gd name="connsiteY2" fmla="*/ 194133 h 487160"/>
                <a:gd name="connsiteX3" fmla="*/ 469237 w 916916"/>
                <a:gd name="connsiteY3" fmla="*/ 298908 h 487160"/>
                <a:gd name="connsiteX4" fmla="*/ 231112 w 916916"/>
                <a:gd name="connsiteY4" fmla="*/ 356058 h 487160"/>
                <a:gd name="connsiteX5" fmla="*/ 5687 w 916916"/>
                <a:gd name="connsiteY5" fmla="*/ 486233 h 487160"/>
                <a:gd name="connsiteX6" fmla="*/ 475587 w 916916"/>
                <a:gd name="connsiteY6" fmla="*/ 283033 h 487160"/>
                <a:gd name="connsiteX7" fmla="*/ 478762 w 916916"/>
                <a:gd name="connsiteY7" fmla="*/ 187783 h 487160"/>
                <a:gd name="connsiteX8" fmla="*/ 478762 w 916916"/>
                <a:gd name="connsiteY8" fmla="*/ 178258 h 487160"/>
                <a:gd name="connsiteX9" fmla="*/ 729587 w 916916"/>
                <a:gd name="connsiteY9" fmla="*/ 95708 h 487160"/>
                <a:gd name="connsiteX10" fmla="*/ 808962 w 916916"/>
                <a:gd name="connsiteY10" fmla="*/ 203658 h 487160"/>
                <a:gd name="connsiteX11" fmla="*/ 799437 w 916916"/>
                <a:gd name="connsiteY11" fmla="*/ 89358 h 487160"/>
                <a:gd name="connsiteX12" fmla="*/ 478762 w 916916"/>
                <a:gd name="connsiteY12" fmla="*/ 146508 h 487160"/>
                <a:gd name="connsiteX13" fmla="*/ 916912 w 916916"/>
                <a:gd name="connsiteY13" fmla="*/ 458 h 48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6916" h="487160">
                  <a:moveTo>
                    <a:pt x="916912" y="458"/>
                  </a:moveTo>
                  <a:cubicBezTo>
                    <a:pt x="915324" y="9983"/>
                    <a:pt x="518979" y="171379"/>
                    <a:pt x="469237" y="203658"/>
                  </a:cubicBezTo>
                  <a:cubicBezTo>
                    <a:pt x="419495" y="235937"/>
                    <a:pt x="618462" y="178258"/>
                    <a:pt x="618462" y="194133"/>
                  </a:cubicBezTo>
                  <a:cubicBezTo>
                    <a:pt x="618462" y="210008"/>
                    <a:pt x="533795" y="271921"/>
                    <a:pt x="469237" y="298908"/>
                  </a:cubicBezTo>
                  <a:cubicBezTo>
                    <a:pt x="404679" y="325895"/>
                    <a:pt x="308370" y="324837"/>
                    <a:pt x="231112" y="356058"/>
                  </a:cubicBezTo>
                  <a:cubicBezTo>
                    <a:pt x="153854" y="387279"/>
                    <a:pt x="-35059" y="498404"/>
                    <a:pt x="5687" y="486233"/>
                  </a:cubicBezTo>
                  <a:cubicBezTo>
                    <a:pt x="46433" y="474062"/>
                    <a:pt x="396741" y="332775"/>
                    <a:pt x="475587" y="283033"/>
                  </a:cubicBezTo>
                  <a:cubicBezTo>
                    <a:pt x="554433" y="233291"/>
                    <a:pt x="478233" y="205245"/>
                    <a:pt x="478762" y="187783"/>
                  </a:cubicBezTo>
                  <a:cubicBezTo>
                    <a:pt x="479291" y="170321"/>
                    <a:pt x="436958" y="193604"/>
                    <a:pt x="478762" y="178258"/>
                  </a:cubicBezTo>
                  <a:cubicBezTo>
                    <a:pt x="520566" y="162912"/>
                    <a:pt x="674554" y="91475"/>
                    <a:pt x="729587" y="95708"/>
                  </a:cubicBezTo>
                  <a:cubicBezTo>
                    <a:pt x="784620" y="99941"/>
                    <a:pt x="797320" y="204716"/>
                    <a:pt x="808962" y="203658"/>
                  </a:cubicBezTo>
                  <a:cubicBezTo>
                    <a:pt x="820604" y="202600"/>
                    <a:pt x="854470" y="98883"/>
                    <a:pt x="799437" y="89358"/>
                  </a:cubicBezTo>
                  <a:cubicBezTo>
                    <a:pt x="744404" y="79833"/>
                    <a:pt x="465533" y="160266"/>
                    <a:pt x="478762" y="146508"/>
                  </a:cubicBezTo>
                  <a:cubicBezTo>
                    <a:pt x="491991" y="132750"/>
                    <a:pt x="918500" y="-9067"/>
                    <a:pt x="916912" y="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D9E27F58-CB9F-62F4-2171-7065C3322813}"/>
                </a:ext>
              </a:extLst>
            </p:cNvPr>
            <p:cNvSpPr/>
            <p:nvPr/>
          </p:nvSpPr>
          <p:spPr>
            <a:xfrm>
              <a:off x="4828919" y="6613524"/>
              <a:ext cx="1156741" cy="562687"/>
            </a:xfrm>
            <a:custGeom>
              <a:avLst/>
              <a:gdLst>
                <a:gd name="connsiteX0" fmla="*/ 256 w 1156741"/>
                <a:gd name="connsiteY0" fmla="*/ 76201 h 562687"/>
                <a:gd name="connsiteX1" fmla="*/ 368556 w 1156741"/>
                <a:gd name="connsiteY1" fmla="*/ 34926 h 562687"/>
                <a:gd name="connsiteX2" fmla="*/ 724156 w 1156741"/>
                <a:gd name="connsiteY2" fmla="*/ 206376 h 562687"/>
                <a:gd name="connsiteX3" fmla="*/ 740031 w 1156741"/>
                <a:gd name="connsiteY3" fmla="*/ 123826 h 562687"/>
                <a:gd name="connsiteX4" fmla="*/ 1111506 w 1156741"/>
                <a:gd name="connsiteY4" fmla="*/ 333376 h 562687"/>
                <a:gd name="connsiteX5" fmla="*/ 1111506 w 1156741"/>
                <a:gd name="connsiteY5" fmla="*/ 412751 h 562687"/>
                <a:gd name="connsiteX6" fmla="*/ 1003556 w 1156741"/>
                <a:gd name="connsiteY6" fmla="*/ 561976 h 562687"/>
                <a:gd name="connsiteX7" fmla="*/ 1155956 w 1156741"/>
                <a:gd name="connsiteY7" fmla="*/ 346076 h 562687"/>
                <a:gd name="connsiteX8" fmla="*/ 924181 w 1156741"/>
                <a:gd name="connsiteY8" fmla="*/ 301626 h 562687"/>
                <a:gd name="connsiteX9" fmla="*/ 924181 w 1156741"/>
                <a:gd name="connsiteY9" fmla="*/ 136526 h 562687"/>
                <a:gd name="connsiteX10" fmla="*/ 1038481 w 1156741"/>
                <a:gd name="connsiteY10" fmla="*/ 1 h 562687"/>
                <a:gd name="connsiteX11" fmla="*/ 800356 w 1156741"/>
                <a:gd name="connsiteY11" fmla="*/ 133351 h 562687"/>
                <a:gd name="connsiteX12" fmla="*/ 657481 w 1156741"/>
                <a:gd name="connsiteY12" fmla="*/ 107951 h 562687"/>
                <a:gd name="connsiteX13" fmla="*/ 444756 w 1156741"/>
                <a:gd name="connsiteY13" fmla="*/ 6351 h 562687"/>
                <a:gd name="connsiteX14" fmla="*/ 651131 w 1156741"/>
                <a:gd name="connsiteY14" fmla="*/ 130176 h 562687"/>
                <a:gd name="connsiteX15" fmla="*/ 343156 w 1156741"/>
                <a:gd name="connsiteY15" fmla="*/ 15876 h 562687"/>
                <a:gd name="connsiteX16" fmla="*/ 165356 w 1156741"/>
                <a:gd name="connsiteY16" fmla="*/ 53976 h 562687"/>
                <a:gd name="connsiteX17" fmla="*/ 3431 w 1156741"/>
                <a:gd name="connsiteY17" fmla="*/ 149226 h 562687"/>
                <a:gd name="connsiteX18" fmla="*/ 305056 w 1156741"/>
                <a:gd name="connsiteY18" fmla="*/ 44451 h 562687"/>
                <a:gd name="connsiteX19" fmla="*/ 256 w 1156741"/>
                <a:gd name="connsiteY19" fmla="*/ 76201 h 56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56741" h="562687">
                  <a:moveTo>
                    <a:pt x="256" y="76201"/>
                  </a:moveTo>
                  <a:cubicBezTo>
                    <a:pt x="10839" y="74613"/>
                    <a:pt x="247906" y="13230"/>
                    <a:pt x="368556" y="34926"/>
                  </a:cubicBezTo>
                  <a:cubicBezTo>
                    <a:pt x="489206" y="56622"/>
                    <a:pt x="662244" y="191559"/>
                    <a:pt x="724156" y="206376"/>
                  </a:cubicBezTo>
                  <a:cubicBezTo>
                    <a:pt x="786068" y="221193"/>
                    <a:pt x="675473" y="102659"/>
                    <a:pt x="740031" y="123826"/>
                  </a:cubicBezTo>
                  <a:cubicBezTo>
                    <a:pt x="804589" y="144993"/>
                    <a:pt x="1049594" y="285222"/>
                    <a:pt x="1111506" y="333376"/>
                  </a:cubicBezTo>
                  <a:cubicBezTo>
                    <a:pt x="1173418" y="381530"/>
                    <a:pt x="1129498" y="374651"/>
                    <a:pt x="1111506" y="412751"/>
                  </a:cubicBezTo>
                  <a:cubicBezTo>
                    <a:pt x="1093514" y="450851"/>
                    <a:pt x="996148" y="573089"/>
                    <a:pt x="1003556" y="561976"/>
                  </a:cubicBezTo>
                  <a:cubicBezTo>
                    <a:pt x="1010964" y="550864"/>
                    <a:pt x="1169185" y="389468"/>
                    <a:pt x="1155956" y="346076"/>
                  </a:cubicBezTo>
                  <a:cubicBezTo>
                    <a:pt x="1142727" y="302684"/>
                    <a:pt x="962810" y="336551"/>
                    <a:pt x="924181" y="301626"/>
                  </a:cubicBezTo>
                  <a:cubicBezTo>
                    <a:pt x="885552" y="266701"/>
                    <a:pt x="905131" y="186797"/>
                    <a:pt x="924181" y="136526"/>
                  </a:cubicBezTo>
                  <a:cubicBezTo>
                    <a:pt x="943231" y="86255"/>
                    <a:pt x="1059118" y="530"/>
                    <a:pt x="1038481" y="1"/>
                  </a:cubicBezTo>
                  <a:cubicBezTo>
                    <a:pt x="1017844" y="-528"/>
                    <a:pt x="863856" y="115359"/>
                    <a:pt x="800356" y="133351"/>
                  </a:cubicBezTo>
                  <a:cubicBezTo>
                    <a:pt x="736856" y="151343"/>
                    <a:pt x="716748" y="129118"/>
                    <a:pt x="657481" y="107951"/>
                  </a:cubicBezTo>
                  <a:cubicBezTo>
                    <a:pt x="598214" y="86784"/>
                    <a:pt x="445814" y="2647"/>
                    <a:pt x="444756" y="6351"/>
                  </a:cubicBezTo>
                  <a:cubicBezTo>
                    <a:pt x="443698" y="10055"/>
                    <a:pt x="668064" y="128589"/>
                    <a:pt x="651131" y="130176"/>
                  </a:cubicBezTo>
                  <a:cubicBezTo>
                    <a:pt x="634198" y="131764"/>
                    <a:pt x="424119" y="28576"/>
                    <a:pt x="343156" y="15876"/>
                  </a:cubicBezTo>
                  <a:cubicBezTo>
                    <a:pt x="262193" y="3176"/>
                    <a:pt x="221977" y="31751"/>
                    <a:pt x="165356" y="53976"/>
                  </a:cubicBezTo>
                  <a:cubicBezTo>
                    <a:pt x="108735" y="76201"/>
                    <a:pt x="-19852" y="150814"/>
                    <a:pt x="3431" y="149226"/>
                  </a:cubicBezTo>
                  <a:cubicBezTo>
                    <a:pt x="26714" y="147639"/>
                    <a:pt x="300294" y="58209"/>
                    <a:pt x="305056" y="44451"/>
                  </a:cubicBezTo>
                  <a:cubicBezTo>
                    <a:pt x="309818" y="30693"/>
                    <a:pt x="-10327" y="77789"/>
                    <a:pt x="256" y="76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617732CC-6D97-738C-7FF8-DC2E4F6A5A16}"/>
                </a:ext>
              </a:extLst>
            </p:cNvPr>
            <p:cNvSpPr/>
            <p:nvPr/>
          </p:nvSpPr>
          <p:spPr>
            <a:xfrm>
              <a:off x="3039637" y="2502284"/>
              <a:ext cx="1428784" cy="722977"/>
            </a:xfrm>
            <a:custGeom>
              <a:avLst/>
              <a:gdLst>
                <a:gd name="connsiteX0" fmla="*/ 1153991 w 1428784"/>
                <a:gd name="connsiteY0" fmla="*/ 2181 h 722977"/>
                <a:gd name="connsiteX1" fmla="*/ 1208044 w 1428784"/>
                <a:gd name="connsiteY1" fmla="*/ 394067 h 722977"/>
                <a:gd name="connsiteX2" fmla="*/ 1316150 w 1428784"/>
                <a:gd name="connsiteY2" fmla="*/ 506678 h 722977"/>
                <a:gd name="connsiteX3" fmla="*/ 1158495 w 1428784"/>
                <a:gd name="connsiteY3" fmla="*/ 488660 h 722977"/>
                <a:gd name="connsiteX4" fmla="*/ 991831 w 1428784"/>
                <a:gd name="connsiteY4" fmla="*/ 484155 h 722977"/>
                <a:gd name="connsiteX5" fmla="*/ 9864 w 1428784"/>
                <a:gd name="connsiteY5" fmla="*/ 610280 h 722977"/>
                <a:gd name="connsiteX6" fmla="*/ 536883 w 1428784"/>
                <a:gd name="connsiteY6" fmla="*/ 542713 h 722977"/>
                <a:gd name="connsiteX7" fmla="*/ 1352186 w 1428784"/>
                <a:gd name="connsiteY7" fmla="*/ 601271 h 722977"/>
                <a:gd name="connsiteX8" fmla="*/ 780123 w 1428784"/>
                <a:gd name="connsiteY8" fmla="*/ 587757 h 722977"/>
                <a:gd name="connsiteX9" fmla="*/ 1428761 w 1428784"/>
                <a:gd name="connsiteY9" fmla="*/ 722890 h 722977"/>
                <a:gd name="connsiteX10" fmla="*/ 753096 w 1428784"/>
                <a:gd name="connsiteY10" fmla="*/ 565235 h 722977"/>
                <a:gd name="connsiteX11" fmla="*/ 834176 w 1428784"/>
                <a:gd name="connsiteY11" fmla="*/ 533704 h 722977"/>
                <a:gd name="connsiteX12" fmla="*/ 622467 w 1428784"/>
                <a:gd name="connsiteY12" fmla="*/ 421093 h 722977"/>
                <a:gd name="connsiteX13" fmla="*/ 1226062 w 1428784"/>
                <a:gd name="connsiteY13" fmla="*/ 448120 h 722977"/>
                <a:gd name="connsiteX14" fmla="*/ 1077415 w 1428784"/>
                <a:gd name="connsiteY14" fmla="*/ 376049 h 722977"/>
                <a:gd name="connsiteX15" fmla="*/ 1158495 w 1428784"/>
                <a:gd name="connsiteY15" fmla="*/ 240916 h 722977"/>
                <a:gd name="connsiteX16" fmla="*/ 1153991 w 1428784"/>
                <a:gd name="connsiteY16" fmla="*/ 2181 h 722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28784" h="722977">
                  <a:moveTo>
                    <a:pt x="1153991" y="2181"/>
                  </a:moveTo>
                  <a:cubicBezTo>
                    <a:pt x="1162249" y="27706"/>
                    <a:pt x="1181018" y="309984"/>
                    <a:pt x="1208044" y="394067"/>
                  </a:cubicBezTo>
                  <a:cubicBezTo>
                    <a:pt x="1235070" y="478150"/>
                    <a:pt x="1324408" y="490913"/>
                    <a:pt x="1316150" y="506678"/>
                  </a:cubicBezTo>
                  <a:cubicBezTo>
                    <a:pt x="1307892" y="522444"/>
                    <a:pt x="1212548" y="492414"/>
                    <a:pt x="1158495" y="488660"/>
                  </a:cubicBezTo>
                  <a:cubicBezTo>
                    <a:pt x="1104442" y="484906"/>
                    <a:pt x="1183270" y="463885"/>
                    <a:pt x="991831" y="484155"/>
                  </a:cubicBezTo>
                  <a:cubicBezTo>
                    <a:pt x="800392" y="504425"/>
                    <a:pt x="9864" y="610280"/>
                    <a:pt x="9864" y="610280"/>
                  </a:cubicBezTo>
                  <a:cubicBezTo>
                    <a:pt x="-65961" y="620040"/>
                    <a:pt x="313163" y="544215"/>
                    <a:pt x="536883" y="542713"/>
                  </a:cubicBezTo>
                  <a:cubicBezTo>
                    <a:pt x="760603" y="541212"/>
                    <a:pt x="1311646" y="593764"/>
                    <a:pt x="1352186" y="601271"/>
                  </a:cubicBezTo>
                  <a:cubicBezTo>
                    <a:pt x="1392726" y="608778"/>
                    <a:pt x="767361" y="567487"/>
                    <a:pt x="780123" y="587757"/>
                  </a:cubicBezTo>
                  <a:cubicBezTo>
                    <a:pt x="792885" y="608027"/>
                    <a:pt x="1433265" y="726644"/>
                    <a:pt x="1428761" y="722890"/>
                  </a:cubicBezTo>
                  <a:cubicBezTo>
                    <a:pt x="1424257" y="719136"/>
                    <a:pt x="852193" y="596766"/>
                    <a:pt x="753096" y="565235"/>
                  </a:cubicBezTo>
                  <a:cubicBezTo>
                    <a:pt x="653998" y="533704"/>
                    <a:pt x="855947" y="557728"/>
                    <a:pt x="834176" y="533704"/>
                  </a:cubicBezTo>
                  <a:cubicBezTo>
                    <a:pt x="812405" y="509680"/>
                    <a:pt x="557153" y="435357"/>
                    <a:pt x="622467" y="421093"/>
                  </a:cubicBezTo>
                  <a:cubicBezTo>
                    <a:pt x="687781" y="406829"/>
                    <a:pt x="1150237" y="455627"/>
                    <a:pt x="1226062" y="448120"/>
                  </a:cubicBezTo>
                  <a:cubicBezTo>
                    <a:pt x="1301887" y="440613"/>
                    <a:pt x="1088676" y="410583"/>
                    <a:pt x="1077415" y="376049"/>
                  </a:cubicBezTo>
                  <a:cubicBezTo>
                    <a:pt x="1066154" y="341515"/>
                    <a:pt x="1142730" y="299474"/>
                    <a:pt x="1158495" y="240916"/>
                  </a:cubicBezTo>
                  <a:cubicBezTo>
                    <a:pt x="1174260" y="182358"/>
                    <a:pt x="1145733" y="-23344"/>
                    <a:pt x="1153991" y="2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B81C7A21-09EB-E4E3-A726-7E5D0D2FCAD0}"/>
                </a:ext>
              </a:extLst>
            </p:cNvPr>
            <p:cNvSpPr/>
            <p:nvPr/>
          </p:nvSpPr>
          <p:spPr>
            <a:xfrm>
              <a:off x="4606116" y="2567855"/>
              <a:ext cx="1443762" cy="1101364"/>
            </a:xfrm>
            <a:custGeom>
              <a:avLst/>
              <a:gdLst>
                <a:gd name="connsiteX0" fmla="*/ 1919 w 1443762"/>
                <a:gd name="connsiteY0" fmla="*/ 4177 h 1101364"/>
                <a:gd name="connsiteX1" fmla="*/ 465876 w 1443762"/>
                <a:gd name="connsiteY1" fmla="*/ 499664 h 1101364"/>
                <a:gd name="connsiteX2" fmla="*/ 33451 w 1443762"/>
                <a:gd name="connsiteY2" fmla="*/ 513178 h 1101364"/>
                <a:gd name="connsiteX3" fmla="*/ 677584 w 1443762"/>
                <a:gd name="connsiteY3" fmla="*/ 418584 h 1101364"/>
                <a:gd name="connsiteX4" fmla="*/ 384796 w 1443762"/>
                <a:gd name="connsiteY4" fmla="*/ 531195 h 1101364"/>
                <a:gd name="connsiteX5" fmla="*/ 686593 w 1443762"/>
                <a:gd name="connsiteY5" fmla="*/ 630293 h 1101364"/>
                <a:gd name="connsiteX6" fmla="*/ 623531 w 1443762"/>
                <a:gd name="connsiteY6" fmla="*/ 801461 h 1101364"/>
                <a:gd name="connsiteX7" fmla="*/ 754160 w 1443762"/>
                <a:gd name="connsiteY7" fmla="*/ 1098754 h 1101364"/>
                <a:gd name="connsiteX8" fmla="*/ 582991 w 1443762"/>
                <a:gd name="connsiteY8" fmla="*/ 616779 h 1101364"/>
                <a:gd name="connsiteX9" fmla="*/ 1443338 w 1443762"/>
                <a:gd name="connsiteY9" fmla="*/ 639302 h 1101364"/>
                <a:gd name="connsiteX10" fmla="*/ 456867 w 1443762"/>
                <a:gd name="connsiteY10" fmla="*/ 486151 h 1101364"/>
                <a:gd name="connsiteX11" fmla="*/ 105521 w 1443762"/>
                <a:gd name="connsiteY11" fmla="*/ 220389 h 1101364"/>
                <a:gd name="connsiteX12" fmla="*/ 10928 w 1443762"/>
                <a:gd name="connsiteY12" fmla="*/ 161832 h 1101364"/>
                <a:gd name="connsiteX13" fmla="*/ 290203 w 1443762"/>
                <a:gd name="connsiteY13" fmla="*/ 256425 h 1101364"/>
                <a:gd name="connsiteX14" fmla="*/ 1919 w 1443762"/>
                <a:gd name="connsiteY14" fmla="*/ 4177 h 1101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3762" h="1101364">
                  <a:moveTo>
                    <a:pt x="1919" y="4177"/>
                  </a:moveTo>
                  <a:cubicBezTo>
                    <a:pt x="31198" y="44717"/>
                    <a:pt x="460621" y="414831"/>
                    <a:pt x="465876" y="499664"/>
                  </a:cubicBezTo>
                  <a:cubicBezTo>
                    <a:pt x="471131" y="584498"/>
                    <a:pt x="-1834" y="526691"/>
                    <a:pt x="33451" y="513178"/>
                  </a:cubicBezTo>
                  <a:cubicBezTo>
                    <a:pt x="68736" y="499665"/>
                    <a:pt x="619027" y="415581"/>
                    <a:pt x="677584" y="418584"/>
                  </a:cubicBezTo>
                  <a:cubicBezTo>
                    <a:pt x="736142" y="421587"/>
                    <a:pt x="383295" y="495910"/>
                    <a:pt x="384796" y="531195"/>
                  </a:cubicBezTo>
                  <a:cubicBezTo>
                    <a:pt x="386297" y="566480"/>
                    <a:pt x="646804" y="585249"/>
                    <a:pt x="686593" y="630293"/>
                  </a:cubicBezTo>
                  <a:cubicBezTo>
                    <a:pt x="726382" y="675337"/>
                    <a:pt x="612270" y="723384"/>
                    <a:pt x="623531" y="801461"/>
                  </a:cubicBezTo>
                  <a:cubicBezTo>
                    <a:pt x="634792" y="879538"/>
                    <a:pt x="760917" y="1129534"/>
                    <a:pt x="754160" y="1098754"/>
                  </a:cubicBezTo>
                  <a:cubicBezTo>
                    <a:pt x="747403" y="1067974"/>
                    <a:pt x="468128" y="693354"/>
                    <a:pt x="582991" y="616779"/>
                  </a:cubicBezTo>
                  <a:cubicBezTo>
                    <a:pt x="697854" y="540204"/>
                    <a:pt x="1464359" y="661073"/>
                    <a:pt x="1443338" y="639302"/>
                  </a:cubicBezTo>
                  <a:cubicBezTo>
                    <a:pt x="1422317" y="617531"/>
                    <a:pt x="679837" y="555970"/>
                    <a:pt x="456867" y="486151"/>
                  </a:cubicBezTo>
                  <a:cubicBezTo>
                    <a:pt x="233898" y="416332"/>
                    <a:pt x="179844" y="274442"/>
                    <a:pt x="105521" y="220389"/>
                  </a:cubicBezTo>
                  <a:cubicBezTo>
                    <a:pt x="31198" y="166336"/>
                    <a:pt x="-19852" y="155826"/>
                    <a:pt x="10928" y="161832"/>
                  </a:cubicBezTo>
                  <a:cubicBezTo>
                    <a:pt x="41708" y="167838"/>
                    <a:pt x="292455" y="281950"/>
                    <a:pt x="290203" y="256425"/>
                  </a:cubicBezTo>
                  <a:cubicBezTo>
                    <a:pt x="287951" y="230900"/>
                    <a:pt x="-27360" y="-36363"/>
                    <a:pt x="1919" y="4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F650AE06-731C-B151-97CF-4CDFBAD4F486}"/>
                </a:ext>
              </a:extLst>
            </p:cNvPr>
            <p:cNvSpPr/>
            <p:nvPr/>
          </p:nvSpPr>
          <p:spPr>
            <a:xfrm>
              <a:off x="4912435" y="2411171"/>
              <a:ext cx="1609405" cy="1332734"/>
            </a:xfrm>
            <a:custGeom>
              <a:avLst/>
              <a:gdLst>
                <a:gd name="connsiteX0" fmla="*/ 85015 w 1609405"/>
                <a:gd name="connsiteY0" fmla="*/ 297104 h 1332734"/>
                <a:gd name="connsiteX1" fmla="*/ 1412165 w 1609405"/>
                <a:gd name="connsiteY1" fmla="*/ 192329 h 1332734"/>
                <a:gd name="connsiteX2" fmla="*/ 1456615 w 1609405"/>
                <a:gd name="connsiteY2" fmla="*/ 236779 h 1332734"/>
                <a:gd name="connsiteX3" fmla="*/ 1529640 w 1609405"/>
                <a:gd name="connsiteY3" fmla="*/ 366954 h 1332734"/>
                <a:gd name="connsiteX4" fmla="*/ 1402640 w 1609405"/>
                <a:gd name="connsiteY4" fmla="*/ 563804 h 1332734"/>
                <a:gd name="connsiteX5" fmla="*/ 1316915 w 1609405"/>
                <a:gd name="connsiteY5" fmla="*/ 792404 h 1332734"/>
                <a:gd name="connsiteX6" fmla="*/ 1609015 w 1609405"/>
                <a:gd name="connsiteY6" fmla="*/ 1332154 h 1332734"/>
                <a:gd name="connsiteX7" fmla="*/ 1377240 w 1609405"/>
                <a:gd name="connsiteY7" fmla="*/ 890829 h 1332734"/>
                <a:gd name="connsiteX8" fmla="*/ 1278815 w 1609405"/>
                <a:gd name="connsiteY8" fmla="*/ 601904 h 1332734"/>
                <a:gd name="connsiteX9" fmla="*/ 1535990 w 1609405"/>
                <a:gd name="connsiteY9" fmla="*/ 312979 h 1332734"/>
                <a:gd name="connsiteX10" fmla="*/ 1523290 w 1609405"/>
                <a:gd name="connsiteY10" fmla="*/ 116129 h 1332734"/>
                <a:gd name="connsiteX11" fmla="*/ 1250240 w 1609405"/>
                <a:gd name="connsiteY11" fmla="*/ 74854 h 1332734"/>
                <a:gd name="connsiteX12" fmla="*/ 1047040 w 1609405"/>
                <a:gd name="connsiteY12" fmla="*/ 1829 h 1332734"/>
                <a:gd name="connsiteX13" fmla="*/ 1548690 w 1609405"/>
                <a:gd name="connsiteY13" fmla="*/ 157404 h 1332734"/>
                <a:gd name="connsiteX14" fmla="*/ 1148640 w 1609405"/>
                <a:gd name="connsiteY14" fmla="*/ 179629 h 1332734"/>
                <a:gd name="connsiteX15" fmla="*/ 291390 w 1609405"/>
                <a:gd name="connsiteY15" fmla="*/ 236779 h 1332734"/>
                <a:gd name="connsiteX16" fmla="*/ 170740 w 1609405"/>
                <a:gd name="connsiteY16" fmla="*/ 433629 h 1332734"/>
                <a:gd name="connsiteX17" fmla="*/ 227890 w 1609405"/>
                <a:gd name="connsiteY17" fmla="*/ 605079 h 1332734"/>
                <a:gd name="connsiteX18" fmla="*/ 142165 w 1609405"/>
                <a:gd name="connsiteY18" fmla="*/ 328854 h 1332734"/>
                <a:gd name="connsiteX19" fmla="*/ 85015 w 1609405"/>
                <a:gd name="connsiteY19" fmla="*/ 297104 h 1332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09405" h="1332734">
                  <a:moveTo>
                    <a:pt x="85015" y="297104"/>
                  </a:moveTo>
                  <a:cubicBezTo>
                    <a:pt x="296682" y="274350"/>
                    <a:pt x="1183565" y="202383"/>
                    <a:pt x="1412165" y="192329"/>
                  </a:cubicBezTo>
                  <a:cubicBezTo>
                    <a:pt x="1640765" y="182275"/>
                    <a:pt x="1437036" y="207675"/>
                    <a:pt x="1456615" y="236779"/>
                  </a:cubicBezTo>
                  <a:cubicBezTo>
                    <a:pt x="1476194" y="265883"/>
                    <a:pt x="1538636" y="312450"/>
                    <a:pt x="1529640" y="366954"/>
                  </a:cubicBezTo>
                  <a:cubicBezTo>
                    <a:pt x="1520644" y="421458"/>
                    <a:pt x="1438094" y="492896"/>
                    <a:pt x="1402640" y="563804"/>
                  </a:cubicBezTo>
                  <a:cubicBezTo>
                    <a:pt x="1367186" y="634712"/>
                    <a:pt x="1282519" y="664346"/>
                    <a:pt x="1316915" y="792404"/>
                  </a:cubicBezTo>
                  <a:cubicBezTo>
                    <a:pt x="1351311" y="920462"/>
                    <a:pt x="1598961" y="1315750"/>
                    <a:pt x="1609015" y="1332154"/>
                  </a:cubicBezTo>
                  <a:cubicBezTo>
                    <a:pt x="1619069" y="1348558"/>
                    <a:pt x="1432273" y="1012537"/>
                    <a:pt x="1377240" y="890829"/>
                  </a:cubicBezTo>
                  <a:cubicBezTo>
                    <a:pt x="1322207" y="769121"/>
                    <a:pt x="1252357" y="698212"/>
                    <a:pt x="1278815" y="601904"/>
                  </a:cubicBezTo>
                  <a:cubicBezTo>
                    <a:pt x="1305273" y="505596"/>
                    <a:pt x="1495244" y="393941"/>
                    <a:pt x="1535990" y="312979"/>
                  </a:cubicBezTo>
                  <a:cubicBezTo>
                    <a:pt x="1576736" y="232017"/>
                    <a:pt x="1570915" y="155816"/>
                    <a:pt x="1523290" y="116129"/>
                  </a:cubicBezTo>
                  <a:cubicBezTo>
                    <a:pt x="1475665" y="76442"/>
                    <a:pt x="1329615" y="93904"/>
                    <a:pt x="1250240" y="74854"/>
                  </a:cubicBezTo>
                  <a:cubicBezTo>
                    <a:pt x="1170865" y="55804"/>
                    <a:pt x="997298" y="-11929"/>
                    <a:pt x="1047040" y="1829"/>
                  </a:cubicBezTo>
                  <a:cubicBezTo>
                    <a:pt x="1096782" y="15587"/>
                    <a:pt x="1531757" y="127771"/>
                    <a:pt x="1548690" y="157404"/>
                  </a:cubicBezTo>
                  <a:cubicBezTo>
                    <a:pt x="1565623" y="187037"/>
                    <a:pt x="1148640" y="179629"/>
                    <a:pt x="1148640" y="179629"/>
                  </a:cubicBezTo>
                  <a:cubicBezTo>
                    <a:pt x="939090" y="192858"/>
                    <a:pt x="454373" y="194446"/>
                    <a:pt x="291390" y="236779"/>
                  </a:cubicBezTo>
                  <a:cubicBezTo>
                    <a:pt x="128407" y="279112"/>
                    <a:pt x="181323" y="372246"/>
                    <a:pt x="170740" y="433629"/>
                  </a:cubicBezTo>
                  <a:cubicBezTo>
                    <a:pt x="160157" y="495012"/>
                    <a:pt x="232653" y="622542"/>
                    <a:pt x="227890" y="605079"/>
                  </a:cubicBezTo>
                  <a:cubicBezTo>
                    <a:pt x="223127" y="587616"/>
                    <a:pt x="163332" y="379125"/>
                    <a:pt x="142165" y="328854"/>
                  </a:cubicBezTo>
                  <a:cubicBezTo>
                    <a:pt x="120998" y="278583"/>
                    <a:pt x="-126652" y="319858"/>
                    <a:pt x="85015" y="297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B49DB309-F5FF-E3E1-441A-42E2EED9BE72}"/>
                </a:ext>
              </a:extLst>
            </p:cNvPr>
            <p:cNvSpPr/>
            <p:nvPr/>
          </p:nvSpPr>
          <p:spPr>
            <a:xfrm>
              <a:off x="3128043" y="1895134"/>
              <a:ext cx="1244310" cy="927904"/>
            </a:xfrm>
            <a:custGeom>
              <a:avLst/>
              <a:gdLst>
                <a:gd name="connsiteX0" fmla="*/ 45197 w 1244310"/>
                <a:gd name="connsiteY0" fmla="*/ 223377 h 927904"/>
                <a:gd name="connsiteX1" fmla="*/ 1199513 w 1244310"/>
                <a:gd name="connsiteY1" fmla="*/ 458767 h 927904"/>
                <a:gd name="connsiteX2" fmla="*/ 1004864 w 1244310"/>
                <a:gd name="connsiteY2" fmla="*/ 526668 h 927904"/>
                <a:gd name="connsiteX3" fmla="*/ 973177 w 1244310"/>
                <a:gd name="connsiteY3" fmla="*/ 915967 h 927904"/>
                <a:gd name="connsiteX4" fmla="*/ 936963 w 1244310"/>
                <a:gd name="connsiteY4" fmla="*/ 834486 h 927904"/>
                <a:gd name="connsiteX5" fmla="*/ 420915 w 1244310"/>
                <a:gd name="connsiteY5" fmla="*/ 902387 h 927904"/>
                <a:gd name="connsiteX6" fmla="*/ 837375 w 1244310"/>
                <a:gd name="connsiteY6" fmla="*/ 807325 h 927904"/>
                <a:gd name="connsiteX7" fmla="*/ 801161 w 1244310"/>
                <a:gd name="connsiteY7" fmla="*/ 576462 h 927904"/>
                <a:gd name="connsiteX8" fmla="*/ 941490 w 1244310"/>
                <a:gd name="connsiteY8" fmla="*/ 906914 h 927904"/>
                <a:gd name="connsiteX9" fmla="*/ 1059185 w 1244310"/>
                <a:gd name="connsiteY9" fmla="*/ 458767 h 927904"/>
                <a:gd name="connsiteX10" fmla="*/ 647252 w 1244310"/>
                <a:gd name="connsiteY10" fmla="*/ 322965 h 927904"/>
                <a:gd name="connsiteX11" fmla="*/ 230793 w 1244310"/>
                <a:gd name="connsiteY11" fmla="*/ 236957 h 927904"/>
                <a:gd name="connsiteX12" fmla="*/ 357541 w 1244310"/>
                <a:gd name="connsiteY12" fmla="*/ 1567 h 927904"/>
                <a:gd name="connsiteX13" fmla="*/ 244373 w 1244310"/>
                <a:gd name="connsiteY13" fmla="*/ 137369 h 927904"/>
                <a:gd name="connsiteX14" fmla="*/ 45197 w 1244310"/>
                <a:gd name="connsiteY14" fmla="*/ 223377 h 927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44310" h="927904">
                  <a:moveTo>
                    <a:pt x="45197" y="223377"/>
                  </a:moveTo>
                  <a:cubicBezTo>
                    <a:pt x="204387" y="276943"/>
                    <a:pt x="1039569" y="408219"/>
                    <a:pt x="1199513" y="458767"/>
                  </a:cubicBezTo>
                  <a:cubicBezTo>
                    <a:pt x="1359457" y="509315"/>
                    <a:pt x="1042587" y="450468"/>
                    <a:pt x="1004864" y="526668"/>
                  </a:cubicBezTo>
                  <a:cubicBezTo>
                    <a:pt x="967141" y="602868"/>
                    <a:pt x="984494" y="864664"/>
                    <a:pt x="973177" y="915967"/>
                  </a:cubicBezTo>
                  <a:cubicBezTo>
                    <a:pt x="961860" y="967270"/>
                    <a:pt x="1029007" y="836749"/>
                    <a:pt x="936963" y="834486"/>
                  </a:cubicBezTo>
                  <a:cubicBezTo>
                    <a:pt x="844919" y="832223"/>
                    <a:pt x="437513" y="906914"/>
                    <a:pt x="420915" y="902387"/>
                  </a:cubicBezTo>
                  <a:cubicBezTo>
                    <a:pt x="404317" y="897860"/>
                    <a:pt x="774001" y="861646"/>
                    <a:pt x="837375" y="807325"/>
                  </a:cubicBezTo>
                  <a:cubicBezTo>
                    <a:pt x="900749" y="753004"/>
                    <a:pt x="783808" y="559864"/>
                    <a:pt x="801161" y="576462"/>
                  </a:cubicBezTo>
                  <a:cubicBezTo>
                    <a:pt x="818514" y="593060"/>
                    <a:pt x="898486" y="926530"/>
                    <a:pt x="941490" y="906914"/>
                  </a:cubicBezTo>
                  <a:cubicBezTo>
                    <a:pt x="984494" y="887298"/>
                    <a:pt x="1108225" y="556092"/>
                    <a:pt x="1059185" y="458767"/>
                  </a:cubicBezTo>
                  <a:cubicBezTo>
                    <a:pt x="1010145" y="361442"/>
                    <a:pt x="785317" y="359933"/>
                    <a:pt x="647252" y="322965"/>
                  </a:cubicBezTo>
                  <a:cubicBezTo>
                    <a:pt x="509187" y="285997"/>
                    <a:pt x="279078" y="290523"/>
                    <a:pt x="230793" y="236957"/>
                  </a:cubicBezTo>
                  <a:cubicBezTo>
                    <a:pt x="182508" y="183391"/>
                    <a:pt x="355278" y="18165"/>
                    <a:pt x="357541" y="1567"/>
                  </a:cubicBezTo>
                  <a:cubicBezTo>
                    <a:pt x="359804" y="-15031"/>
                    <a:pt x="294167" y="104928"/>
                    <a:pt x="244373" y="137369"/>
                  </a:cubicBezTo>
                  <a:cubicBezTo>
                    <a:pt x="194579" y="169810"/>
                    <a:pt x="-113993" y="169811"/>
                    <a:pt x="45197" y="223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4944E605-6131-0C77-BB84-9088369A2D43}"/>
                </a:ext>
              </a:extLst>
            </p:cNvPr>
            <p:cNvSpPr/>
            <p:nvPr/>
          </p:nvSpPr>
          <p:spPr>
            <a:xfrm>
              <a:off x="2556943" y="1973573"/>
              <a:ext cx="793258" cy="1898130"/>
            </a:xfrm>
            <a:custGeom>
              <a:avLst/>
              <a:gdLst>
                <a:gd name="connsiteX0" fmla="*/ 792839 w 793258"/>
                <a:gd name="connsiteY0" fmla="*/ 82 h 1898130"/>
                <a:gd name="connsiteX1" fmla="*/ 462388 w 793258"/>
                <a:gd name="connsiteY1" fmla="*/ 479916 h 1898130"/>
                <a:gd name="connsiteX2" fmla="*/ 444281 w 793258"/>
                <a:gd name="connsiteY2" fmla="*/ 873742 h 1898130"/>
                <a:gd name="connsiteX3" fmla="*/ 412594 w 793258"/>
                <a:gd name="connsiteY3" fmla="*/ 706253 h 1898130"/>
                <a:gd name="connsiteX4" fmla="*/ 213417 w 793258"/>
                <a:gd name="connsiteY4" fmla="*/ 1267568 h 1898130"/>
                <a:gd name="connsiteX5" fmla="*/ 661 w 793258"/>
                <a:gd name="connsiteY5" fmla="*/ 1896783 h 1898130"/>
                <a:gd name="connsiteX6" fmla="*/ 285845 w 793258"/>
                <a:gd name="connsiteY6" fmla="*/ 1091025 h 1898130"/>
                <a:gd name="connsiteX7" fmla="*/ 475968 w 793258"/>
                <a:gd name="connsiteY7" fmla="*/ 357694 h 1898130"/>
                <a:gd name="connsiteX8" fmla="*/ 340166 w 793258"/>
                <a:gd name="connsiteY8" fmla="*/ 647405 h 1898130"/>
                <a:gd name="connsiteX9" fmla="*/ 507655 w 793258"/>
                <a:gd name="connsiteY9" fmla="*/ 203785 h 1898130"/>
                <a:gd name="connsiteX10" fmla="*/ 385433 w 793258"/>
                <a:gd name="connsiteY10" fmla="*/ 439176 h 1898130"/>
                <a:gd name="connsiteX11" fmla="*/ 792839 w 793258"/>
                <a:gd name="connsiteY11" fmla="*/ 82 h 189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3258" h="1898130">
                  <a:moveTo>
                    <a:pt x="792839" y="82"/>
                  </a:moveTo>
                  <a:cubicBezTo>
                    <a:pt x="805665" y="6872"/>
                    <a:pt x="520481" y="334306"/>
                    <a:pt x="462388" y="479916"/>
                  </a:cubicBezTo>
                  <a:cubicBezTo>
                    <a:pt x="404295" y="625526"/>
                    <a:pt x="452580" y="836019"/>
                    <a:pt x="444281" y="873742"/>
                  </a:cubicBezTo>
                  <a:cubicBezTo>
                    <a:pt x="435982" y="911465"/>
                    <a:pt x="451071" y="640616"/>
                    <a:pt x="412594" y="706253"/>
                  </a:cubicBezTo>
                  <a:cubicBezTo>
                    <a:pt x="374117" y="771890"/>
                    <a:pt x="282072" y="1069146"/>
                    <a:pt x="213417" y="1267568"/>
                  </a:cubicBezTo>
                  <a:cubicBezTo>
                    <a:pt x="144762" y="1465990"/>
                    <a:pt x="-11410" y="1926207"/>
                    <a:pt x="661" y="1896783"/>
                  </a:cubicBezTo>
                  <a:cubicBezTo>
                    <a:pt x="12732" y="1867359"/>
                    <a:pt x="206627" y="1347540"/>
                    <a:pt x="285845" y="1091025"/>
                  </a:cubicBezTo>
                  <a:cubicBezTo>
                    <a:pt x="365063" y="834510"/>
                    <a:pt x="466914" y="431631"/>
                    <a:pt x="475968" y="357694"/>
                  </a:cubicBezTo>
                  <a:cubicBezTo>
                    <a:pt x="485021" y="283757"/>
                    <a:pt x="334885" y="673057"/>
                    <a:pt x="340166" y="647405"/>
                  </a:cubicBezTo>
                  <a:cubicBezTo>
                    <a:pt x="345447" y="621753"/>
                    <a:pt x="500110" y="238490"/>
                    <a:pt x="507655" y="203785"/>
                  </a:cubicBezTo>
                  <a:cubicBezTo>
                    <a:pt x="515200" y="169080"/>
                    <a:pt x="331112" y="470109"/>
                    <a:pt x="385433" y="439176"/>
                  </a:cubicBezTo>
                  <a:cubicBezTo>
                    <a:pt x="439754" y="408243"/>
                    <a:pt x="780013" y="-6708"/>
                    <a:pt x="792839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EA3CCA08-AF4B-DBB7-8C13-FCF60BB94A48}"/>
                </a:ext>
              </a:extLst>
            </p:cNvPr>
            <p:cNvSpPr/>
            <p:nvPr/>
          </p:nvSpPr>
          <p:spPr>
            <a:xfrm>
              <a:off x="2335794" y="3019304"/>
              <a:ext cx="280804" cy="1729293"/>
            </a:xfrm>
            <a:custGeom>
              <a:avLst/>
              <a:gdLst>
                <a:gd name="connsiteX0" fmla="*/ 280657 w 280804"/>
                <a:gd name="connsiteY0" fmla="*/ 27 h 1729293"/>
                <a:gd name="connsiteX1" fmla="*/ 90535 w 280804"/>
                <a:gd name="connsiteY1" fmla="*/ 873686 h 1729293"/>
                <a:gd name="connsiteX2" fmla="*/ 190123 w 280804"/>
                <a:gd name="connsiteY2" fmla="*/ 1145290 h 1729293"/>
                <a:gd name="connsiteX3" fmla="*/ 36214 w 280804"/>
                <a:gd name="connsiteY3" fmla="*/ 914427 h 1729293"/>
                <a:gd name="connsiteX4" fmla="*/ 113168 w 280804"/>
                <a:gd name="connsiteY4" fmla="*/ 1380680 h 1729293"/>
                <a:gd name="connsiteX5" fmla="*/ 72428 w 280804"/>
                <a:gd name="connsiteY5" fmla="*/ 1724712 h 1729293"/>
                <a:gd name="connsiteX6" fmla="*/ 54321 w 280804"/>
                <a:gd name="connsiteY6" fmla="*/ 1131710 h 1729293"/>
                <a:gd name="connsiteX7" fmla="*/ 0 w 280804"/>
                <a:gd name="connsiteY7" fmla="*/ 593029 h 1729293"/>
                <a:gd name="connsiteX8" fmla="*/ 54321 w 280804"/>
                <a:gd name="connsiteY8" fmla="*/ 841999 h 1729293"/>
                <a:gd name="connsiteX9" fmla="*/ 280657 w 280804"/>
                <a:gd name="connsiteY9" fmla="*/ 27 h 172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804" h="1729293">
                  <a:moveTo>
                    <a:pt x="280657" y="27"/>
                  </a:moveTo>
                  <a:cubicBezTo>
                    <a:pt x="286693" y="5308"/>
                    <a:pt x="105624" y="682809"/>
                    <a:pt x="90535" y="873686"/>
                  </a:cubicBezTo>
                  <a:cubicBezTo>
                    <a:pt x="75446" y="1064563"/>
                    <a:pt x="199176" y="1138500"/>
                    <a:pt x="190123" y="1145290"/>
                  </a:cubicBezTo>
                  <a:cubicBezTo>
                    <a:pt x="181070" y="1152080"/>
                    <a:pt x="49040" y="875195"/>
                    <a:pt x="36214" y="914427"/>
                  </a:cubicBezTo>
                  <a:cubicBezTo>
                    <a:pt x="23388" y="953659"/>
                    <a:pt x="107132" y="1245633"/>
                    <a:pt x="113168" y="1380680"/>
                  </a:cubicBezTo>
                  <a:cubicBezTo>
                    <a:pt x="119204" y="1515727"/>
                    <a:pt x="82236" y="1766207"/>
                    <a:pt x="72428" y="1724712"/>
                  </a:cubicBezTo>
                  <a:cubicBezTo>
                    <a:pt x="62620" y="1683217"/>
                    <a:pt x="66392" y="1320324"/>
                    <a:pt x="54321" y="1131710"/>
                  </a:cubicBezTo>
                  <a:cubicBezTo>
                    <a:pt x="42250" y="943096"/>
                    <a:pt x="0" y="641314"/>
                    <a:pt x="0" y="593029"/>
                  </a:cubicBezTo>
                  <a:cubicBezTo>
                    <a:pt x="0" y="544744"/>
                    <a:pt x="6036" y="945359"/>
                    <a:pt x="54321" y="841999"/>
                  </a:cubicBezTo>
                  <a:cubicBezTo>
                    <a:pt x="102606" y="738639"/>
                    <a:pt x="274621" y="-5254"/>
                    <a:pt x="28065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4AE192B8-E5E5-24CD-2260-44D75AF32EBF}"/>
                </a:ext>
              </a:extLst>
            </p:cNvPr>
            <p:cNvSpPr/>
            <p:nvPr/>
          </p:nvSpPr>
          <p:spPr>
            <a:xfrm>
              <a:off x="2205440" y="4094839"/>
              <a:ext cx="410577" cy="74594"/>
            </a:xfrm>
            <a:custGeom>
              <a:avLst/>
              <a:gdLst>
                <a:gd name="connsiteX0" fmla="*/ 1185 w 410577"/>
                <a:gd name="connsiteY0" fmla="*/ 911 h 74594"/>
                <a:gd name="connsiteX1" fmla="*/ 372660 w 410577"/>
                <a:gd name="connsiteY1" fmla="*/ 32661 h 74594"/>
                <a:gd name="connsiteX2" fmla="*/ 385360 w 410577"/>
                <a:gd name="connsiteY2" fmla="*/ 58061 h 74594"/>
                <a:gd name="connsiteX3" fmla="*/ 258360 w 410577"/>
                <a:gd name="connsiteY3" fmla="*/ 70761 h 74594"/>
                <a:gd name="connsiteX4" fmla="*/ 1185 w 410577"/>
                <a:gd name="connsiteY4" fmla="*/ 911 h 7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577" h="74594">
                  <a:moveTo>
                    <a:pt x="1185" y="911"/>
                  </a:moveTo>
                  <a:cubicBezTo>
                    <a:pt x="20235" y="-5439"/>
                    <a:pt x="308631" y="23136"/>
                    <a:pt x="372660" y="32661"/>
                  </a:cubicBezTo>
                  <a:cubicBezTo>
                    <a:pt x="436689" y="42186"/>
                    <a:pt x="404410" y="51711"/>
                    <a:pt x="385360" y="58061"/>
                  </a:cubicBezTo>
                  <a:cubicBezTo>
                    <a:pt x="366310" y="64411"/>
                    <a:pt x="318685" y="82403"/>
                    <a:pt x="258360" y="70761"/>
                  </a:cubicBezTo>
                  <a:cubicBezTo>
                    <a:pt x="198035" y="59119"/>
                    <a:pt x="-17865" y="7261"/>
                    <a:pt x="1185" y="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7146EA67-F459-EB7B-E210-CAF11F739560}"/>
                </a:ext>
              </a:extLst>
            </p:cNvPr>
            <p:cNvSpPr/>
            <p:nvPr/>
          </p:nvSpPr>
          <p:spPr>
            <a:xfrm>
              <a:off x="2125570" y="4113473"/>
              <a:ext cx="474870" cy="140796"/>
            </a:xfrm>
            <a:custGeom>
              <a:avLst/>
              <a:gdLst>
                <a:gd name="connsiteX0" fmla="*/ 1680 w 474870"/>
                <a:gd name="connsiteY0" fmla="*/ 1327 h 140796"/>
                <a:gd name="connsiteX1" fmla="*/ 360455 w 474870"/>
                <a:gd name="connsiteY1" fmla="*/ 131502 h 140796"/>
                <a:gd name="connsiteX2" fmla="*/ 474755 w 474870"/>
                <a:gd name="connsiteY2" fmla="*/ 128327 h 140796"/>
                <a:gd name="connsiteX3" fmla="*/ 379505 w 474870"/>
                <a:gd name="connsiteY3" fmla="*/ 112452 h 140796"/>
                <a:gd name="connsiteX4" fmla="*/ 262030 w 474870"/>
                <a:gd name="connsiteY4" fmla="*/ 83877 h 140796"/>
                <a:gd name="connsiteX5" fmla="*/ 227105 w 474870"/>
                <a:gd name="connsiteY5" fmla="*/ 64827 h 140796"/>
                <a:gd name="connsiteX6" fmla="*/ 1680 w 474870"/>
                <a:gd name="connsiteY6" fmla="*/ 1327 h 14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870" h="140796">
                  <a:moveTo>
                    <a:pt x="1680" y="1327"/>
                  </a:moveTo>
                  <a:cubicBezTo>
                    <a:pt x="23905" y="12439"/>
                    <a:pt x="281609" y="110335"/>
                    <a:pt x="360455" y="131502"/>
                  </a:cubicBezTo>
                  <a:cubicBezTo>
                    <a:pt x="439301" y="152669"/>
                    <a:pt x="471580" y="131502"/>
                    <a:pt x="474755" y="128327"/>
                  </a:cubicBezTo>
                  <a:cubicBezTo>
                    <a:pt x="477930" y="125152"/>
                    <a:pt x="414959" y="119860"/>
                    <a:pt x="379505" y="112452"/>
                  </a:cubicBezTo>
                  <a:cubicBezTo>
                    <a:pt x="344051" y="105044"/>
                    <a:pt x="287430" y="91814"/>
                    <a:pt x="262030" y="83877"/>
                  </a:cubicBezTo>
                  <a:cubicBezTo>
                    <a:pt x="236630" y="75940"/>
                    <a:pt x="269968" y="77527"/>
                    <a:pt x="227105" y="64827"/>
                  </a:cubicBezTo>
                  <a:cubicBezTo>
                    <a:pt x="184243" y="52127"/>
                    <a:pt x="-20545" y="-9785"/>
                    <a:pt x="1680" y="13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1C499D43-3172-BDD7-7C70-2041245AF269}"/>
                </a:ext>
              </a:extLst>
            </p:cNvPr>
            <p:cNvSpPr/>
            <p:nvPr/>
          </p:nvSpPr>
          <p:spPr>
            <a:xfrm>
              <a:off x="2517775" y="4074180"/>
              <a:ext cx="180994" cy="266508"/>
            </a:xfrm>
            <a:custGeom>
              <a:avLst/>
              <a:gdLst>
                <a:gd name="connsiteX0" fmla="*/ 0 w 180994"/>
                <a:gd name="connsiteY0" fmla="*/ 2520 h 266508"/>
                <a:gd name="connsiteX1" fmla="*/ 101600 w 180994"/>
                <a:gd name="connsiteY1" fmla="*/ 154920 h 266508"/>
                <a:gd name="connsiteX2" fmla="*/ 22225 w 180994"/>
                <a:gd name="connsiteY2" fmla="*/ 205720 h 266508"/>
                <a:gd name="connsiteX3" fmla="*/ 130175 w 180994"/>
                <a:gd name="connsiteY3" fmla="*/ 193020 h 266508"/>
                <a:gd name="connsiteX4" fmla="*/ 130175 w 180994"/>
                <a:gd name="connsiteY4" fmla="*/ 262870 h 266508"/>
                <a:gd name="connsiteX5" fmla="*/ 180975 w 180994"/>
                <a:gd name="connsiteY5" fmla="*/ 62845 h 266508"/>
                <a:gd name="connsiteX6" fmla="*/ 136525 w 180994"/>
                <a:gd name="connsiteY6" fmla="*/ 186670 h 266508"/>
                <a:gd name="connsiteX7" fmla="*/ 155575 w 180994"/>
                <a:gd name="connsiteY7" fmla="*/ 97770 h 266508"/>
                <a:gd name="connsiteX8" fmla="*/ 136525 w 180994"/>
                <a:gd name="connsiteY8" fmla="*/ 123170 h 266508"/>
                <a:gd name="connsiteX9" fmla="*/ 123825 w 180994"/>
                <a:gd name="connsiteY9" fmla="*/ 199370 h 266508"/>
                <a:gd name="connsiteX10" fmla="*/ 101600 w 180994"/>
                <a:gd name="connsiteY10" fmla="*/ 69195 h 266508"/>
                <a:gd name="connsiteX11" fmla="*/ 0 w 180994"/>
                <a:gd name="connsiteY11" fmla="*/ 2520 h 266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994" h="266508">
                  <a:moveTo>
                    <a:pt x="0" y="2520"/>
                  </a:moveTo>
                  <a:cubicBezTo>
                    <a:pt x="0" y="16807"/>
                    <a:pt x="97896" y="121053"/>
                    <a:pt x="101600" y="154920"/>
                  </a:cubicBezTo>
                  <a:cubicBezTo>
                    <a:pt x="105304" y="188787"/>
                    <a:pt x="17463" y="199370"/>
                    <a:pt x="22225" y="205720"/>
                  </a:cubicBezTo>
                  <a:cubicBezTo>
                    <a:pt x="26987" y="212070"/>
                    <a:pt x="112183" y="183495"/>
                    <a:pt x="130175" y="193020"/>
                  </a:cubicBezTo>
                  <a:cubicBezTo>
                    <a:pt x="148167" y="202545"/>
                    <a:pt x="121708" y="284566"/>
                    <a:pt x="130175" y="262870"/>
                  </a:cubicBezTo>
                  <a:cubicBezTo>
                    <a:pt x="138642" y="241174"/>
                    <a:pt x="179917" y="75545"/>
                    <a:pt x="180975" y="62845"/>
                  </a:cubicBezTo>
                  <a:cubicBezTo>
                    <a:pt x="182033" y="50145"/>
                    <a:pt x="140758" y="180849"/>
                    <a:pt x="136525" y="186670"/>
                  </a:cubicBezTo>
                  <a:cubicBezTo>
                    <a:pt x="132292" y="192491"/>
                    <a:pt x="155575" y="108353"/>
                    <a:pt x="155575" y="97770"/>
                  </a:cubicBezTo>
                  <a:cubicBezTo>
                    <a:pt x="155575" y="87187"/>
                    <a:pt x="141817" y="106237"/>
                    <a:pt x="136525" y="123170"/>
                  </a:cubicBezTo>
                  <a:cubicBezTo>
                    <a:pt x="131233" y="140103"/>
                    <a:pt x="129646" y="208366"/>
                    <a:pt x="123825" y="199370"/>
                  </a:cubicBezTo>
                  <a:cubicBezTo>
                    <a:pt x="118004" y="190374"/>
                    <a:pt x="124354" y="100416"/>
                    <a:pt x="101600" y="69195"/>
                  </a:cubicBezTo>
                  <a:cubicBezTo>
                    <a:pt x="78846" y="37974"/>
                    <a:pt x="0" y="-11767"/>
                    <a:pt x="0" y="25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A92C2918-875B-062D-05C7-FFD08C669AEC}"/>
                </a:ext>
              </a:extLst>
            </p:cNvPr>
            <p:cNvSpPr/>
            <p:nvPr/>
          </p:nvSpPr>
          <p:spPr>
            <a:xfrm>
              <a:off x="2573433" y="4073508"/>
              <a:ext cx="1325610" cy="69992"/>
            </a:xfrm>
            <a:custGeom>
              <a:avLst/>
              <a:gdLst>
                <a:gd name="connsiteX0" fmla="*/ 99917 w 1325610"/>
                <a:gd name="connsiteY0" fmla="*/ 60342 h 69992"/>
                <a:gd name="connsiteX1" fmla="*/ 1027017 w 1325610"/>
                <a:gd name="connsiteY1" fmla="*/ 41292 h 69992"/>
                <a:gd name="connsiteX2" fmla="*/ 963517 w 1325610"/>
                <a:gd name="connsiteY2" fmla="*/ 50817 h 69992"/>
                <a:gd name="connsiteX3" fmla="*/ 1325467 w 1325610"/>
                <a:gd name="connsiteY3" fmla="*/ 53992 h 69992"/>
                <a:gd name="connsiteX4" fmla="*/ 1001617 w 1325610"/>
                <a:gd name="connsiteY4" fmla="*/ 63517 h 69992"/>
                <a:gd name="connsiteX5" fmla="*/ 582517 w 1325610"/>
                <a:gd name="connsiteY5" fmla="*/ 17 h 69992"/>
                <a:gd name="connsiteX6" fmla="*/ 255492 w 1325610"/>
                <a:gd name="connsiteY6" fmla="*/ 57167 h 69992"/>
                <a:gd name="connsiteX7" fmla="*/ 45942 w 1325610"/>
                <a:gd name="connsiteY7" fmla="*/ 69867 h 69992"/>
                <a:gd name="connsiteX8" fmla="*/ 99917 w 1325610"/>
                <a:gd name="connsiteY8" fmla="*/ 60342 h 6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5610" h="69992">
                  <a:moveTo>
                    <a:pt x="99917" y="60342"/>
                  </a:moveTo>
                  <a:lnTo>
                    <a:pt x="1027017" y="41292"/>
                  </a:lnTo>
                  <a:cubicBezTo>
                    <a:pt x="1170950" y="39704"/>
                    <a:pt x="913775" y="48700"/>
                    <a:pt x="963517" y="50817"/>
                  </a:cubicBezTo>
                  <a:cubicBezTo>
                    <a:pt x="1013259" y="52934"/>
                    <a:pt x="1319117" y="51875"/>
                    <a:pt x="1325467" y="53992"/>
                  </a:cubicBezTo>
                  <a:cubicBezTo>
                    <a:pt x="1331817" y="56109"/>
                    <a:pt x="1125442" y="72513"/>
                    <a:pt x="1001617" y="63517"/>
                  </a:cubicBezTo>
                  <a:cubicBezTo>
                    <a:pt x="877792" y="54521"/>
                    <a:pt x="706871" y="1075"/>
                    <a:pt x="582517" y="17"/>
                  </a:cubicBezTo>
                  <a:cubicBezTo>
                    <a:pt x="458163" y="-1041"/>
                    <a:pt x="344921" y="45525"/>
                    <a:pt x="255492" y="57167"/>
                  </a:cubicBezTo>
                  <a:cubicBezTo>
                    <a:pt x="166063" y="68809"/>
                    <a:pt x="76104" y="68809"/>
                    <a:pt x="45942" y="69867"/>
                  </a:cubicBezTo>
                  <a:cubicBezTo>
                    <a:pt x="15780" y="70925"/>
                    <a:pt x="-63595" y="65104"/>
                    <a:pt x="99917" y="60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816D93C5-258C-D021-2BBA-0F6E32F23185}"/>
                </a:ext>
              </a:extLst>
            </p:cNvPr>
            <p:cNvSpPr/>
            <p:nvPr/>
          </p:nvSpPr>
          <p:spPr>
            <a:xfrm>
              <a:off x="2651055" y="4133101"/>
              <a:ext cx="321263" cy="986612"/>
            </a:xfrm>
            <a:custGeom>
              <a:avLst/>
              <a:gdLst>
                <a:gd name="connsiteX0" fmla="*/ 70 w 321263"/>
                <a:gd name="connsiteY0" fmla="*/ 749 h 986612"/>
                <a:gd name="connsiteX1" fmla="*/ 22295 w 321263"/>
                <a:gd name="connsiteY1" fmla="*/ 121399 h 986612"/>
                <a:gd name="connsiteX2" fmla="*/ 127070 w 321263"/>
                <a:gd name="connsiteY2" fmla="*/ 229349 h 986612"/>
                <a:gd name="connsiteX3" fmla="*/ 120720 w 321263"/>
                <a:gd name="connsiteY3" fmla="*/ 229349 h 986612"/>
                <a:gd name="connsiteX4" fmla="*/ 168345 w 321263"/>
                <a:gd name="connsiteY4" fmla="*/ 273799 h 986612"/>
                <a:gd name="connsiteX5" fmla="*/ 184220 w 321263"/>
                <a:gd name="connsiteY5" fmla="*/ 499224 h 986612"/>
                <a:gd name="connsiteX6" fmla="*/ 241370 w 321263"/>
                <a:gd name="connsiteY6" fmla="*/ 673849 h 986612"/>
                <a:gd name="connsiteX7" fmla="*/ 238195 w 321263"/>
                <a:gd name="connsiteY7" fmla="*/ 680199 h 986612"/>
                <a:gd name="connsiteX8" fmla="*/ 320745 w 321263"/>
                <a:gd name="connsiteY8" fmla="*/ 984999 h 986612"/>
                <a:gd name="connsiteX9" fmla="*/ 269945 w 321263"/>
                <a:gd name="connsiteY9" fmla="*/ 784974 h 986612"/>
                <a:gd name="connsiteX10" fmla="*/ 203270 w 321263"/>
                <a:gd name="connsiteY10" fmla="*/ 448424 h 986612"/>
                <a:gd name="connsiteX11" fmla="*/ 190570 w 321263"/>
                <a:gd name="connsiteY11" fmla="*/ 283324 h 986612"/>
                <a:gd name="connsiteX12" fmla="*/ 238195 w 321263"/>
                <a:gd name="connsiteY12" fmla="*/ 169024 h 986612"/>
                <a:gd name="connsiteX13" fmla="*/ 196920 w 321263"/>
                <a:gd name="connsiteY13" fmla="*/ 232524 h 986612"/>
                <a:gd name="connsiteX14" fmla="*/ 108020 w 321263"/>
                <a:gd name="connsiteY14" fmla="*/ 162674 h 986612"/>
                <a:gd name="connsiteX15" fmla="*/ 19120 w 321263"/>
                <a:gd name="connsiteY15" fmla="*/ 162674 h 986612"/>
                <a:gd name="connsiteX16" fmla="*/ 15945 w 321263"/>
                <a:gd name="connsiteY16" fmla="*/ 73774 h 986612"/>
                <a:gd name="connsiteX17" fmla="*/ 70 w 321263"/>
                <a:gd name="connsiteY17" fmla="*/ 749 h 98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1263" h="986612">
                  <a:moveTo>
                    <a:pt x="70" y="749"/>
                  </a:moveTo>
                  <a:cubicBezTo>
                    <a:pt x="1128" y="8686"/>
                    <a:pt x="1128" y="83299"/>
                    <a:pt x="22295" y="121399"/>
                  </a:cubicBezTo>
                  <a:cubicBezTo>
                    <a:pt x="43462" y="159499"/>
                    <a:pt x="110666" y="211357"/>
                    <a:pt x="127070" y="229349"/>
                  </a:cubicBezTo>
                  <a:cubicBezTo>
                    <a:pt x="143474" y="247341"/>
                    <a:pt x="113841" y="221941"/>
                    <a:pt x="120720" y="229349"/>
                  </a:cubicBezTo>
                  <a:cubicBezTo>
                    <a:pt x="127599" y="236757"/>
                    <a:pt x="157762" y="228820"/>
                    <a:pt x="168345" y="273799"/>
                  </a:cubicBezTo>
                  <a:cubicBezTo>
                    <a:pt x="178928" y="318778"/>
                    <a:pt x="172049" y="432549"/>
                    <a:pt x="184220" y="499224"/>
                  </a:cubicBezTo>
                  <a:cubicBezTo>
                    <a:pt x="196391" y="565899"/>
                    <a:pt x="232374" y="643687"/>
                    <a:pt x="241370" y="673849"/>
                  </a:cubicBezTo>
                  <a:cubicBezTo>
                    <a:pt x="250366" y="704012"/>
                    <a:pt x="224966" y="628341"/>
                    <a:pt x="238195" y="680199"/>
                  </a:cubicBezTo>
                  <a:cubicBezTo>
                    <a:pt x="251424" y="732057"/>
                    <a:pt x="315453" y="967537"/>
                    <a:pt x="320745" y="984999"/>
                  </a:cubicBezTo>
                  <a:cubicBezTo>
                    <a:pt x="326037" y="1002461"/>
                    <a:pt x="289524" y="874403"/>
                    <a:pt x="269945" y="784974"/>
                  </a:cubicBezTo>
                  <a:cubicBezTo>
                    <a:pt x="250366" y="695545"/>
                    <a:pt x="216499" y="532032"/>
                    <a:pt x="203270" y="448424"/>
                  </a:cubicBezTo>
                  <a:cubicBezTo>
                    <a:pt x="190041" y="364816"/>
                    <a:pt x="184749" y="329891"/>
                    <a:pt x="190570" y="283324"/>
                  </a:cubicBezTo>
                  <a:cubicBezTo>
                    <a:pt x="196391" y="236757"/>
                    <a:pt x="237137" y="177491"/>
                    <a:pt x="238195" y="169024"/>
                  </a:cubicBezTo>
                  <a:cubicBezTo>
                    <a:pt x="239253" y="160557"/>
                    <a:pt x="218616" y="233582"/>
                    <a:pt x="196920" y="232524"/>
                  </a:cubicBezTo>
                  <a:cubicBezTo>
                    <a:pt x="175224" y="231466"/>
                    <a:pt x="137653" y="174316"/>
                    <a:pt x="108020" y="162674"/>
                  </a:cubicBezTo>
                  <a:cubicBezTo>
                    <a:pt x="78387" y="151032"/>
                    <a:pt x="34466" y="177491"/>
                    <a:pt x="19120" y="162674"/>
                  </a:cubicBezTo>
                  <a:cubicBezTo>
                    <a:pt x="3774" y="147857"/>
                    <a:pt x="21766" y="97587"/>
                    <a:pt x="15945" y="73774"/>
                  </a:cubicBezTo>
                  <a:cubicBezTo>
                    <a:pt x="10124" y="49961"/>
                    <a:pt x="-988" y="-7188"/>
                    <a:pt x="70" y="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3E7B4200-2BEA-3068-E220-1AD4A6A7DA82}"/>
                </a:ext>
              </a:extLst>
            </p:cNvPr>
            <p:cNvSpPr/>
            <p:nvPr/>
          </p:nvSpPr>
          <p:spPr>
            <a:xfrm>
              <a:off x="2647451" y="4117068"/>
              <a:ext cx="532867" cy="124812"/>
            </a:xfrm>
            <a:custGeom>
              <a:avLst/>
              <a:gdLst>
                <a:gd name="connsiteX0" fmla="*/ 499 w 532867"/>
                <a:gd name="connsiteY0" fmla="*/ 73932 h 124812"/>
                <a:gd name="connsiteX1" fmla="*/ 181474 w 532867"/>
                <a:gd name="connsiteY1" fmla="*/ 73932 h 124812"/>
                <a:gd name="connsiteX2" fmla="*/ 184649 w 532867"/>
                <a:gd name="connsiteY2" fmla="*/ 124732 h 124812"/>
                <a:gd name="connsiteX3" fmla="*/ 264024 w 532867"/>
                <a:gd name="connsiteY3" fmla="*/ 83457 h 124812"/>
                <a:gd name="connsiteX4" fmla="*/ 530724 w 532867"/>
                <a:gd name="connsiteY4" fmla="*/ 907 h 124812"/>
                <a:gd name="connsiteX5" fmla="*/ 384674 w 532867"/>
                <a:gd name="connsiteY5" fmla="*/ 39007 h 124812"/>
                <a:gd name="connsiteX6" fmla="*/ 295774 w 532867"/>
                <a:gd name="connsiteY6" fmla="*/ 32657 h 124812"/>
                <a:gd name="connsiteX7" fmla="*/ 194174 w 532867"/>
                <a:gd name="connsiteY7" fmla="*/ 45357 h 124812"/>
                <a:gd name="connsiteX8" fmla="*/ 349749 w 532867"/>
                <a:gd name="connsiteY8" fmla="*/ 105682 h 124812"/>
                <a:gd name="connsiteX9" fmla="*/ 375149 w 532867"/>
                <a:gd name="connsiteY9" fmla="*/ 29482 h 124812"/>
                <a:gd name="connsiteX10" fmla="*/ 244974 w 532867"/>
                <a:gd name="connsiteY10" fmla="*/ 70757 h 124812"/>
                <a:gd name="connsiteX11" fmla="*/ 499 w 532867"/>
                <a:gd name="connsiteY11" fmla="*/ 73932 h 12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2867" h="124812">
                  <a:moveTo>
                    <a:pt x="499" y="73932"/>
                  </a:moveTo>
                  <a:cubicBezTo>
                    <a:pt x="-10084" y="74461"/>
                    <a:pt x="150782" y="65465"/>
                    <a:pt x="181474" y="73932"/>
                  </a:cubicBezTo>
                  <a:cubicBezTo>
                    <a:pt x="212166" y="82399"/>
                    <a:pt x="170891" y="123145"/>
                    <a:pt x="184649" y="124732"/>
                  </a:cubicBezTo>
                  <a:cubicBezTo>
                    <a:pt x="198407" y="126319"/>
                    <a:pt x="206345" y="104094"/>
                    <a:pt x="264024" y="83457"/>
                  </a:cubicBezTo>
                  <a:cubicBezTo>
                    <a:pt x="321703" y="62820"/>
                    <a:pt x="510616" y="8315"/>
                    <a:pt x="530724" y="907"/>
                  </a:cubicBezTo>
                  <a:cubicBezTo>
                    <a:pt x="550832" y="-6501"/>
                    <a:pt x="423832" y="33715"/>
                    <a:pt x="384674" y="39007"/>
                  </a:cubicBezTo>
                  <a:cubicBezTo>
                    <a:pt x="345516" y="44299"/>
                    <a:pt x="327524" y="31599"/>
                    <a:pt x="295774" y="32657"/>
                  </a:cubicBezTo>
                  <a:cubicBezTo>
                    <a:pt x="264024" y="33715"/>
                    <a:pt x="185178" y="33186"/>
                    <a:pt x="194174" y="45357"/>
                  </a:cubicBezTo>
                  <a:cubicBezTo>
                    <a:pt x="203170" y="57528"/>
                    <a:pt x="319587" y="108328"/>
                    <a:pt x="349749" y="105682"/>
                  </a:cubicBezTo>
                  <a:cubicBezTo>
                    <a:pt x="379911" y="103036"/>
                    <a:pt x="392611" y="35303"/>
                    <a:pt x="375149" y="29482"/>
                  </a:cubicBezTo>
                  <a:cubicBezTo>
                    <a:pt x="357687" y="23661"/>
                    <a:pt x="306886" y="63878"/>
                    <a:pt x="244974" y="70757"/>
                  </a:cubicBezTo>
                  <a:cubicBezTo>
                    <a:pt x="183062" y="77636"/>
                    <a:pt x="11082" y="73403"/>
                    <a:pt x="499" y="73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986877BF-9A31-FD32-8F88-81A90C472577}"/>
                </a:ext>
              </a:extLst>
            </p:cNvPr>
            <p:cNvSpPr/>
            <p:nvPr/>
          </p:nvSpPr>
          <p:spPr>
            <a:xfrm>
              <a:off x="2595825" y="4217264"/>
              <a:ext cx="308755" cy="215201"/>
            </a:xfrm>
            <a:custGeom>
              <a:avLst/>
              <a:gdLst>
                <a:gd name="connsiteX0" fmla="*/ 4500 w 308755"/>
                <a:gd name="connsiteY0" fmla="*/ 5486 h 215201"/>
                <a:gd name="connsiteX1" fmla="*/ 280725 w 308755"/>
                <a:gd name="connsiteY1" fmla="*/ 40411 h 215201"/>
                <a:gd name="connsiteX2" fmla="*/ 271200 w 308755"/>
                <a:gd name="connsiteY2" fmla="*/ 91211 h 215201"/>
                <a:gd name="connsiteX3" fmla="*/ 220400 w 308755"/>
                <a:gd name="connsiteY3" fmla="*/ 215036 h 215201"/>
                <a:gd name="connsiteX4" fmla="*/ 296600 w 308755"/>
                <a:gd name="connsiteY4" fmla="*/ 62636 h 215201"/>
                <a:gd name="connsiteX5" fmla="*/ 290250 w 308755"/>
                <a:gd name="connsiteY5" fmla="*/ 30886 h 215201"/>
                <a:gd name="connsiteX6" fmla="*/ 121975 w 308755"/>
                <a:gd name="connsiteY6" fmla="*/ 2311 h 215201"/>
                <a:gd name="connsiteX7" fmla="*/ 4500 w 308755"/>
                <a:gd name="connsiteY7" fmla="*/ 5486 h 21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55" h="215201">
                  <a:moveTo>
                    <a:pt x="4500" y="5486"/>
                  </a:moveTo>
                  <a:cubicBezTo>
                    <a:pt x="30958" y="11836"/>
                    <a:pt x="236275" y="26124"/>
                    <a:pt x="280725" y="40411"/>
                  </a:cubicBezTo>
                  <a:cubicBezTo>
                    <a:pt x="325175" y="54698"/>
                    <a:pt x="281254" y="62107"/>
                    <a:pt x="271200" y="91211"/>
                  </a:cubicBezTo>
                  <a:cubicBezTo>
                    <a:pt x="261146" y="120315"/>
                    <a:pt x="216167" y="219798"/>
                    <a:pt x="220400" y="215036"/>
                  </a:cubicBezTo>
                  <a:cubicBezTo>
                    <a:pt x="224633" y="210274"/>
                    <a:pt x="284958" y="93328"/>
                    <a:pt x="296600" y="62636"/>
                  </a:cubicBezTo>
                  <a:cubicBezTo>
                    <a:pt x="308242" y="31944"/>
                    <a:pt x="319354" y="40940"/>
                    <a:pt x="290250" y="30886"/>
                  </a:cubicBezTo>
                  <a:cubicBezTo>
                    <a:pt x="261146" y="20832"/>
                    <a:pt x="169071" y="6015"/>
                    <a:pt x="121975" y="2311"/>
                  </a:cubicBezTo>
                  <a:cubicBezTo>
                    <a:pt x="74879" y="-1393"/>
                    <a:pt x="-21958" y="-864"/>
                    <a:pt x="4500" y="5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10757E56-F0D9-2F25-065F-58C88E68EF97}"/>
                </a:ext>
              </a:extLst>
            </p:cNvPr>
            <p:cNvSpPr/>
            <p:nvPr/>
          </p:nvSpPr>
          <p:spPr>
            <a:xfrm>
              <a:off x="2657310" y="4226131"/>
              <a:ext cx="217038" cy="161722"/>
            </a:xfrm>
            <a:custGeom>
              <a:avLst/>
              <a:gdLst>
                <a:gd name="connsiteX0" fmla="*/ 165 w 217038"/>
                <a:gd name="connsiteY0" fmla="*/ 2969 h 161722"/>
                <a:gd name="connsiteX1" fmla="*/ 206540 w 217038"/>
                <a:gd name="connsiteY1" fmla="*/ 72819 h 161722"/>
                <a:gd name="connsiteX2" fmla="*/ 187490 w 217038"/>
                <a:gd name="connsiteY2" fmla="*/ 161719 h 161722"/>
                <a:gd name="connsiteX3" fmla="*/ 193840 w 217038"/>
                <a:gd name="connsiteY3" fmla="*/ 75994 h 161722"/>
                <a:gd name="connsiteX4" fmla="*/ 171615 w 217038"/>
                <a:gd name="connsiteY4" fmla="*/ 18844 h 161722"/>
                <a:gd name="connsiteX5" fmla="*/ 165 w 217038"/>
                <a:gd name="connsiteY5" fmla="*/ 2969 h 16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038" h="161722">
                  <a:moveTo>
                    <a:pt x="165" y="2969"/>
                  </a:moveTo>
                  <a:cubicBezTo>
                    <a:pt x="5986" y="11965"/>
                    <a:pt x="175319" y="46361"/>
                    <a:pt x="206540" y="72819"/>
                  </a:cubicBezTo>
                  <a:cubicBezTo>
                    <a:pt x="237761" y="99277"/>
                    <a:pt x="189607" y="161190"/>
                    <a:pt x="187490" y="161719"/>
                  </a:cubicBezTo>
                  <a:cubicBezTo>
                    <a:pt x="185373" y="162248"/>
                    <a:pt x="196486" y="99806"/>
                    <a:pt x="193840" y="75994"/>
                  </a:cubicBezTo>
                  <a:cubicBezTo>
                    <a:pt x="191194" y="52182"/>
                    <a:pt x="199661" y="30486"/>
                    <a:pt x="171615" y="18844"/>
                  </a:cubicBezTo>
                  <a:cubicBezTo>
                    <a:pt x="143569" y="7202"/>
                    <a:pt x="-5656" y="-6027"/>
                    <a:pt x="165" y="29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D76879DD-0C36-986B-39C5-DB21AAB7559B}"/>
                </a:ext>
              </a:extLst>
            </p:cNvPr>
            <p:cNvSpPr/>
            <p:nvPr/>
          </p:nvSpPr>
          <p:spPr>
            <a:xfrm>
              <a:off x="2914625" y="4215714"/>
              <a:ext cx="130572" cy="908290"/>
            </a:xfrm>
            <a:custGeom>
              <a:avLst/>
              <a:gdLst>
                <a:gd name="connsiteX0" fmla="*/ 130200 w 130572"/>
                <a:gd name="connsiteY0" fmla="*/ 7036 h 908290"/>
                <a:gd name="connsiteX1" fmla="*/ 25425 w 130572"/>
                <a:gd name="connsiteY1" fmla="*/ 200711 h 908290"/>
                <a:gd name="connsiteX2" fmla="*/ 19075 w 130572"/>
                <a:gd name="connsiteY2" fmla="*/ 654736 h 908290"/>
                <a:gd name="connsiteX3" fmla="*/ 31775 w 130572"/>
                <a:gd name="connsiteY3" fmla="*/ 626161 h 908290"/>
                <a:gd name="connsiteX4" fmla="*/ 104800 w 130572"/>
                <a:gd name="connsiteY4" fmla="*/ 892861 h 908290"/>
                <a:gd name="connsiteX5" fmla="*/ 63525 w 130572"/>
                <a:gd name="connsiteY5" fmla="*/ 800786 h 908290"/>
                <a:gd name="connsiteX6" fmla="*/ 25 w 130572"/>
                <a:gd name="connsiteY6" fmla="*/ 181661 h 908290"/>
                <a:gd name="connsiteX7" fmla="*/ 57175 w 130572"/>
                <a:gd name="connsiteY7" fmla="*/ 54661 h 908290"/>
                <a:gd name="connsiteX8" fmla="*/ 130200 w 130572"/>
                <a:gd name="connsiteY8" fmla="*/ 7036 h 90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572" h="908290">
                  <a:moveTo>
                    <a:pt x="130200" y="7036"/>
                  </a:moveTo>
                  <a:cubicBezTo>
                    <a:pt x="124908" y="31378"/>
                    <a:pt x="43946" y="92761"/>
                    <a:pt x="25425" y="200711"/>
                  </a:cubicBezTo>
                  <a:cubicBezTo>
                    <a:pt x="6904" y="308661"/>
                    <a:pt x="18017" y="583828"/>
                    <a:pt x="19075" y="654736"/>
                  </a:cubicBezTo>
                  <a:cubicBezTo>
                    <a:pt x="20133" y="725644"/>
                    <a:pt x="17488" y="586474"/>
                    <a:pt x="31775" y="626161"/>
                  </a:cubicBezTo>
                  <a:cubicBezTo>
                    <a:pt x="46062" y="665848"/>
                    <a:pt x="99508" y="863757"/>
                    <a:pt x="104800" y="892861"/>
                  </a:cubicBezTo>
                  <a:cubicBezTo>
                    <a:pt x="110092" y="921965"/>
                    <a:pt x="80987" y="919319"/>
                    <a:pt x="63525" y="800786"/>
                  </a:cubicBezTo>
                  <a:cubicBezTo>
                    <a:pt x="46062" y="682253"/>
                    <a:pt x="1083" y="306015"/>
                    <a:pt x="25" y="181661"/>
                  </a:cubicBezTo>
                  <a:cubicBezTo>
                    <a:pt x="-1033" y="57307"/>
                    <a:pt x="31246" y="82178"/>
                    <a:pt x="57175" y="54661"/>
                  </a:cubicBezTo>
                  <a:cubicBezTo>
                    <a:pt x="83104" y="27144"/>
                    <a:pt x="135492" y="-17306"/>
                    <a:pt x="130200" y="7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B771C3CF-8141-D1DD-8835-48D333B868DE}"/>
                </a:ext>
              </a:extLst>
            </p:cNvPr>
            <p:cNvSpPr/>
            <p:nvPr/>
          </p:nvSpPr>
          <p:spPr>
            <a:xfrm>
              <a:off x="3024039" y="4160660"/>
              <a:ext cx="1525890" cy="379592"/>
            </a:xfrm>
            <a:custGeom>
              <a:avLst/>
              <a:gdLst>
                <a:gd name="connsiteX0" fmla="*/ 33486 w 1525890"/>
                <a:gd name="connsiteY0" fmla="*/ 36690 h 379592"/>
                <a:gd name="connsiteX1" fmla="*/ 731986 w 1525890"/>
                <a:gd name="connsiteY1" fmla="*/ 68440 h 379592"/>
                <a:gd name="connsiteX2" fmla="*/ 719286 w 1525890"/>
                <a:gd name="connsiteY2" fmla="*/ 43040 h 379592"/>
                <a:gd name="connsiteX3" fmla="*/ 1354286 w 1525890"/>
                <a:gd name="connsiteY3" fmla="*/ 144640 h 379592"/>
                <a:gd name="connsiteX4" fmla="*/ 1452711 w 1525890"/>
                <a:gd name="connsiteY4" fmla="*/ 265290 h 379592"/>
                <a:gd name="connsiteX5" fmla="*/ 1525736 w 1525890"/>
                <a:gd name="connsiteY5" fmla="*/ 379590 h 379592"/>
                <a:gd name="connsiteX6" fmla="*/ 1468586 w 1525890"/>
                <a:gd name="connsiteY6" fmla="*/ 262115 h 379592"/>
                <a:gd name="connsiteX7" fmla="*/ 1357461 w 1525890"/>
                <a:gd name="connsiteY7" fmla="*/ 163690 h 379592"/>
                <a:gd name="connsiteX8" fmla="*/ 1062186 w 1525890"/>
                <a:gd name="connsiteY8" fmla="*/ 119240 h 379592"/>
                <a:gd name="connsiteX9" fmla="*/ 1195536 w 1525890"/>
                <a:gd name="connsiteY9" fmla="*/ 135115 h 379592"/>
                <a:gd name="connsiteX10" fmla="*/ 658961 w 1525890"/>
                <a:gd name="connsiteY10" fmla="*/ 20815 h 379592"/>
                <a:gd name="connsiteX11" fmla="*/ 290661 w 1525890"/>
                <a:gd name="connsiteY11" fmla="*/ 4940 h 379592"/>
                <a:gd name="connsiteX12" fmla="*/ 608161 w 1525890"/>
                <a:gd name="connsiteY12" fmla="*/ 77965 h 379592"/>
                <a:gd name="connsiteX13" fmla="*/ 166836 w 1525890"/>
                <a:gd name="connsiteY13" fmla="*/ 36690 h 379592"/>
                <a:gd name="connsiteX14" fmla="*/ 33486 w 1525890"/>
                <a:gd name="connsiteY14" fmla="*/ 36690 h 37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5890" h="379592">
                  <a:moveTo>
                    <a:pt x="33486" y="36690"/>
                  </a:moveTo>
                  <a:cubicBezTo>
                    <a:pt x="127678" y="41982"/>
                    <a:pt x="617686" y="67382"/>
                    <a:pt x="731986" y="68440"/>
                  </a:cubicBezTo>
                  <a:cubicBezTo>
                    <a:pt x="846286" y="69498"/>
                    <a:pt x="615569" y="30340"/>
                    <a:pt x="719286" y="43040"/>
                  </a:cubicBezTo>
                  <a:cubicBezTo>
                    <a:pt x="823003" y="55740"/>
                    <a:pt x="1232049" y="107598"/>
                    <a:pt x="1354286" y="144640"/>
                  </a:cubicBezTo>
                  <a:cubicBezTo>
                    <a:pt x="1476524" y="181682"/>
                    <a:pt x="1424136" y="226132"/>
                    <a:pt x="1452711" y="265290"/>
                  </a:cubicBezTo>
                  <a:cubicBezTo>
                    <a:pt x="1481286" y="304448"/>
                    <a:pt x="1523090" y="380119"/>
                    <a:pt x="1525736" y="379590"/>
                  </a:cubicBezTo>
                  <a:cubicBezTo>
                    <a:pt x="1528382" y="379061"/>
                    <a:pt x="1496632" y="298098"/>
                    <a:pt x="1468586" y="262115"/>
                  </a:cubicBezTo>
                  <a:cubicBezTo>
                    <a:pt x="1440540" y="226132"/>
                    <a:pt x="1425194" y="187503"/>
                    <a:pt x="1357461" y="163690"/>
                  </a:cubicBezTo>
                  <a:cubicBezTo>
                    <a:pt x="1289728" y="139877"/>
                    <a:pt x="1089173" y="124002"/>
                    <a:pt x="1062186" y="119240"/>
                  </a:cubicBezTo>
                  <a:cubicBezTo>
                    <a:pt x="1035199" y="114478"/>
                    <a:pt x="1262740" y="151519"/>
                    <a:pt x="1195536" y="135115"/>
                  </a:cubicBezTo>
                  <a:cubicBezTo>
                    <a:pt x="1128332" y="118711"/>
                    <a:pt x="809773" y="42511"/>
                    <a:pt x="658961" y="20815"/>
                  </a:cubicBezTo>
                  <a:cubicBezTo>
                    <a:pt x="508149" y="-881"/>
                    <a:pt x="299128" y="-4585"/>
                    <a:pt x="290661" y="4940"/>
                  </a:cubicBezTo>
                  <a:cubicBezTo>
                    <a:pt x="282194" y="14465"/>
                    <a:pt x="628798" y="72673"/>
                    <a:pt x="608161" y="77965"/>
                  </a:cubicBezTo>
                  <a:cubicBezTo>
                    <a:pt x="587524" y="83257"/>
                    <a:pt x="270553" y="43569"/>
                    <a:pt x="166836" y="36690"/>
                  </a:cubicBezTo>
                  <a:cubicBezTo>
                    <a:pt x="63119" y="29811"/>
                    <a:pt x="-60706" y="31398"/>
                    <a:pt x="33486" y="36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5855A4F1-19F3-9698-BE0D-711E8514AE12}"/>
                </a:ext>
              </a:extLst>
            </p:cNvPr>
            <p:cNvSpPr/>
            <p:nvPr/>
          </p:nvSpPr>
          <p:spPr>
            <a:xfrm>
              <a:off x="4086224" y="4543293"/>
              <a:ext cx="507033" cy="730940"/>
            </a:xfrm>
            <a:custGeom>
              <a:avLst/>
              <a:gdLst>
                <a:gd name="connsiteX0" fmla="*/ 504826 w 507033"/>
                <a:gd name="connsiteY0" fmla="*/ 35057 h 730940"/>
                <a:gd name="connsiteX1" fmla="*/ 323851 w 507033"/>
                <a:gd name="connsiteY1" fmla="*/ 365257 h 730940"/>
                <a:gd name="connsiteX2" fmla="*/ 377826 w 507033"/>
                <a:gd name="connsiteY2" fmla="*/ 339857 h 730940"/>
                <a:gd name="connsiteX3" fmla="*/ 250826 w 507033"/>
                <a:gd name="connsiteY3" fmla="*/ 508132 h 730940"/>
                <a:gd name="connsiteX4" fmla="*/ 1 w 507033"/>
                <a:gd name="connsiteY4" fmla="*/ 730382 h 730940"/>
                <a:gd name="connsiteX5" fmla="*/ 254001 w 507033"/>
                <a:gd name="connsiteY5" fmla="*/ 562107 h 730940"/>
                <a:gd name="connsiteX6" fmla="*/ 381001 w 507033"/>
                <a:gd name="connsiteY6" fmla="*/ 276357 h 730940"/>
                <a:gd name="connsiteX7" fmla="*/ 434976 w 507033"/>
                <a:gd name="connsiteY7" fmla="*/ 158882 h 730940"/>
                <a:gd name="connsiteX8" fmla="*/ 425451 w 507033"/>
                <a:gd name="connsiteY8" fmla="*/ 132 h 730940"/>
                <a:gd name="connsiteX9" fmla="*/ 425451 w 507033"/>
                <a:gd name="connsiteY9" fmla="*/ 130307 h 730940"/>
                <a:gd name="connsiteX10" fmla="*/ 504826 w 507033"/>
                <a:gd name="connsiteY10" fmla="*/ 35057 h 73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033" h="730940">
                  <a:moveTo>
                    <a:pt x="504826" y="35057"/>
                  </a:moveTo>
                  <a:cubicBezTo>
                    <a:pt x="487893" y="74215"/>
                    <a:pt x="345018" y="314457"/>
                    <a:pt x="323851" y="365257"/>
                  </a:cubicBezTo>
                  <a:cubicBezTo>
                    <a:pt x="302684" y="416057"/>
                    <a:pt x="389997" y="316045"/>
                    <a:pt x="377826" y="339857"/>
                  </a:cubicBezTo>
                  <a:cubicBezTo>
                    <a:pt x="365655" y="363670"/>
                    <a:pt x="313797" y="443045"/>
                    <a:pt x="250826" y="508132"/>
                  </a:cubicBezTo>
                  <a:cubicBezTo>
                    <a:pt x="187855" y="573219"/>
                    <a:pt x="-528" y="721386"/>
                    <a:pt x="1" y="730382"/>
                  </a:cubicBezTo>
                  <a:cubicBezTo>
                    <a:pt x="530" y="739378"/>
                    <a:pt x="190501" y="637778"/>
                    <a:pt x="254001" y="562107"/>
                  </a:cubicBezTo>
                  <a:cubicBezTo>
                    <a:pt x="317501" y="486436"/>
                    <a:pt x="350838" y="343561"/>
                    <a:pt x="381001" y="276357"/>
                  </a:cubicBezTo>
                  <a:cubicBezTo>
                    <a:pt x="411164" y="209153"/>
                    <a:pt x="427568" y="204920"/>
                    <a:pt x="434976" y="158882"/>
                  </a:cubicBezTo>
                  <a:cubicBezTo>
                    <a:pt x="442384" y="112845"/>
                    <a:pt x="427038" y="4894"/>
                    <a:pt x="425451" y="132"/>
                  </a:cubicBezTo>
                  <a:cubicBezTo>
                    <a:pt x="423864" y="-4630"/>
                    <a:pt x="414868" y="120782"/>
                    <a:pt x="425451" y="130307"/>
                  </a:cubicBezTo>
                  <a:cubicBezTo>
                    <a:pt x="436034" y="139832"/>
                    <a:pt x="521759" y="-4101"/>
                    <a:pt x="504826" y="350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C5038A31-0FFD-8623-EEB7-41C600ACBB2C}"/>
                </a:ext>
              </a:extLst>
            </p:cNvPr>
            <p:cNvSpPr/>
            <p:nvPr/>
          </p:nvSpPr>
          <p:spPr>
            <a:xfrm>
              <a:off x="2967038" y="4829174"/>
              <a:ext cx="1227234" cy="482619"/>
            </a:xfrm>
            <a:custGeom>
              <a:avLst/>
              <a:gdLst>
                <a:gd name="connsiteX0" fmla="*/ 7937 w 1227234"/>
                <a:gd name="connsiteY0" fmla="*/ 1 h 482619"/>
                <a:gd name="connsiteX1" fmla="*/ 49212 w 1227234"/>
                <a:gd name="connsiteY1" fmla="*/ 158751 h 482619"/>
                <a:gd name="connsiteX2" fmla="*/ 90487 w 1227234"/>
                <a:gd name="connsiteY2" fmla="*/ 215901 h 482619"/>
                <a:gd name="connsiteX3" fmla="*/ 55562 w 1227234"/>
                <a:gd name="connsiteY3" fmla="*/ 180976 h 482619"/>
                <a:gd name="connsiteX4" fmla="*/ 71437 w 1227234"/>
                <a:gd name="connsiteY4" fmla="*/ 260351 h 482619"/>
                <a:gd name="connsiteX5" fmla="*/ 404812 w 1227234"/>
                <a:gd name="connsiteY5" fmla="*/ 460376 h 482619"/>
                <a:gd name="connsiteX6" fmla="*/ 392112 w 1227234"/>
                <a:gd name="connsiteY6" fmla="*/ 434976 h 482619"/>
                <a:gd name="connsiteX7" fmla="*/ 735012 w 1227234"/>
                <a:gd name="connsiteY7" fmla="*/ 482601 h 482619"/>
                <a:gd name="connsiteX8" fmla="*/ 1227137 w 1227234"/>
                <a:gd name="connsiteY8" fmla="*/ 428626 h 482619"/>
                <a:gd name="connsiteX9" fmla="*/ 773112 w 1227234"/>
                <a:gd name="connsiteY9" fmla="*/ 469901 h 482619"/>
                <a:gd name="connsiteX10" fmla="*/ 293687 w 1227234"/>
                <a:gd name="connsiteY10" fmla="*/ 387351 h 482619"/>
                <a:gd name="connsiteX11" fmla="*/ 30162 w 1227234"/>
                <a:gd name="connsiteY11" fmla="*/ 161926 h 482619"/>
                <a:gd name="connsiteX12" fmla="*/ 7937 w 1227234"/>
                <a:gd name="connsiteY12" fmla="*/ 1 h 48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7234" h="482619">
                  <a:moveTo>
                    <a:pt x="7937" y="1"/>
                  </a:moveTo>
                  <a:cubicBezTo>
                    <a:pt x="11112" y="-528"/>
                    <a:pt x="35454" y="122768"/>
                    <a:pt x="49212" y="158751"/>
                  </a:cubicBezTo>
                  <a:cubicBezTo>
                    <a:pt x="62970" y="194734"/>
                    <a:pt x="89429" y="212197"/>
                    <a:pt x="90487" y="215901"/>
                  </a:cubicBezTo>
                  <a:cubicBezTo>
                    <a:pt x="91545" y="219605"/>
                    <a:pt x="58737" y="173568"/>
                    <a:pt x="55562" y="180976"/>
                  </a:cubicBezTo>
                  <a:cubicBezTo>
                    <a:pt x="52387" y="188384"/>
                    <a:pt x="13229" y="213784"/>
                    <a:pt x="71437" y="260351"/>
                  </a:cubicBezTo>
                  <a:cubicBezTo>
                    <a:pt x="129645" y="306918"/>
                    <a:pt x="351366" y="431272"/>
                    <a:pt x="404812" y="460376"/>
                  </a:cubicBezTo>
                  <a:cubicBezTo>
                    <a:pt x="458258" y="489480"/>
                    <a:pt x="337079" y="431272"/>
                    <a:pt x="392112" y="434976"/>
                  </a:cubicBezTo>
                  <a:cubicBezTo>
                    <a:pt x="447145" y="438680"/>
                    <a:pt x="595841" y="483659"/>
                    <a:pt x="735012" y="482601"/>
                  </a:cubicBezTo>
                  <a:cubicBezTo>
                    <a:pt x="874183" y="481543"/>
                    <a:pt x="1220787" y="430743"/>
                    <a:pt x="1227137" y="428626"/>
                  </a:cubicBezTo>
                  <a:cubicBezTo>
                    <a:pt x="1233487" y="426509"/>
                    <a:pt x="928687" y="476780"/>
                    <a:pt x="773112" y="469901"/>
                  </a:cubicBezTo>
                  <a:cubicBezTo>
                    <a:pt x="617537" y="463022"/>
                    <a:pt x="417512" y="438680"/>
                    <a:pt x="293687" y="387351"/>
                  </a:cubicBezTo>
                  <a:cubicBezTo>
                    <a:pt x="169862" y="336022"/>
                    <a:pt x="77787" y="224368"/>
                    <a:pt x="30162" y="161926"/>
                  </a:cubicBezTo>
                  <a:cubicBezTo>
                    <a:pt x="-17463" y="99484"/>
                    <a:pt x="4762" y="530"/>
                    <a:pt x="7937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8CCB460E-BFA3-A69D-0A07-801C01EDC5A0}"/>
                </a:ext>
              </a:extLst>
            </p:cNvPr>
            <p:cNvSpPr/>
            <p:nvPr/>
          </p:nvSpPr>
          <p:spPr>
            <a:xfrm>
              <a:off x="2970774" y="5055971"/>
              <a:ext cx="1183349" cy="293925"/>
            </a:xfrm>
            <a:custGeom>
              <a:avLst/>
              <a:gdLst>
                <a:gd name="connsiteX0" fmla="*/ 7376 w 1183349"/>
                <a:gd name="connsiteY0" fmla="*/ 1804 h 293925"/>
                <a:gd name="connsiteX1" fmla="*/ 401076 w 1183349"/>
                <a:gd name="connsiteY1" fmla="*/ 246279 h 293925"/>
                <a:gd name="connsiteX2" fmla="*/ 378851 w 1183349"/>
                <a:gd name="connsiteY2" fmla="*/ 252629 h 293925"/>
                <a:gd name="connsiteX3" fmla="*/ 769376 w 1183349"/>
                <a:gd name="connsiteY3" fmla="*/ 271679 h 293925"/>
                <a:gd name="connsiteX4" fmla="*/ 626501 w 1183349"/>
                <a:gd name="connsiteY4" fmla="*/ 293904 h 293925"/>
                <a:gd name="connsiteX5" fmla="*/ 1105926 w 1183349"/>
                <a:gd name="connsiteY5" fmla="*/ 274854 h 293925"/>
                <a:gd name="connsiteX6" fmla="*/ 1153551 w 1183349"/>
                <a:gd name="connsiteY6" fmla="*/ 233579 h 293925"/>
                <a:gd name="connsiteX7" fmla="*/ 810651 w 1183349"/>
                <a:gd name="connsiteY7" fmla="*/ 278029 h 293925"/>
                <a:gd name="connsiteX8" fmla="*/ 480451 w 1183349"/>
                <a:gd name="connsiteY8" fmla="*/ 255804 h 293925"/>
                <a:gd name="connsiteX9" fmla="*/ 216926 w 1183349"/>
                <a:gd name="connsiteY9" fmla="*/ 135154 h 293925"/>
                <a:gd name="connsiteX10" fmla="*/ 147076 w 1183349"/>
                <a:gd name="connsiteY10" fmla="*/ 135154 h 293925"/>
                <a:gd name="connsiteX11" fmla="*/ 7376 w 1183349"/>
                <a:gd name="connsiteY11" fmla="*/ 1804 h 29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3349" h="293925">
                  <a:moveTo>
                    <a:pt x="7376" y="1804"/>
                  </a:moveTo>
                  <a:cubicBezTo>
                    <a:pt x="49709" y="20325"/>
                    <a:pt x="339164" y="204475"/>
                    <a:pt x="401076" y="246279"/>
                  </a:cubicBezTo>
                  <a:cubicBezTo>
                    <a:pt x="462989" y="288083"/>
                    <a:pt x="317468" y="248396"/>
                    <a:pt x="378851" y="252629"/>
                  </a:cubicBezTo>
                  <a:cubicBezTo>
                    <a:pt x="440234" y="256862"/>
                    <a:pt x="728101" y="264800"/>
                    <a:pt x="769376" y="271679"/>
                  </a:cubicBezTo>
                  <a:cubicBezTo>
                    <a:pt x="810651" y="278558"/>
                    <a:pt x="570409" y="293375"/>
                    <a:pt x="626501" y="293904"/>
                  </a:cubicBezTo>
                  <a:cubicBezTo>
                    <a:pt x="682593" y="294433"/>
                    <a:pt x="1018084" y="284908"/>
                    <a:pt x="1105926" y="274854"/>
                  </a:cubicBezTo>
                  <a:cubicBezTo>
                    <a:pt x="1193768" y="264800"/>
                    <a:pt x="1202763" y="233050"/>
                    <a:pt x="1153551" y="233579"/>
                  </a:cubicBezTo>
                  <a:cubicBezTo>
                    <a:pt x="1104339" y="234108"/>
                    <a:pt x="922834" y="274325"/>
                    <a:pt x="810651" y="278029"/>
                  </a:cubicBezTo>
                  <a:cubicBezTo>
                    <a:pt x="698468" y="281733"/>
                    <a:pt x="579405" y="279616"/>
                    <a:pt x="480451" y="255804"/>
                  </a:cubicBezTo>
                  <a:cubicBezTo>
                    <a:pt x="381497" y="231992"/>
                    <a:pt x="272489" y="155262"/>
                    <a:pt x="216926" y="135154"/>
                  </a:cubicBezTo>
                  <a:cubicBezTo>
                    <a:pt x="161364" y="115046"/>
                    <a:pt x="176709" y="157379"/>
                    <a:pt x="147076" y="135154"/>
                  </a:cubicBezTo>
                  <a:cubicBezTo>
                    <a:pt x="117443" y="112929"/>
                    <a:pt x="-34957" y="-16717"/>
                    <a:pt x="7376" y="1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4F9FB720-14A9-E842-9B39-5FC67904B112}"/>
                </a:ext>
              </a:extLst>
            </p:cNvPr>
            <p:cNvSpPr/>
            <p:nvPr/>
          </p:nvSpPr>
          <p:spPr>
            <a:xfrm>
              <a:off x="3631213" y="4085405"/>
              <a:ext cx="1074915" cy="382161"/>
            </a:xfrm>
            <a:custGeom>
              <a:avLst/>
              <a:gdLst>
                <a:gd name="connsiteX0" fmla="*/ 26387 w 1074915"/>
                <a:gd name="connsiteY0" fmla="*/ 820 h 382161"/>
                <a:gd name="connsiteX1" fmla="*/ 83537 w 1074915"/>
                <a:gd name="connsiteY1" fmla="*/ 26220 h 382161"/>
                <a:gd name="connsiteX2" fmla="*/ 674087 w 1074915"/>
                <a:gd name="connsiteY2" fmla="*/ 102420 h 382161"/>
                <a:gd name="connsiteX3" fmla="*/ 867762 w 1074915"/>
                <a:gd name="connsiteY3" fmla="*/ 232595 h 382161"/>
                <a:gd name="connsiteX4" fmla="*/ 836012 w 1074915"/>
                <a:gd name="connsiteY4" fmla="*/ 216720 h 382161"/>
                <a:gd name="connsiteX5" fmla="*/ 1074137 w 1074915"/>
                <a:gd name="connsiteY5" fmla="*/ 381820 h 382161"/>
                <a:gd name="connsiteX6" fmla="*/ 893162 w 1074915"/>
                <a:gd name="connsiteY6" fmla="*/ 254820 h 382161"/>
                <a:gd name="connsiteX7" fmla="*/ 404212 w 1074915"/>
                <a:gd name="connsiteY7" fmla="*/ 83370 h 382161"/>
                <a:gd name="connsiteX8" fmla="*/ 785212 w 1074915"/>
                <a:gd name="connsiteY8" fmla="*/ 150045 h 382161"/>
                <a:gd name="connsiteX9" fmla="*/ 296262 w 1074915"/>
                <a:gd name="connsiteY9" fmla="*/ 51620 h 382161"/>
                <a:gd name="connsiteX10" fmla="*/ 26387 w 1074915"/>
                <a:gd name="connsiteY10" fmla="*/ 820 h 38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4915" h="382161">
                  <a:moveTo>
                    <a:pt x="26387" y="820"/>
                  </a:moveTo>
                  <a:cubicBezTo>
                    <a:pt x="-9067" y="-3413"/>
                    <a:pt x="-24413" y="9287"/>
                    <a:pt x="83537" y="26220"/>
                  </a:cubicBezTo>
                  <a:cubicBezTo>
                    <a:pt x="191487" y="43153"/>
                    <a:pt x="543383" y="68024"/>
                    <a:pt x="674087" y="102420"/>
                  </a:cubicBezTo>
                  <a:cubicBezTo>
                    <a:pt x="804791" y="136816"/>
                    <a:pt x="840775" y="213545"/>
                    <a:pt x="867762" y="232595"/>
                  </a:cubicBezTo>
                  <a:cubicBezTo>
                    <a:pt x="894749" y="251645"/>
                    <a:pt x="801616" y="191849"/>
                    <a:pt x="836012" y="216720"/>
                  </a:cubicBezTo>
                  <a:cubicBezTo>
                    <a:pt x="870408" y="241591"/>
                    <a:pt x="1064612" y="375470"/>
                    <a:pt x="1074137" y="381820"/>
                  </a:cubicBezTo>
                  <a:cubicBezTo>
                    <a:pt x="1083662" y="388170"/>
                    <a:pt x="1004816" y="304562"/>
                    <a:pt x="893162" y="254820"/>
                  </a:cubicBezTo>
                  <a:cubicBezTo>
                    <a:pt x="781508" y="205078"/>
                    <a:pt x="422204" y="100832"/>
                    <a:pt x="404212" y="83370"/>
                  </a:cubicBezTo>
                  <a:cubicBezTo>
                    <a:pt x="386220" y="65908"/>
                    <a:pt x="803204" y="155337"/>
                    <a:pt x="785212" y="150045"/>
                  </a:cubicBezTo>
                  <a:cubicBezTo>
                    <a:pt x="767220" y="144753"/>
                    <a:pt x="423791" y="72787"/>
                    <a:pt x="296262" y="51620"/>
                  </a:cubicBezTo>
                  <a:cubicBezTo>
                    <a:pt x="168733" y="30453"/>
                    <a:pt x="61841" y="5053"/>
                    <a:pt x="26387" y="8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B95FF811-F0C7-52F5-A83D-86700E163779}"/>
                </a:ext>
              </a:extLst>
            </p:cNvPr>
            <p:cNvSpPr/>
            <p:nvPr/>
          </p:nvSpPr>
          <p:spPr>
            <a:xfrm>
              <a:off x="4124229" y="4559296"/>
              <a:ext cx="589290" cy="775297"/>
            </a:xfrm>
            <a:custGeom>
              <a:avLst/>
              <a:gdLst>
                <a:gd name="connsiteX0" fmla="*/ 587471 w 589290"/>
                <a:gd name="connsiteY0" fmla="*/ 4 h 775297"/>
                <a:gd name="connsiteX1" fmla="*/ 469996 w 589290"/>
                <a:gd name="connsiteY1" fmla="*/ 288929 h 775297"/>
                <a:gd name="connsiteX2" fmla="*/ 339821 w 589290"/>
                <a:gd name="connsiteY2" fmla="*/ 495304 h 775297"/>
                <a:gd name="connsiteX3" fmla="*/ 403321 w 589290"/>
                <a:gd name="connsiteY3" fmla="*/ 320679 h 775297"/>
                <a:gd name="connsiteX4" fmla="*/ 193771 w 589290"/>
                <a:gd name="connsiteY4" fmla="*/ 628654 h 775297"/>
                <a:gd name="connsiteX5" fmla="*/ 333471 w 589290"/>
                <a:gd name="connsiteY5" fmla="*/ 476254 h 775297"/>
                <a:gd name="connsiteX6" fmla="*/ 162021 w 589290"/>
                <a:gd name="connsiteY6" fmla="*/ 638179 h 775297"/>
                <a:gd name="connsiteX7" fmla="*/ 3271 w 589290"/>
                <a:gd name="connsiteY7" fmla="*/ 771529 h 775297"/>
                <a:gd name="connsiteX8" fmla="*/ 314421 w 589290"/>
                <a:gd name="connsiteY8" fmla="*/ 485779 h 775297"/>
                <a:gd name="connsiteX9" fmla="*/ 517621 w 589290"/>
                <a:gd name="connsiteY9" fmla="*/ 73029 h 775297"/>
                <a:gd name="connsiteX10" fmla="*/ 374746 w 589290"/>
                <a:gd name="connsiteY10" fmla="*/ 295279 h 775297"/>
                <a:gd name="connsiteX11" fmla="*/ 587471 w 589290"/>
                <a:gd name="connsiteY11" fmla="*/ 4 h 77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290" h="775297">
                  <a:moveTo>
                    <a:pt x="587471" y="4"/>
                  </a:moveTo>
                  <a:cubicBezTo>
                    <a:pt x="603346" y="-1054"/>
                    <a:pt x="511271" y="206379"/>
                    <a:pt x="469996" y="288929"/>
                  </a:cubicBezTo>
                  <a:cubicBezTo>
                    <a:pt x="428721" y="371479"/>
                    <a:pt x="350933" y="490012"/>
                    <a:pt x="339821" y="495304"/>
                  </a:cubicBezTo>
                  <a:cubicBezTo>
                    <a:pt x="328708" y="500596"/>
                    <a:pt x="427663" y="298454"/>
                    <a:pt x="403321" y="320679"/>
                  </a:cubicBezTo>
                  <a:cubicBezTo>
                    <a:pt x="378979" y="342904"/>
                    <a:pt x="205413" y="602725"/>
                    <a:pt x="193771" y="628654"/>
                  </a:cubicBezTo>
                  <a:cubicBezTo>
                    <a:pt x="182129" y="654583"/>
                    <a:pt x="338763" y="474667"/>
                    <a:pt x="333471" y="476254"/>
                  </a:cubicBezTo>
                  <a:cubicBezTo>
                    <a:pt x="328179" y="477841"/>
                    <a:pt x="217054" y="588967"/>
                    <a:pt x="162021" y="638179"/>
                  </a:cubicBezTo>
                  <a:cubicBezTo>
                    <a:pt x="106988" y="687392"/>
                    <a:pt x="-22129" y="796929"/>
                    <a:pt x="3271" y="771529"/>
                  </a:cubicBezTo>
                  <a:cubicBezTo>
                    <a:pt x="28671" y="746129"/>
                    <a:pt x="228696" y="602196"/>
                    <a:pt x="314421" y="485779"/>
                  </a:cubicBezTo>
                  <a:cubicBezTo>
                    <a:pt x="400146" y="369362"/>
                    <a:pt x="507567" y="104779"/>
                    <a:pt x="517621" y="73029"/>
                  </a:cubicBezTo>
                  <a:cubicBezTo>
                    <a:pt x="527675" y="41279"/>
                    <a:pt x="362046" y="306391"/>
                    <a:pt x="374746" y="295279"/>
                  </a:cubicBezTo>
                  <a:cubicBezTo>
                    <a:pt x="387446" y="284167"/>
                    <a:pt x="571596" y="1062"/>
                    <a:pt x="587471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95D6B5AB-F919-FDDF-F577-650E7C06CBBB}"/>
                </a:ext>
              </a:extLst>
            </p:cNvPr>
            <p:cNvSpPr/>
            <p:nvPr/>
          </p:nvSpPr>
          <p:spPr>
            <a:xfrm>
              <a:off x="4460079" y="4290993"/>
              <a:ext cx="904587" cy="184413"/>
            </a:xfrm>
            <a:custGeom>
              <a:avLst/>
              <a:gdLst>
                <a:gd name="connsiteX0" fmla="*/ 19846 w 904587"/>
                <a:gd name="connsiteY0" fmla="*/ 166707 h 184413"/>
                <a:gd name="connsiteX1" fmla="*/ 178596 w 904587"/>
                <a:gd name="connsiteY1" fmla="*/ 160357 h 184413"/>
                <a:gd name="connsiteX2" fmla="*/ 19846 w 904587"/>
                <a:gd name="connsiteY2" fmla="*/ 71457 h 184413"/>
                <a:gd name="connsiteX3" fmla="*/ 207171 w 904587"/>
                <a:gd name="connsiteY3" fmla="*/ 138132 h 184413"/>
                <a:gd name="connsiteX4" fmla="*/ 457996 w 904587"/>
                <a:gd name="connsiteY4" fmla="*/ 154007 h 184413"/>
                <a:gd name="connsiteX5" fmla="*/ 569121 w 904587"/>
                <a:gd name="connsiteY5" fmla="*/ 176232 h 184413"/>
                <a:gd name="connsiteX6" fmla="*/ 902496 w 904587"/>
                <a:gd name="connsiteY6" fmla="*/ 1607 h 184413"/>
                <a:gd name="connsiteX7" fmla="*/ 705646 w 904587"/>
                <a:gd name="connsiteY7" fmla="*/ 93682 h 184413"/>
                <a:gd name="connsiteX8" fmla="*/ 600871 w 904587"/>
                <a:gd name="connsiteY8" fmla="*/ 166707 h 184413"/>
                <a:gd name="connsiteX9" fmla="*/ 483396 w 904587"/>
                <a:gd name="connsiteY9" fmla="*/ 134957 h 184413"/>
                <a:gd name="connsiteX10" fmla="*/ 254796 w 904587"/>
                <a:gd name="connsiteY10" fmla="*/ 74632 h 184413"/>
                <a:gd name="connsiteX11" fmla="*/ 467521 w 904587"/>
                <a:gd name="connsiteY11" fmla="*/ 141307 h 184413"/>
                <a:gd name="connsiteX12" fmla="*/ 229396 w 904587"/>
                <a:gd name="connsiteY12" fmla="*/ 160357 h 184413"/>
                <a:gd name="connsiteX13" fmla="*/ 153196 w 904587"/>
                <a:gd name="connsiteY13" fmla="*/ 119082 h 184413"/>
                <a:gd name="connsiteX14" fmla="*/ 16671 w 904587"/>
                <a:gd name="connsiteY14" fmla="*/ 77807 h 184413"/>
                <a:gd name="connsiteX15" fmla="*/ 19846 w 904587"/>
                <a:gd name="connsiteY15" fmla="*/ 166707 h 18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4587" h="184413">
                  <a:moveTo>
                    <a:pt x="19846" y="166707"/>
                  </a:moveTo>
                  <a:cubicBezTo>
                    <a:pt x="46834" y="180465"/>
                    <a:pt x="178596" y="176232"/>
                    <a:pt x="178596" y="160357"/>
                  </a:cubicBezTo>
                  <a:cubicBezTo>
                    <a:pt x="178596" y="144482"/>
                    <a:pt x="15084" y="75161"/>
                    <a:pt x="19846" y="71457"/>
                  </a:cubicBezTo>
                  <a:cubicBezTo>
                    <a:pt x="24608" y="67753"/>
                    <a:pt x="134146" y="124374"/>
                    <a:pt x="207171" y="138132"/>
                  </a:cubicBezTo>
                  <a:cubicBezTo>
                    <a:pt x="280196" y="151890"/>
                    <a:pt x="397671" y="147657"/>
                    <a:pt x="457996" y="154007"/>
                  </a:cubicBezTo>
                  <a:cubicBezTo>
                    <a:pt x="518321" y="160357"/>
                    <a:pt x="495038" y="201632"/>
                    <a:pt x="569121" y="176232"/>
                  </a:cubicBezTo>
                  <a:cubicBezTo>
                    <a:pt x="643204" y="150832"/>
                    <a:pt x="879742" y="15365"/>
                    <a:pt x="902496" y="1607"/>
                  </a:cubicBezTo>
                  <a:cubicBezTo>
                    <a:pt x="925250" y="-12151"/>
                    <a:pt x="755917" y="66165"/>
                    <a:pt x="705646" y="93682"/>
                  </a:cubicBezTo>
                  <a:cubicBezTo>
                    <a:pt x="655375" y="121199"/>
                    <a:pt x="637913" y="159828"/>
                    <a:pt x="600871" y="166707"/>
                  </a:cubicBezTo>
                  <a:cubicBezTo>
                    <a:pt x="563829" y="173586"/>
                    <a:pt x="483396" y="134957"/>
                    <a:pt x="483396" y="134957"/>
                  </a:cubicBezTo>
                  <a:lnTo>
                    <a:pt x="254796" y="74632"/>
                  </a:lnTo>
                  <a:cubicBezTo>
                    <a:pt x="252150" y="75690"/>
                    <a:pt x="471754" y="127020"/>
                    <a:pt x="467521" y="141307"/>
                  </a:cubicBezTo>
                  <a:cubicBezTo>
                    <a:pt x="463288" y="155594"/>
                    <a:pt x="281784" y="164061"/>
                    <a:pt x="229396" y="160357"/>
                  </a:cubicBezTo>
                  <a:cubicBezTo>
                    <a:pt x="177009" y="156653"/>
                    <a:pt x="188650" y="132840"/>
                    <a:pt x="153196" y="119082"/>
                  </a:cubicBezTo>
                  <a:cubicBezTo>
                    <a:pt x="117742" y="105324"/>
                    <a:pt x="38367" y="73045"/>
                    <a:pt x="16671" y="77807"/>
                  </a:cubicBezTo>
                  <a:cubicBezTo>
                    <a:pt x="-5025" y="82569"/>
                    <a:pt x="-7142" y="152949"/>
                    <a:pt x="19846" y="1667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DF2FACB1-61EE-97BA-019A-F71A6555982A}"/>
                </a:ext>
              </a:extLst>
            </p:cNvPr>
            <p:cNvSpPr/>
            <p:nvPr/>
          </p:nvSpPr>
          <p:spPr>
            <a:xfrm>
              <a:off x="4452490" y="4465193"/>
              <a:ext cx="738718" cy="615192"/>
            </a:xfrm>
            <a:custGeom>
              <a:avLst/>
              <a:gdLst>
                <a:gd name="connsiteX0" fmla="*/ 5210 w 738718"/>
                <a:gd name="connsiteY0" fmla="*/ 100457 h 615192"/>
                <a:gd name="connsiteX1" fmla="*/ 379860 w 738718"/>
                <a:gd name="connsiteY1" fmla="*/ 59182 h 615192"/>
                <a:gd name="connsiteX2" fmla="*/ 519560 w 738718"/>
                <a:gd name="connsiteY2" fmla="*/ 183007 h 615192"/>
                <a:gd name="connsiteX3" fmla="*/ 513210 w 738718"/>
                <a:gd name="connsiteY3" fmla="*/ 138557 h 615192"/>
                <a:gd name="connsiteX4" fmla="*/ 630685 w 738718"/>
                <a:gd name="connsiteY4" fmla="*/ 392557 h 615192"/>
                <a:gd name="connsiteX5" fmla="*/ 738635 w 738718"/>
                <a:gd name="connsiteY5" fmla="*/ 614807 h 615192"/>
                <a:gd name="connsiteX6" fmla="*/ 646560 w 738718"/>
                <a:gd name="connsiteY6" fmla="*/ 433832 h 615192"/>
                <a:gd name="connsiteX7" fmla="*/ 535435 w 738718"/>
                <a:gd name="connsiteY7" fmla="*/ 5207 h 615192"/>
                <a:gd name="connsiteX8" fmla="*/ 564010 w 738718"/>
                <a:gd name="connsiteY8" fmla="*/ 186182 h 615192"/>
                <a:gd name="connsiteX9" fmla="*/ 462410 w 738718"/>
                <a:gd name="connsiteY9" fmla="*/ 33782 h 615192"/>
                <a:gd name="connsiteX10" fmla="*/ 357635 w 738718"/>
                <a:gd name="connsiteY10" fmla="*/ 33782 h 615192"/>
                <a:gd name="connsiteX11" fmla="*/ 163960 w 738718"/>
                <a:gd name="connsiteY11" fmla="*/ 252857 h 615192"/>
                <a:gd name="connsiteX12" fmla="*/ 281435 w 738718"/>
                <a:gd name="connsiteY12" fmla="*/ 24257 h 615192"/>
                <a:gd name="connsiteX13" fmla="*/ 94110 w 738718"/>
                <a:gd name="connsiteY13" fmla="*/ 208407 h 615192"/>
                <a:gd name="connsiteX14" fmla="*/ 157610 w 738718"/>
                <a:gd name="connsiteY14" fmla="*/ 40132 h 615192"/>
                <a:gd name="connsiteX15" fmla="*/ 5210 w 738718"/>
                <a:gd name="connsiteY15" fmla="*/ 100457 h 61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8718" h="615192">
                  <a:moveTo>
                    <a:pt x="5210" y="100457"/>
                  </a:moveTo>
                  <a:cubicBezTo>
                    <a:pt x="42252" y="103632"/>
                    <a:pt x="294135" y="45424"/>
                    <a:pt x="379860" y="59182"/>
                  </a:cubicBezTo>
                  <a:cubicBezTo>
                    <a:pt x="465585" y="72940"/>
                    <a:pt x="497335" y="169778"/>
                    <a:pt x="519560" y="183007"/>
                  </a:cubicBezTo>
                  <a:cubicBezTo>
                    <a:pt x="541785" y="196236"/>
                    <a:pt x="494689" y="103632"/>
                    <a:pt x="513210" y="138557"/>
                  </a:cubicBezTo>
                  <a:cubicBezTo>
                    <a:pt x="531731" y="173482"/>
                    <a:pt x="593114" y="313182"/>
                    <a:pt x="630685" y="392557"/>
                  </a:cubicBezTo>
                  <a:cubicBezTo>
                    <a:pt x="668256" y="471932"/>
                    <a:pt x="735989" y="607928"/>
                    <a:pt x="738635" y="614807"/>
                  </a:cubicBezTo>
                  <a:cubicBezTo>
                    <a:pt x="741281" y="621686"/>
                    <a:pt x="680427" y="535432"/>
                    <a:pt x="646560" y="433832"/>
                  </a:cubicBezTo>
                  <a:cubicBezTo>
                    <a:pt x="612693" y="332232"/>
                    <a:pt x="549193" y="46482"/>
                    <a:pt x="535435" y="5207"/>
                  </a:cubicBezTo>
                  <a:cubicBezTo>
                    <a:pt x="521677" y="-36068"/>
                    <a:pt x="576181" y="181420"/>
                    <a:pt x="564010" y="186182"/>
                  </a:cubicBezTo>
                  <a:cubicBezTo>
                    <a:pt x="551839" y="190944"/>
                    <a:pt x="496806" y="59182"/>
                    <a:pt x="462410" y="33782"/>
                  </a:cubicBezTo>
                  <a:cubicBezTo>
                    <a:pt x="428014" y="8382"/>
                    <a:pt x="407376" y="-2730"/>
                    <a:pt x="357635" y="33782"/>
                  </a:cubicBezTo>
                  <a:cubicBezTo>
                    <a:pt x="307894" y="70294"/>
                    <a:pt x="176660" y="254444"/>
                    <a:pt x="163960" y="252857"/>
                  </a:cubicBezTo>
                  <a:cubicBezTo>
                    <a:pt x="151260" y="251270"/>
                    <a:pt x="293077" y="31665"/>
                    <a:pt x="281435" y="24257"/>
                  </a:cubicBezTo>
                  <a:cubicBezTo>
                    <a:pt x="269793" y="16849"/>
                    <a:pt x="114747" y="205761"/>
                    <a:pt x="94110" y="208407"/>
                  </a:cubicBezTo>
                  <a:cubicBezTo>
                    <a:pt x="73473" y="211053"/>
                    <a:pt x="175072" y="59182"/>
                    <a:pt x="157610" y="40132"/>
                  </a:cubicBezTo>
                  <a:cubicBezTo>
                    <a:pt x="140148" y="21082"/>
                    <a:pt x="-31832" y="97282"/>
                    <a:pt x="5210" y="100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0AB34B9B-6499-C99F-4B18-E40E0FB38673}"/>
                </a:ext>
              </a:extLst>
            </p:cNvPr>
            <p:cNvSpPr/>
            <p:nvPr/>
          </p:nvSpPr>
          <p:spPr>
            <a:xfrm>
              <a:off x="4668465" y="4241413"/>
              <a:ext cx="846524" cy="257768"/>
            </a:xfrm>
            <a:custGeom>
              <a:avLst/>
              <a:gdLst>
                <a:gd name="connsiteX0" fmla="*/ 1960 w 846524"/>
                <a:gd name="connsiteY0" fmla="*/ 162312 h 257768"/>
                <a:gd name="connsiteX1" fmla="*/ 78160 w 846524"/>
                <a:gd name="connsiteY1" fmla="*/ 203587 h 257768"/>
                <a:gd name="connsiteX2" fmla="*/ 344860 w 846524"/>
                <a:gd name="connsiteY2" fmla="*/ 206762 h 257768"/>
                <a:gd name="connsiteX3" fmla="*/ 405185 w 846524"/>
                <a:gd name="connsiteY3" fmla="*/ 140087 h 257768"/>
                <a:gd name="connsiteX4" fmla="*/ 217860 w 846524"/>
                <a:gd name="connsiteY4" fmla="*/ 206762 h 257768"/>
                <a:gd name="connsiteX5" fmla="*/ 621085 w 846524"/>
                <a:gd name="connsiteY5" fmla="*/ 48012 h 257768"/>
                <a:gd name="connsiteX6" fmla="*/ 846510 w 846524"/>
                <a:gd name="connsiteY6" fmla="*/ 387 h 257768"/>
                <a:gd name="connsiteX7" fmla="*/ 630610 w 846524"/>
                <a:gd name="connsiteY7" fmla="*/ 67062 h 257768"/>
                <a:gd name="connsiteX8" fmla="*/ 322635 w 846524"/>
                <a:gd name="connsiteY8" fmla="*/ 254387 h 257768"/>
                <a:gd name="connsiteX9" fmla="*/ 294060 w 846524"/>
                <a:gd name="connsiteY9" fmla="*/ 187712 h 257768"/>
                <a:gd name="connsiteX10" fmla="*/ 138485 w 846524"/>
                <a:gd name="connsiteY10" fmla="*/ 187712 h 257768"/>
                <a:gd name="connsiteX11" fmla="*/ 1960 w 846524"/>
                <a:gd name="connsiteY11" fmla="*/ 162312 h 25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6524" h="257768">
                  <a:moveTo>
                    <a:pt x="1960" y="162312"/>
                  </a:moveTo>
                  <a:cubicBezTo>
                    <a:pt x="-8094" y="164958"/>
                    <a:pt x="21010" y="196179"/>
                    <a:pt x="78160" y="203587"/>
                  </a:cubicBezTo>
                  <a:cubicBezTo>
                    <a:pt x="135310" y="210995"/>
                    <a:pt x="290356" y="217345"/>
                    <a:pt x="344860" y="206762"/>
                  </a:cubicBezTo>
                  <a:cubicBezTo>
                    <a:pt x="399364" y="196179"/>
                    <a:pt x="426352" y="140087"/>
                    <a:pt x="405185" y="140087"/>
                  </a:cubicBezTo>
                  <a:cubicBezTo>
                    <a:pt x="384018" y="140087"/>
                    <a:pt x="181877" y="222108"/>
                    <a:pt x="217860" y="206762"/>
                  </a:cubicBezTo>
                  <a:cubicBezTo>
                    <a:pt x="253843" y="191416"/>
                    <a:pt x="516310" y="82408"/>
                    <a:pt x="621085" y="48012"/>
                  </a:cubicBezTo>
                  <a:cubicBezTo>
                    <a:pt x="725860" y="13616"/>
                    <a:pt x="844923" y="-2788"/>
                    <a:pt x="846510" y="387"/>
                  </a:cubicBezTo>
                  <a:cubicBezTo>
                    <a:pt x="848097" y="3562"/>
                    <a:pt x="717922" y="24729"/>
                    <a:pt x="630610" y="67062"/>
                  </a:cubicBezTo>
                  <a:cubicBezTo>
                    <a:pt x="543298" y="109395"/>
                    <a:pt x="378727" y="234279"/>
                    <a:pt x="322635" y="254387"/>
                  </a:cubicBezTo>
                  <a:cubicBezTo>
                    <a:pt x="266543" y="274495"/>
                    <a:pt x="324752" y="198825"/>
                    <a:pt x="294060" y="187712"/>
                  </a:cubicBezTo>
                  <a:cubicBezTo>
                    <a:pt x="263368" y="176600"/>
                    <a:pt x="183464" y="187183"/>
                    <a:pt x="138485" y="187712"/>
                  </a:cubicBezTo>
                  <a:cubicBezTo>
                    <a:pt x="93506" y="188241"/>
                    <a:pt x="12014" y="159666"/>
                    <a:pt x="1960" y="162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AA73B6B2-0EBC-D9B0-FA65-98142824D739}"/>
                </a:ext>
              </a:extLst>
            </p:cNvPr>
            <p:cNvSpPr/>
            <p:nvPr/>
          </p:nvSpPr>
          <p:spPr>
            <a:xfrm>
              <a:off x="5195260" y="4238566"/>
              <a:ext cx="1423508" cy="108182"/>
            </a:xfrm>
            <a:custGeom>
              <a:avLst/>
              <a:gdLst>
                <a:gd name="connsiteX0" fmla="*/ 2215 w 1423508"/>
                <a:gd name="connsiteY0" fmla="*/ 108009 h 108182"/>
                <a:gd name="connsiteX1" fmla="*/ 599115 w 1423508"/>
                <a:gd name="connsiteY1" fmla="*/ 59 h 108182"/>
                <a:gd name="connsiteX2" fmla="*/ 1408740 w 1423508"/>
                <a:gd name="connsiteY2" fmla="*/ 92134 h 108182"/>
                <a:gd name="connsiteX3" fmla="*/ 1091240 w 1423508"/>
                <a:gd name="connsiteY3" fmla="*/ 47684 h 108182"/>
                <a:gd name="connsiteX4" fmla="*/ 697540 w 1423508"/>
                <a:gd name="connsiteY4" fmla="*/ 19109 h 108182"/>
                <a:gd name="connsiteX5" fmla="*/ 408615 w 1423508"/>
                <a:gd name="connsiteY5" fmla="*/ 25459 h 108182"/>
                <a:gd name="connsiteX6" fmla="*/ 2215 w 1423508"/>
                <a:gd name="connsiteY6" fmla="*/ 108009 h 10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08" h="108182">
                  <a:moveTo>
                    <a:pt x="2215" y="108009"/>
                  </a:moveTo>
                  <a:cubicBezTo>
                    <a:pt x="33965" y="103776"/>
                    <a:pt x="364694" y="2705"/>
                    <a:pt x="599115" y="59"/>
                  </a:cubicBezTo>
                  <a:cubicBezTo>
                    <a:pt x="833536" y="-2587"/>
                    <a:pt x="1326719" y="84197"/>
                    <a:pt x="1408740" y="92134"/>
                  </a:cubicBezTo>
                  <a:cubicBezTo>
                    <a:pt x="1490761" y="100071"/>
                    <a:pt x="1209773" y="59855"/>
                    <a:pt x="1091240" y="47684"/>
                  </a:cubicBezTo>
                  <a:cubicBezTo>
                    <a:pt x="972707" y="35513"/>
                    <a:pt x="811311" y="22813"/>
                    <a:pt x="697540" y="19109"/>
                  </a:cubicBezTo>
                  <a:cubicBezTo>
                    <a:pt x="583769" y="15405"/>
                    <a:pt x="528736" y="13288"/>
                    <a:pt x="408615" y="25459"/>
                  </a:cubicBezTo>
                  <a:cubicBezTo>
                    <a:pt x="288494" y="37630"/>
                    <a:pt x="-29535" y="112242"/>
                    <a:pt x="2215" y="1080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70204495-A6DB-DFFB-EAED-204FDC2E0463}"/>
                </a:ext>
              </a:extLst>
            </p:cNvPr>
            <p:cNvSpPr/>
            <p:nvPr/>
          </p:nvSpPr>
          <p:spPr>
            <a:xfrm>
              <a:off x="5321751" y="4203688"/>
              <a:ext cx="1574410" cy="498796"/>
            </a:xfrm>
            <a:custGeom>
              <a:avLst/>
              <a:gdLst>
                <a:gd name="connsiteX0" fmla="*/ 28124 w 1574410"/>
                <a:gd name="connsiteY0" fmla="*/ 57162 h 498796"/>
                <a:gd name="connsiteX1" fmla="*/ 82099 w 1574410"/>
                <a:gd name="connsiteY1" fmla="*/ 60337 h 498796"/>
                <a:gd name="connsiteX2" fmla="*/ 485324 w 1574410"/>
                <a:gd name="connsiteY2" fmla="*/ 6362 h 498796"/>
                <a:gd name="connsiteX3" fmla="*/ 948874 w 1574410"/>
                <a:gd name="connsiteY3" fmla="*/ 73037 h 498796"/>
                <a:gd name="connsiteX4" fmla="*/ 923474 w 1574410"/>
                <a:gd name="connsiteY4" fmla="*/ 53987 h 498796"/>
                <a:gd name="connsiteX5" fmla="*/ 1367974 w 1574410"/>
                <a:gd name="connsiteY5" fmla="*/ 123837 h 498796"/>
                <a:gd name="connsiteX6" fmla="*/ 1482274 w 1574410"/>
                <a:gd name="connsiteY6" fmla="*/ 269887 h 498796"/>
                <a:gd name="connsiteX7" fmla="*/ 1574349 w 1574410"/>
                <a:gd name="connsiteY7" fmla="*/ 498487 h 498796"/>
                <a:gd name="connsiteX8" fmla="*/ 1491799 w 1574410"/>
                <a:gd name="connsiteY8" fmla="*/ 314337 h 498796"/>
                <a:gd name="connsiteX9" fmla="*/ 1244149 w 1574410"/>
                <a:gd name="connsiteY9" fmla="*/ 114312 h 498796"/>
                <a:gd name="connsiteX10" fmla="*/ 748849 w 1574410"/>
                <a:gd name="connsiteY10" fmla="*/ 28587 h 498796"/>
                <a:gd name="connsiteX11" fmla="*/ 259899 w 1574410"/>
                <a:gd name="connsiteY11" fmla="*/ 12 h 498796"/>
                <a:gd name="connsiteX12" fmla="*/ 421824 w 1574410"/>
                <a:gd name="connsiteY12" fmla="*/ 25412 h 498796"/>
                <a:gd name="connsiteX13" fmla="*/ 28124 w 1574410"/>
                <a:gd name="connsiteY13" fmla="*/ 57162 h 49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74410" h="498796">
                  <a:moveTo>
                    <a:pt x="28124" y="57162"/>
                  </a:moveTo>
                  <a:cubicBezTo>
                    <a:pt x="-28497" y="62983"/>
                    <a:pt x="5899" y="68804"/>
                    <a:pt x="82099" y="60337"/>
                  </a:cubicBezTo>
                  <a:cubicBezTo>
                    <a:pt x="158299" y="51870"/>
                    <a:pt x="340862" y="4245"/>
                    <a:pt x="485324" y="6362"/>
                  </a:cubicBezTo>
                  <a:cubicBezTo>
                    <a:pt x="629786" y="8479"/>
                    <a:pt x="875849" y="65100"/>
                    <a:pt x="948874" y="73037"/>
                  </a:cubicBezTo>
                  <a:cubicBezTo>
                    <a:pt x="1021899" y="80974"/>
                    <a:pt x="853624" y="45520"/>
                    <a:pt x="923474" y="53987"/>
                  </a:cubicBezTo>
                  <a:cubicBezTo>
                    <a:pt x="993324" y="62454"/>
                    <a:pt x="1274841" y="87854"/>
                    <a:pt x="1367974" y="123837"/>
                  </a:cubicBezTo>
                  <a:cubicBezTo>
                    <a:pt x="1461107" y="159820"/>
                    <a:pt x="1447878" y="207445"/>
                    <a:pt x="1482274" y="269887"/>
                  </a:cubicBezTo>
                  <a:cubicBezTo>
                    <a:pt x="1516670" y="332329"/>
                    <a:pt x="1572762" y="491079"/>
                    <a:pt x="1574349" y="498487"/>
                  </a:cubicBezTo>
                  <a:cubicBezTo>
                    <a:pt x="1575936" y="505895"/>
                    <a:pt x="1546832" y="378366"/>
                    <a:pt x="1491799" y="314337"/>
                  </a:cubicBezTo>
                  <a:cubicBezTo>
                    <a:pt x="1436766" y="250308"/>
                    <a:pt x="1367974" y="161937"/>
                    <a:pt x="1244149" y="114312"/>
                  </a:cubicBezTo>
                  <a:cubicBezTo>
                    <a:pt x="1120324" y="66687"/>
                    <a:pt x="912891" y="47637"/>
                    <a:pt x="748849" y="28587"/>
                  </a:cubicBezTo>
                  <a:cubicBezTo>
                    <a:pt x="584807" y="9537"/>
                    <a:pt x="314403" y="541"/>
                    <a:pt x="259899" y="12"/>
                  </a:cubicBezTo>
                  <a:cubicBezTo>
                    <a:pt x="205395" y="-517"/>
                    <a:pt x="459395" y="15887"/>
                    <a:pt x="421824" y="25412"/>
                  </a:cubicBezTo>
                  <a:cubicBezTo>
                    <a:pt x="384253" y="34937"/>
                    <a:pt x="84745" y="51341"/>
                    <a:pt x="28124" y="57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44E914F8-6044-F9C1-8B77-8DCB9AD37E2E}"/>
                </a:ext>
              </a:extLst>
            </p:cNvPr>
            <p:cNvSpPr/>
            <p:nvPr/>
          </p:nvSpPr>
          <p:spPr>
            <a:xfrm>
              <a:off x="5078122" y="4301407"/>
              <a:ext cx="303395" cy="984547"/>
            </a:xfrm>
            <a:custGeom>
              <a:avLst/>
              <a:gdLst>
                <a:gd name="connsiteX0" fmla="*/ 198728 w 303395"/>
                <a:gd name="connsiteY0" fmla="*/ 718 h 984547"/>
                <a:gd name="connsiteX1" fmla="*/ 55853 w 303395"/>
                <a:gd name="connsiteY1" fmla="*/ 299168 h 984547"/>
                <a:gd name="connsiteX2" fmla="*/ 113003 w 303395"/>
                <a:gd name="connsiteY2" fmla="*/ 572218 h 984547"/>
                <a:gd name="connsiteX3" fmla="*/ 122528 w 303395"/>
                <a:gd name="connsiteY3" fmla="*/ 549993 h 984547"/>
                <a:gd name="connsiteX4" fmla="*/ 246353 w 303395"/>
                <a:gd name="connsiteY4" fmla="*/ 864318 h 984547"/>
                <a:gd name="connsiteX5" fmla="*/ 300328 w 303395"/>
                <a:gd name="connsiteY5" fmla="*/ 978618 h 984547"/>
                <a:gd name="connsiteX6" fmla="*/ 160628 w 303395"/>
                <a:gd name="connsiteY6" fmla="*/ 702393 h 984547"/>
                <a:gd name="connsiteX7" fmla="*/ 30453 w 303395"/>
                <a:gd name="connsiteY7" fmla="*/ 270593 h 984547"/>
                <a:gd name="connsiteX8" fmla="*/ 8228 w 303395"/>
                <a:gd name="connsiteY8" fmla="*/ 191218 h 984547"/>
                <a:gd name="connsiteX9" fmla="*/ 27278 w 303395"/>
                <a:gd name="connsiteY9" fmla="*/ 311868 h 984547"/>
                <a:gd name="connsiteX10" fmla="*/ 74903 w 303395"/>
                <a:gd name="connsiteY10" fmla="*/ 127718 h 984547"/>
                <a:gd name="connsiteX11" fmla="*/ 5053 w 303395"/>
                <a:gd name="connsiteY11" fmla="*/ 213443 h 984547"/>
                <a:gd name="connsiteX12" fmla="*/ 198728 w 303395"/>
                <a:gd name="connsiteY12" fmla="*/ 718 h 98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395" h="984547">
                  <a:moveTo>
                    <a:pt x="198728" y="718"/>
                  </a:moveTo>
                  <a:cubicBezTo>
                    <a:pt x="207195" y="15006"/>
                    <a:pt x="70140" y="203918"/>
                    <a:pt x="55853" y="299168"/>
                  </a:cubicBezTo>
                  <a:cubicBezTo>
                    <a:pt x="41565" y="394418"/>
                    <a:pt x="101891" y="530414"/>
                    <a:pt x="113003" y="572218"/>
                  </a:cubicBezTo>
                  <a:cubicBezTo>
                    <a:pt x="124115" y="614022"/>
                    <a:pt x="100303" y="501310"/>
                    <a:pt x="122528" y="549993"/>
                  </a:cubicBezTo>
                  <a:cubicBezTo>
                    <a:pt x="144753" y="598676"/>
                    <a:pt x="216720" y="792881"/>
                    <a:pt x="246353" y="864318"/>
                  </a:cubicBezTo>
                  <a:cubicBezTo>
                    <a:pt x="275986" y="935755"/>
                    <a:pt x="314616" y="1005606"/>
                    <a:pt x="300328" y="978618"/>
                  </a:cubicBezTo>
                  <a:cubicBezTo>
                    <a:pt x="286041" y="951631"/>
                    <a:pt x="205607" y="820397"/>
                    <a:pt x="160628" y="702393"/>
                  </a:cubicBezTo>
                  <a:cubicBezTo>
                    <a:pt x="115649" y="584389"/>
                    <a:pt x="55853" y="355789"/>
                    <a:pt x="30453" y="270593"/>
                  </a:cubicBezTo>
                  <a:cubicBezTo>
                    <a:pt x="5053" y="185397"/>
                    <a:pt x="8757" y="184339"/>
                    <a:pt x="8228" y="191218"/>
                  </a:cubicBezTo>
                  <a:cubicBezTo>
                    <a:pt x="7699" y="198097"/>
                    <a:pt x="16166" y="322451"/>
                    <a:pt x="27278" y="311868"/>
                  </a:cubicBezTo>
                  <a:cubicBezTo>
                    <a:pt x="38390" y="301285"/>
                    <a:pt x="78607" y="144122"/>
                    <a:pt x="74903" y="127718"/>
                  </a:cubicBezTo>
                  <a:cubicBezTo>
                    <a:pt x="71199" y="111314"/>
                    <a:pt x="-22464" y="237255"/>
                    <a:pt x="5053" y="213443"/>
                  </a:cubicBezTo>
                  <a:cubicBezTo>
                    <a:pt x="32570" y="189631"/>
                    <a:pt x="190261" y="-13570"/>
                    <a:pt x="198728" y="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8E7D00CE-4082-22D8-134F-1307CE6F9ECE}"/>
                </a:ext>
              </a:extLst>
            </p:cNvPr>
            <p:cNvSpPr/>
            <p:nvPr/>
          </p:nvSpPr>
          <p:spPr>
            <a:xfrm>
              <a:off x="5164524" y="4264021"/>
              <a:ext cx="1601965" cy="257214"/>
            </a:xfrm>
            <a:custGeom>
              <a:avLst/>
              <a:gdLst>
                <a:gd name="connsiteX0" fmla="*/ 39301 w 1601965"/>
                <a:gd name="connsiteY0" fmla="*/ 98429 h 257214"/>
                <a:gd name="connsiteX1" fmla="*/ 969576 w 1601965"/>
                <a:gd name="connsiteY1" fmla="*/ 34929 h 257214"/>
                <a:gd name="connsiteX2" fmla="*/ 1023551 w 1601965"/>
                <a:gd name="connsiteY2" fmla="*/ 60329 h 257214"/>
                <a:gd name="connsiteX3" fmla="*/ 1341051 w 1601965"/>
                <a:gd name="connsiteY3" fmla="*/ 120654 h 257214"/>
                <a:gd name="connsiteX4" fmla="*/ 1601401 w 1601965"/>
                <a:gd name="connsiteY4" fmla="*/ 257179 h 257214"/>
                <a:gd name="connsiteX5" fmla="*/ 1398201 w 1601965"/>
                <a:gd name="connsiteY5" fmla="*/ 133354 h 257214"/>
                <a:gd name="connsiteX6" fmla="*/ 1001326 w 1601965"/>
                <a:gd name="connsiteY6" fmla="*/ 60329 h 257214"/>
                <a:gd name="connsiteX7" fmla="*/ 467926 w 1601965"/>
                <a:gd name="connsiteY7" fmla="*/ 4 h 257214"/>
                <a:gd name="connsiteX8" fmla="*/ 613976 w 1601965"/>
                <a:gd name="connsiteY8" fmla="*/ 57154 h 257214"/>
                <a:gd name="connsiteX9" fmla="*/ 379026 w 1601965"/>
                <a:gd name="connsiteY9" fmla="*/ 60329 h 257214"/>
                <a:gd name="connsiteX10" fmla="*/ 191701 w 1601965"/>
                <a:gd name="connsiteY10" fmla="*/ 76204 h 257214"/>
                <a:gd name="connsiteX11" fmla="*/ 39301 w 1601965"/>
                <a:gd name="connsiteY11" fmla="*/ 98429 h 25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1965" h="257214">
                  <a:moveTo>
                    <a:pt x="39301" y="98429"/>
                  </a:moveTo>
                  <a:cubicBezTo>
                    <a:pt x="168947" y="91550"/>
                    <a:pt x="805534" y="41279"/>
                    <a:pt x="969576" y="34929"/>
                  </a:cubicBezTo>
                  <a:cubicBezTo>
                    <a:pt x="1133618" y="28579"/>
                    <a:pt x="961639" y="46042"/>
                    <a:pt x="1023551" y="60329"/>
                  </a:cubicBezTo>
                  <a:cubicBezTo>
                    <a:pt x="1085463" y="74616"/>
                    <a:pt x="1244743" y="87846"/>
                    <a:pt x="1341051" y="120654"/>
                  </a:cubicBezTo>
                  <a:cubicBezTo>
                    <a:pt x="1437359" y="153462"/>
                    <a:pt x="1591876" y="255062"/>
                    <a:pt x="1601401" y="257179"/>
                  </a:cubicBezTo>
                  <a:cubicBezTo>
                    <a:pt x="1610926" y="259296"/>
                    <a:pt x="1498213" y="166162"/>
                    <a:pt x="1398201" y="133354"/>
                  </a:cubicBezTo>
                  <a:cubicBezTo>
                    <a:pt x="1298189" y="100546"/>
                    <a:pt x="1156372" y="82554"/>
                    <a:pt x="1001326" y="60329"/>
                  </a:cubicBezTo>
                  <a:cubicBezTo>
                    <a:pt x="846280" y="38104"/>
                    <a:pt x="532484" y="533"/>
                    <a:pt x="467926" y="4"/>
                  </a:cubicBezTo>
                  <a:cubicBezTo>
                    <a:pt x="403368" y="-525"/>
                    <a:pt x="628793" y="47100"/>
                    <a:pt x="613976" y="57154"/>
                  </a:cubicBezTo>
                  <a:cubicBezTo>
                    <a:pt x="599159" y="67208"/>
                    <a:pt x="449405" y="57154"/>
                    <a:pt x="379026" y="60329"/>
                  </a:cubicBezTo>
                  <a:cubicBezTo>
                    <a:pt x="308647" y="63504"/>
                    <a:pt x="245676" y="66679"/>
                    <a:pt x="191701" y="76204"/>
                  </a:cubicBezTo>
                  <a:cubicBezTo>
                    <a:pt x="137726" y="85729"/>
                    <a:pt x="-90345" y="105308"/>
                    <a:pt x="39301" y="98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FD08F097-7DBA-BD48-21DF-3F9D2A2A2751}"/>
                </a:ext>
              </a:extLst>
            </p:cNvPr>
            <p:cNvSpPr/>
            <p:nvPr/>
          </p:nvSpPr>
          <p:spPr>
            <a:xfrm>
              <a:off x="6215711" y="4577125"/>
              <a:ext cx="686438" cy="915144"/>
            </a:xfrm>
            <a:custGeom>
              <a:avLst/>
              <a:gdLst>
                <a:gd name="connsiteX0" fmla="*/ 677214 w 686438"/>
                <a:gd name="connsiteY0" fmla="*/ 17100 h 915144"/>
                <a:gd name="connsiteX1" fmla="*/ 601014 w 686438"/>
                <a:gd name="connsiteY1" fmla="*/ 255225 h 915144"/>
                <a:gd name="connsiteX2" fmla="*/ 461314 w 686438"/>
                <a:gd name="connsiteY2" fmla="*/ 655275 h 915144"/>
                <a:gd name="connsiteX3" fmla="*/ 518464 w 686438"/>
                <a:gd name="connsiteY3" fmla="*/ 426675 h 915144"/>
                <a:gd name="connsiteX4" fmla="*/ 474014 w 686438"/>
                <a:gd name="connsiteY4" fmla="*/ 639400 h 915144"/>
                <a:gd name="connsiteX5" fmla="*/ 356539 w 686438"/>
                <a:gd name="connsiteY5" fmla="*/ 756875 h 915144"/>
                <a:gd name="connsiteX6" fmla="*/ 58089 w 686438"/>
                <a:gd name="connsiteY6" fmla="*/ 890225 h 915144"/>
                <a:gd name="connsiteX7" fmla="*/ 29514 w 686438"/>
                <a:gd name="connsiteY7" fmla="*/ 899750 h 915144"/>
                <a:gd name="connsiteX8" fmla="*/ 388289 w 686438"/>
                <a:gd name="connsiteY8" fmla="*/ 725125 h 915144"/>
                <a:gd name="connsiteX9" fmla="*/ 677214 w 686438"/>
                <a:gd name="connsiteY9" fmla="*/ 17100 h 91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6438" h="915144">
                  <a:moveTo>
                    <a:pt x="677214" y="17100"/>
                  </a:moveTo>
                  <a:cubicBezTo>
                    <a:pt x="712668" y="-61217"/>
                    <a:pt x="636997" y="148863"/>
                    <a:pt x="601014" y="255225"/>
                  </a:cubicBezTo>
                  <a:cubicBezTo>
                    <a:pt x="565031" y="361587"/>
                    <a:pt x="475072" y="626700"/>
                    <a:pt x="461314" y="655275"/>
                  </a:cubicBezTo>
                  <a:cubicBezTo>
                    <a:pt x="447556" y="683850"/>
                    <a:pt x="516347" y="429321"/>
                    <a:pt x="518464" y="426675"/>
                  </a:cubicBezTo>
                  <a:cubicBezTo>
                    <a:pt x="520581" y="424029"/>
                    <a:pt x="501001" y="584367"/>
                    <a:pt x="474014" y="639400"/>
                  </a:cubicBezTo>
                  <a:cubicBezTo>
                    <a:pt x="447027" y="694433"/>
                    <a:pt x="425860" y="715071"/>
                    <a:pt x="356539" y="756875"/>
                  </a:cubicBezTo>
                  <a:cubicBezTo>
                    <a:pt x="287218" y="798679"/>
                    <a:pt x="112593" y="866413"/>
                    <a:pt x="58089" y="890225"/>
                  </a:cubicBezTo>
                  <a:cubicBezTo>
                    <a:pt x="3585" y="914037"/>
                    <a:pt x="-25519" y="927267"/>
                    <a:pt x="29514" y="899750"/>
                  </a:cubicBezTo>
                  <a:cubicBezTo>
                    <a:pt x="84547" y="872233"/>
                    <a:pt x="287747" y="870646"/>
                    <a:pt x="388289" y="725125"/>
                  </a:cubicBezTo>
                  <a:cubicBezTo>
                    <a:pt x="488831" y="579604"/>
                    <a:pt x="641760" y="95417"/>
                    <a:pt x="677214" y="17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144994F7-3CDC-0963-A54A-AC000749098B}"/>
                </a:ext>
              </a:extLst>
            </p:cNvPr>
            <p:cNvSpPr/>
            <p:nvPr/>
          </p:nvSpPr>
          <p:spPr>
            <a:xfrm>
              <a:off x="6730886" y="4403596"/>
              <a:ext cx="131287" cy="564797"/>
            </a:xfrm>
            <a:custGeom>
              <a:avLst/>
              <a:gdLst>
                <a:gd name="connsiteX0" fmla="*/ 114 w 131287"/>
                <a:gd name="connsiteY0" fmla="*/ 129 h 564797"/>
                <a:gd name="connsiteX1" fmla="*/ 85839 w 131287"/>
                <a:gd name="connsiteY1" fmla="*/ 216029 h 564797"/>
                <a:gd name="connsiteX2" fmla="*/ 12814 w 131287"/>
                <a:gd name="connsiteY2" fmla="*/ 558929 h 564797"/>
                <a:gd name="connsiteX3" fmla="*/ 41389 w 131287"/>
                <a:gd name="connsiteY3" fmla="*/ 416054 h 564797"/>
                <a:gd name="connsiteX4" fmla="*/ 127114 w 131287"/>
                <a:gd name="connsiteY4" fmla="*/ 203329 h 564797"/>
                <a:gd name="connsiteX5" fmla="*/ 108064 w 131287"/>
                <a:gd name="connsiteY5" fmla="*/ 244604 h 564797"/>
                <a:gd name="connsiteX6" fmla="*/ 114 w 131287"/>
                <a:gd name="connsiteY6" fmla="*/ 129 h 56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287" h="564797">
                  <a:moveTo>
                    <a:pt x="114" y="129"/>
                  </a:moveTo>
                  <a:cubicBezTo>
                    <a:pt x="-3590" y="-4633"/>
                    <a:pt x="83722" y="122896"/>
                    <a:pt x="85839" y="216029"/>
                  </a:cubicBezTo>
                  <a:cubicBezTo>
                    <a:pt x="87956" y="309162"/>
                    <a:pt x="20222" y="525592"/>
                    <a:pt x="12814" y="558929"/>
                  </a:cubicBezTo>
                  <a:cubicBezTo>
                    <a:pt x="5406" y="592266"/>
                    <a:pt x="22339" y="475321"/>
                    <a:pt x="41389" y="416054"/>
                  </a:cubicBezTo>
                  <a:cubicBezTo>
                    <a:pt x="60439" y="356787"/>
                    <a:pt x="116002" y="231904"/>
                    <a:pt x="127114" y="203329"/>
                  </a:cubicBezTo>
                  <a:cubicBezTo>
                    <a:pt x="138226" y="174754"/>
                    <a:pt x="125526" y="277412"/>
                    <a:pt x="108064" y="244604"/>
                  </a:cubicBezTo>
                  <a:cubicBezTo>
                    <a:pt x="90602" y="211796"/>
                    <a:pt x="3818" y="4891"/>
                    <a:pt x="114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951A696F-43F0-1E4E-7837-94EA6CE6CCF2}"/>
                </a:ext>
              </a:extLst>
            </p:cNvPr>
            <p:cNvSpPr/>
            <p:nvPr/>
          </p:nvSpPr>
          <p:spPr>
            <a:xfrm>
              <a:off x="6169023" y="4301909"/>
              <a:ext cx="572918" cy="808936"/>
            </a:xfrm>
            <a:custGeom>
              <a:avLst/>
              <a:gdLst>
                <a:gd name="connsiteX0" fmla="*/ 2 w 572918"/>
                <a:gd name="connsiteY0" fmla="*/ 216 h 808936"/>
                <a:gd name="connsiteX1" fmla="*/ 463552 w 572918"/>
                <a:gd name="connsiteY1" fmla="*/ 133566 h 808936"/>
                <a:gd name="connsiteX2" fmla="*/ 565152 w 572918"/>
                <a:gd name="connsiteY2" fmla="*/ 289141 h 808936"/>
                <a:gd name="connsiteX3" fmla="*/ 565152 w 572918"/>
                <a:gd name="connsiteY3" fmla="*/ 273266 h 808936"/>
                <a:gd name="connsiteX4" fmla="*/ 558802 w 572918"/>
                <a:gd name="connsiteY4" fmla="*/ 508216 h 808936"/>
                <a:gd name="connsiteX5" fmla="*/ 498477 w 572918"/>
                <a:gd name="connsiteY5" fmla="*/ 806666 h 808936"/>
                <a:gd name="connsiteX6" fmla="*/ 536577 w 572918"/>
                <a:gd name="connsiteY6" fmla="*/ 622516 h 808936"/>
                <a:gd name="connsiteX7" fmla="*/ 565152 w 572918"/>
                <a:gd name="connsiteY7" fmla="*/ 212941 h 808936"/>
                <a:gd name="connsiteX8" fmla="*/ 469902 w 572918"/>
                <a:gd name="connsiteY8" fmla="*/ 104991 h 808936"/>
                <a:gd name="connsiteX9" fmla="*/ 2 w 572918"/>
                <a:gd name="connsiteY9" fmla="*/ 216 h 80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918" h="808936">
                  <a:moveTo>
                    <a:pt x="2" y="216"/>
                  </a:moveTo>
                  <a:cubicBezTo>
                    <a:pt x="-1056" y="4978"/>
                    <a:pt x="369360" y="85412"/>
                    <a:pt x="463552" y="133566"/>
                  </a:cubicBezTo>
                  <a:cubicBezTo>
                    <a:pt x="557744" y="181720"/>
                    <a:pt x="548219" y="265858"/>
                    <a:pt x="565152" y="289141"/>
                  </a:cubicBezTo>
                  <a:cubicBezTo>
                    <a:pt x="582085" y="312424"/>
                    <a:pt x="566210" y="236754"/>
                    <a:pt x="565152" y="273266"/>
                  </a:cubicBezTo>
                  <a:cubicBezTo>
                    <a:pt x="564094" y="309778"/>
                    <a:pt x="569914" y="419316"/>
                    <a:pt x="558802" y="508216"/>
                  </a:cubicBezTo>
                  <a:cubicBezTo>
                    <a:pt x="547690" y="597116"/>
                    <a:pt x="502181" y="787616"/>
                    <a:pt x="498477" y="806666"/>
                  </a:cubicBezTo>
                  <a:cubicBezTo>
                    <a:pt x="494773" y="825716"/>
                    <a:pt x="525465" y="721470"/>
                    <a:pt x="536577" y="622516"/>
                  </a:cubicBezTo>
                  <a:cubicBezTo>
                    <a:pt x="547689" y="523562"/>
                    <a:pt x="576264" y="299195"/>
                    <a:pt x="565152" y="212941"/>
                  </a:cubicBezTo>
                  <a:cubicBezTo>
                    <a:pt x="554040" y="126687"/>
                    <a:pt x="568327" y="139387"/>
                    <a:pt x="469902" y="104991"/>
                  </a:cubicBezTo>
                  <a:cubicBezTo>
                    <a:pt x="371477" y="70595"/>
                    <a:pt x="1060" y="-4546"/>
                    <a:pt x="2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B28CCD58-7B6A-F5EC-261A-23A40B088548}"/>
                </a:ext>
              </a:extLst>
            </p:cNvPr>
            <p:cNvSpPr/>
            <p:nvPr/>
          </p:nvSpPr>
          <p:spPr>
            <a:xfrm>
              <a:off x="5226018" y="5070172"/>
              <a:ext cx="1141956" cy="401254"/>
            </a:xfrm>
            <a:custGeom>
              <a:avLst/>
              <a:gdLst>
                <a:gd name="connsiteX0" fmla="*/ 32 w 1141956"/>
                <a:gd name="connsiteY0" fmla="*/ 13003 h 401254"/>
                <a:gd name="connsiteX1" fmla="*/ 63532 w 1141956"/>
                <a:gd name="connsiteY1" fmla="*/ 57453 h 401254"/>
                <a:gd name="connsiteX2" fmla="*/ 219107 w 1141956"/>
                <a:gd name="connsiteY2" fmla="*/ 308278 h 401254"/>
                <a:gd name="connsiteX3" fmla="*/ 82582 w 1141956"/>
                <a:gd name="connsiteY3" fmla="*/ 140003 h 401254"/>
                <a:gd name="connsiteX4" fmla="*/ 225457 w 1141956"/>
                <a:gd name="connsiteY4" fmla="*/ 286053 h 401254"/>
                <a:gd name="connsiteX5" fmla="*/ 838232 w 1141956"/>
                <a:gd name="connsiteY5" fmla="*/ 397178 h 401254"/>
                <a:gd name="connsiteX6" fmla="*/ 593757 w 1141956"/>
                <a:gd name="connsiteY6" fmla="*/ 378128 h 401254"/>
                <a:gd name="connsiteX7" fmla="*/ 1139857 w 1141956"/>
                <a:gd name="connsiteY7" fmla="*/ 387653 h 401254"/>
                <a:gd name="connsiteX8" fmla="*/ 355632 w 1141956"/>
                <a:gd name="connsiteY8" fmla="*/ 352728 h 401254"/>
                <a:gd name="connsiteX9" fmla="*/ 60357 w 1141956"/>
                <a:gd name="connsiteY9" fmla="*/ 238428 h 401254"/>
                <a:gd name="connsiteX10" fmla="*/ 32 w 1141956"/>
                <a:gd name="connsiteY10" fmla="*/ 13003 h 401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1956" h="401254">
                  <a:moveTo>
                    <a:pt x="32" y="13003"/>
                  </a:moveTo>
                  <a:cubicBezTo>
                    <a:pt x="561" y="-17160"/>
                    <a:pt x="27020" y="8240"/>
                    <a:pt x="63532" y="57453"/>
                  </a:cubicBezTo>
                  <a:cubicBezTo>
                    <a:pt x="100045" y="106666"/>
                    <a:pt x="215932" y="294520"/>
                    <a:pt x="219107" y="308278"/>
                  </a:cubicBezTo>
                  <a:cubicBezTo>
                    <a:pt x="222282" y="322036"/>
                    <a:pt x="81524" y="143707"/>
                    <a:pt x="82582" y="140003"/>
                  </a:cubicBezTo>
                  <a:cubicBezTo>
                    <a:pt x="83640" y="136299"/>
                    <a:pt x="99515" y="243191"/>
                    <a:pt x="225457" y="286053"/>
                  </a:cubicBezTo>
                  <a:cubicBezTo>
                    <a:pt x="351399" y="328915"/>
                    <a:pt x="776849" y="381832"/>
                    <a:pt x="838232" y="397178"/>
                  </a:cubicBezTo>
                  <a:cubicBezTo>
                    <a:pt x="899615" y="412524"/>
                    <a:pt x="543486" y="379715"/>
                    <a:pt x="593757" y="378128"/>
                  </a:cubicBezTo>
                  <a:cubicBezTo>
                    <a:pt x="644028" y="376541"/>
                    <a:pt x="1179545" y="391886"/>
                    <a:pt x="1139857" y="387653"/>
                  </a:cubicBezTo>
                  <a:cubicBezTo>
                    <a:pt x="1100169" y="383420"/>
                    <a:pt x="535549" y="377599"/>
                    <a:pt x="355632" y="352728"/>
                  </a:cubicBezTo>
                  <a:cubicBezTo>
                    <a:pt x="175715" y="327857"/>
                    <a:pt x="115919" y="292932"/>
                    <a:pt x="60357" y="238428"/>
                  </a:cubicBezTo>
                  <a:cubicBezTo>
                    <a:pt x="4795" y="183924"/>
                    <a:pt x="-497" y="43166"/>
                    <a:pt x="32" y="130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65B2E2AE-CB15-A586-DCEA-0C781176E17B}"/>
                </a:ext>
              </a:extLst>
            </p:cNvPr>
            <p:cNvSpPr/>
            <p:nvPr/>
          </p:nvSpPr>
          <p:spPr>
            <a:xfrm>
              <a:off x="5257360" y="4889198"/>
              <a:ext cx="1464181" cy="579409"/>
            </a:xfrm>
            <a:custGeom>
              <a:avLst/>
              <a:gdLst>
                <a:gd name="connsiteX0" fmla="*/ 440 w 1464181"/>
                <a:gd name="connsiteY0" fmla="*/ 155877 h 579409"/>
                <a:gd name="connsiteX1" fmla="*/ 178240 w 1464181"/>
                <a:gd name="connsiteY1" fmla="*/ 384477 h 579409"/>
                <a:gd name="connsiteX2" fmla="*/ 479865 w 1464181"/>
                <a:gd name="connsiteY2" fmla="*/ 486077 h 579409"/>
                <a:gd name="connsiteX3" fmla="*/ 419540 w 1464181"/>
                <a:gd name="connsiteY3" fmla="*/ 479727 h 579409"/>
                <a:gd name="connsiteX4" fmla="*/ 1051365 w 1464181"/>
                <a:gd name="connsiteY4" fmla="*/ 495602 h 579409"/>
                <a:gd name="connsiteX5" fmla="*/ 902140 w 1464181"/>
                <a:gd name="connsiteY5" fmla="*/ 511477 h 579409"/>
                <a:gd name="connsiteX6" fmla="*/ 1222815 w 1464181"/>
                <a:gd name="connsiteY6" fmla="*/ 435277 h 579409"/>
                <a:gd name="connsiteX7" fmla="*/ 1314890 w 1464181"/>
                <a:gd name="connsiteY7" fmla="*/ 343202 h 579409"/>
                <a:gd name="connsiteX8" fmla="*/ 1464115 w 1464181"/>
                <a:gd name="connsiteY8" fmla="*/ 302 h 579409"/>
                <a:gd name="connsiteX9" fmla="*/ 1295840 w 1464181"/>
                <a:gd name="connsiteY9" fmla="*/ 286052 h 579409"/>
                <a:gd name="connsiteX10" fmla="*/ 1032315 w 1464181"/>
                <a:gd name="connsiteY10" fmla="*/ 463852 h 579409"/>
                <a:gd name="connsiteX11" fmla="*/ 654490 w 1464181"/>
                <a:gd name="connsiteY11" fmla="*/ 578152 h 579409"/>
                <a:gd name="connsiteX12" fmla="*/ 635440 w 1464181"/>
                <a:gd name="connsiteY12" fmla="*/ 521002 h 579409"/>
                <a:gd name="connsiteX13" fmla="*/ 232215 w 1464181"/>
                <a:gd name="connsiteY13" fmla="*/ 460677 h 579409"/>
                <a:gd name="connsiteX14" fmla="*/ 130615 w 1464181"/>
                <a:gd name="connsiteY14" fmla="*/ 317802 h 579409"/>
                <a:gd name="connsiteX15" fmla="*/ 440 w 1464181"/>
                <a:gd name="connsiteY15" fmla="*/ 155877 h 57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4181" h="579409">
                  <a:moveTo>
                    <a:pt x="440" y="155877"/>
                  </a:moveTo>
                  <a:cubicBezTo>
                    <a:pt x="8378" y="166990"/>
                    <a:pt x="98336" y="329444"/>
                    <a:pt x="178240" y="384477"/>
                  </a:cubicBezTo>
                  <a:cubicBezTo>
                    <a:pt x="258144" y="439510"/>
                    <a:pt x="439648" y="470202"/>
                    <a:pt x="479865" y="486077"/>
                  </a:cubicBezTo>
                  <a:cubicBezTo>
                    <a:pt x="520082" y="501952"/>
                    <a:pt x="419540" y="479727"/>
                    <a:pt x="419540" y="479727"/>
                  </a:cubicBezTo>
                  <a:lnTo>
                    <a:pt x="1051365" y="495602"/>
                  </a:lnTo>
                  <a:cubicBezTo>
                    <a:pt x="1131798" y="500894"/>
                    <a:pt x="873565" y="521531"/>
                    <a:pt x="902140" y="511477"/>
                  </a:cubicBezTo>
                  <a:cubicBezTo>
                    <a:pt x="930715" y="501423"/>
                    <a:pt x="1154023" y="463323"/>
                    <a:pt x="1222815" y="435277"/>
                  </a:cubicBezTo>
                  <a:cubicBezTo>
                    <a:pt x="1291607" y="407231"/>
                    <a:pt x="1274673" y="415698"/>
                    <a:pt x="1314890" y="343202"/>
                  </a:cubicBezTo>
                  <a:cubicBezTo>
                    <a:pt x="1355107" y="270706"/>
                    <a:pt x="1467290" y="9827"/>
                    <a:pt x="1464115" y="302"/>
                  </a:cubicBezTo>
                  <a:cubicBezTo>
                    <a:pt x="1460940" y="-9223"/>
                    <a:pt x="1367807" y="208794"/>
                    <a:pt x="1295840" y="286052"/>
                  </a:cubicBezTo>
                  <a:cubicBezTo>
                    <a:pt x="1223873" y="363310"/>
                    <a:pt x="1139207" y="415169"/>
                    <a:pt x="1032315" y="463852"/>
                  </a:cubicBezTo>
                  <a:cubicBezTo>
                    <a:pt x="925423" y="512535"/>
                    <a:pt x="720636" y="568627"/>
                    <a:pt x="654490" y="578152"/>
                  </a:cubicBezTo>
                  <a:cubicBezTo>
                    <a:pt x="588344" y="587677"/>
                    <a:pt x="705819" y="540581"/>
                    <a:pt x="635440" y="521002"/>
                  </a:cubicBezTo>
                  <a:cubicBezTo>
                    <a:pt x="565061" y="501423"/>
                    <a:pt x="316352" y="494544"/>
                    <a:pt x="232215" y="460677"/>
                  </a:cubicBezTo>
                  <a:cubicBezTo>
                    <a:pt x="148078" y="426810"/>
                    <a:pt x="167127" y="363839"/>
                    <a:pt x="130615" y="317802"/>
                  </a:cubicBezTo>
                  <a:cubicBezTo>
                    <a:pt x="94103" y="271765"/>
                    <a:pt x="-7498" y="144764"/>
                    <a:pt x="440" y="155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4B484D49-6930-6DB9-A5AE-46FCA965AFC2}"/>
                </a:ext>
              </a:extLst>
            </p:cNvPr>
            <p:cNvSpPr/>
            <p:nvPr/>
          </p:nvSpPr>
          <p:spPr>
            <a:xfrm>
              <a:off x="6236809" y="4229019"/>
              <a:ext cx="831100" cy="158831"/>
            </a:xfrm>
            <a:custGeom>
              <a:avLst/>
              <a:gdLst>
                <a:gd name="connsiteX0" fmla="*/ 27466 w 831100"/>
                <a:gd name="connsiteY0" fmla="*/ 3256 h 158831"/>
                <a:gd name="connsiteX1" fmla="*/ 138591 w 831100"/>
                <a:gd name="connsiteY1" fmla="*/ 38181 h 158831"/>
                <a:gd name="connsiteX2" fmla="*/ 700566 w 831100"/>
                <a:gd name="connsiteY2" fmla="*/ 95331 h 158831"/>
                <a:gd name="connsiteX3" fmla="*/ 754541 w 831100"/>
                <a:gd name="connsiteY3" fmla="*/ 136606 h 158831"/>
                <a:gd name="connsiteX4" fmla="*/ 830741 w 831100"/>
                <a:gd name="connsiteY4" fmla="*/ 158831 h 158831"/>
                <a:gd name="connsiteX5" fmla="*/ 776766 w 831100"/>
                <a:gd name="connsiteY5" fmla="*/ 136606 h 158831"/>
                <a:gd name="connsiteX6" fmla="*/ 637066 w 831100"/>
                <a:gd name="connsiteY6" fmla="*/ 149306 h 158831"/>
                <a:gd name="connsiteX7" fmla="*/ 808516 w 831100"/>
                <a:gd name="connsiteY7" fmla="*/ 139781 h 158831"/>
                <a:gd name="connsiteX8" fmla="*/ 751366 w 831100"/>
                <a:gd name="connsiteY8" fmla="*/ 139781 h 158831"/>
                <a:gd name="connsiteX9" fmla="*/ 548166 w 831100"/>
                <a:gd name="connsiteY9" fmla="*/ 120731 h 158831"/>
                <a:gd name="connsiteX10" fmla="*/ 27466 w 831100"/>
                <a:gd name="connsiteY10" fmla="*/ 3256 h 15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1100" h="158831">
                  <a:moveTo>
                    <a:pt x="27466" y="3256"/>
                  </a:moveTo>
                  <a:cubicBezTo>
                    <a:pt x="-40796" y="-10502"/>
                    <a:pt x="26408" y="22835"/>
                    <a:pt x="138591" y="38181"/>
                  </a:cubicBezTo>
                  <a:cubicBezTo>
                    <a:pt x="250774" y="53527"/>
                    <a:pt x="597908" y="78927"/>
                    <a:pt x="700566" y="95331"/>
                  </a:cubicBezTo>
                  <a:cubicBezTo>
                    <a:pt x="803224" y="111735"/>
                    <a:pt x="732845" y="126023"/>
                    <a:pt x="754541" y="136606"/>
                  </a:cubicBezTo>
                  <a:cubicBezTo>
                    <a:pt x="776237" y="147189"/>
                    <a:pt x="827037" y="158831"/>
                    <a:pt x="830741" y="158831"/>
                  </a:cubicBezTo>
                  <a:cubicBezTo>
                    <a:pt x="834445" y="158831"/>
                    <a:pt x="809045" y="138193"/>
                    <a:pt x="776766" y="136606"/>
                  </a:cubicBezTo>
                  <a:cubicBezTo>
                    <a:pt x="744487" y="135019"/>
                    <a:pt x="631774" y="148777"/>
                    <a:pt x="637066" y="149306"/>
                  </a:cubicBezTo>
                  <a:cubicBezTo>
                    <a:pt x="642358" y="149835"/>
                    <a:pt x="789466" y="141368"/>
                    <a:pt x="808516" y="139781"/>
                  </a:cubicBezTo>
                  <a:cubicBezTo>
                    <a:pt x="827566" y="138194"/>
                    <a:pt x="794758" y="142956"/>
                    <a:pt x="751366" y="139781"/>
                  </a:cubicBezTo>
                  <a:cubicBezTo>
                    <a:pt x="707974" y="136606"/>
                    <a:pt x="665112" y="139252"/>
                    <a:pt x="548166" y="120731"/>
                  </a:cubicBezTo>
                  <a:cubicBezTo>
                    <a:pt x="431220" y="102210"/>
                    <a:pt x="95728" y="17014"/>
                    <a:pt x="27466" y="3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1B857B79-27A6-09B7-3CBB-434405F0DE26}"/>
                </a:ext>
              </a:extLst>
            </p:cNvPr>
            <p:cNvSpPr/>
            <p:nvPr/>
          </p:nvSpPr>
          <p:spPr>
            <a:xfrm>
              <a:off x="6743681" y="4330670"/>
              <a:ext cx="609689" cy="232548"/>
            </a:xfrm>
            <a:custGeom>
              <a:avLst/>
              <a:gdLst>
                <a:gd name="connsiteX0" fmla="*/ 19 w 609689"/>
                <a:gd name="connsiteY0" fmla="*/ 139730 h 232548"/>
                <a:gd name="connsiteX1" fmla="*/ 222269 w 609689"/>
                <a:gd name="connsiteY1" fmla="*/ 85755 h 232548"/>
                <a:gd name="connsiteX2" fmla="*/ 342919 w 609689"/>
                <a:gd name="connsiteY2" fmla="*/ 30 h 232548"/>
                <a:gd name="connsiteX3" fmla="*/ 279419 w 609689"/>
                <a:gd name="connsiteY3" fmla="*/ 76230 h 232548"/>
                <a:gd name="connsiteX4" fmla="*/ 415944 w 609689"/>
                <a:gd name="connsiteY4" fmla="*/ 95280 h 232548"/>
                <a:gd name="connsiteX5" fmla="*/ 346094 w 609689"/>
                <a:gd name="connsiteY5" fmla="*/ 79405 h 232548"/>
                <a:gd name="connsiteX6" fmla="*/ 555644 w 609689"/>
                <a:gd name="connsiteY6" fmla="*/ 82580 h 232548"/>
                <a:gd name="connsiteX7" fmla="*/ 460394 w 609689"/>
                <a:gd name="connsiteY7" fmla="*/ 6380 h 232548"/>
                <a:gd name="connsiteX8" fmla="*/ 609619 w 609689"/>
                <a:gd name="connsiteY8" fmla="*/ 69880 h 232548"/>
                <a:gd name="connsiteX9" fmla="*/ 438169 w 609689"/>
                <a:gd name="connsiteY9" fmla="*/ 73055 h 232548"/>
                <a:gd name="connsiteX10" fmla="*/ 330219 w 609689"/>
                <a:gd name="connsiteY10" fmla="*/ 130205 h 232548"/>
                <a:gd name="connsiteX11" fmla="*/ 257194 w 609689"/>
                <a:gd name="connsiteY11" fmla="*/ 231805 h 232548"/>
                <a:gd name="connsiteX12" fmla="*/ 342919 w 609689"/>
                <a:gd name="connsiteY12" fmla="*/ 73055 h 232548"/>
                <a:gd name="connsiteX13" fmla="*/ 149244 w 609689"/>
                <a:gd name="connsiteY13" fmla="*/ 73055 h 232548"/>
                <a:gd name="connsiteX14" fmla="*/ 234969 w 609689"/>
                <a:gd name="connsiteY14" fmla="*/ 76230 h 232548"/>
                <a:gd name="connsiteX15" fmla="*/ 19 w 609689"/>
                <a:gd name="connsiteY15" fmla="*/ 139730 h 23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9689" h="232548">
                  <a:moveTo>
                    <a:pt x="19" y="139730"/>
                  </a:moveTo>
                  <a:cubicBezTo>
                    <a:pt x="-2098" y="141318"/>
                    <a:pt x="165119" y="109038"/>
                    <a:pt x="222269" y="85755"/>
                  </a:cubicBezTo>
                  <a:cubicBezTo>
                    <a:pt x="279419" y="62472"/>
                    <a:pt x="333394" y="1617"/>
                    <a:pt x="342919" y="30"/>
                  </a:cubicBezTo>
                  <a:cubicBezTo>
                    <a:pt x="352444" y="-1558"/>
                    <a:pt x="267248" y="60355"/>
                    <a:pt x="279419" y="76230"/>
                  </a:cubicBezTo>
                  <a:cubicBezTo>
                    <a:pt x="291590" y="92105"/>
                    <a:pt x="404832" y="94751"/>
                    <a:pt x="415944" y="95280"/>
                  </a:cubicBezTo>
                  <a:cubicBezTo>
                    <a:pt x="427056" y="95809"/>
                    <a:pt x="322811" y="81522"/>
                    <a:pt x="346094" y="79405"/>
                  </a:cubicBezTo>
                  <a:cubicBezTo>
                    <a:pt x="369377" y="77288"/>
                    <a:pt x="536594" y="94751"/>
                    <a:pt x="555644" y="82580"/>
                  </a:cubicBezTo>
                  <a:cubicBezTo>
                    <a:pt x="574694" y="70409"/>
                    <a:pt x="451398" y="8497"/>
                    <a:pt x="460394" y="6380"/>
                  </a:cubicBezTo>
                  <a:cubicBezTo>
                    <a:pt x="469390" y="4263"/>
                    <a:pt x="613323" y="58768"/>
                    <a:pt x="609619" y="69880"/>
                  </a:cubicBezTo>
                  <a:cubicBezTo>
                    <a:pt x="605915" y="80992"/>
                    <a:pt x="484736" y="63001"/>
                    <a:pt x="438169" y="73055"/>
                  </a:cubicBezTo>
                  <a:cubicBezTo>
                    <a:pt x="391602" y="83109"/>
                    <a:pt x="360381" y="103747"/>
                    <a:pt x="330219" y="130205"/>
                  </a:cubicBezTo>
                  <a:cubicBezTo>
                    <a:pt x="300057" y="156663"/>
                    <a:pt x="255077" y="241330"/>
                    <a:pt x="257194" y="231805"/>
                  </a:cubicBezTo>
                  <a:cubicBezTo>
                    <a:pt x="259311" y="222280"/>
                    <a:pt x="360911" y="99513"/>
                    <a:pt x="342919" y="73055"/>
                  </a:cubicBezTo>
                  <a:cubicBezTo>
                    <a:pt x="324927" y="46597"/>
                    <a:pt x="167236" y="72526"/>
                    <a:pt x="149244" y="73055"/>
                  </a:cubicBezTo>
                  <a:cubicBezTo>
                    <a:pt x="131252" y="73584"/>
                    <a:pt x="259840" y="63001"/>
                    <a:pt x="234969" y="76230"/>
                  </a:cubicBezTo>
                  <a:cubicBezTo>
                    <a:pt x="210098" y="89459"/>
                    <a:pt x="2136" y="138142"/>
                    <a:pt x="19" y="1397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D27229E9-13FF-9812-631B-029C79DD7A85}"/>
                </a:ext>
              </a:extLst>
            </p:cNvPr>
            <p:cNvSpPr/>
            <p:nvPr/>
          </p:nvSpPr>
          <p:spPr>
            <a:xfrm>
              <a:off x="6645766" y="4279891"/>
              <a:ext cx="736110" cy="374661"/>
            </a:xfrm>
            <a:custGeom>
              <a:avLst/>
              <a:gdLst>
                <a:gd name="connsiteX0" fmla="*/ 18559 w 736110"/>
                <a:gd name="connsiteY0" fmla="*/ 206384 h 374661"/>
                <a:gd name="connsiteX1" fmla="*/ 88409 w 736110"/>
                <a:gd name="connsiteY1" fmla="*/ 209559 h 374661"/>
                <a:gd name="connsiteX2" fmla="*/ 351934 w 736110"/>
                <a:gd name="connsiteY2" fmla="*/ 136534 h 374661"/>
                <a:gd name="connsiteX3" fmla="*/ 431309 w 736110"/>
                <a:gd name="connsiteY3" fmla="*/ 203209 h 374661"/>
                <a:gd name="connsiteX4" fmla="*/ 209059 w 736110"/>
                <a:gd name="connsiteY4" fmla="*/ 254009 h 374661"/>
                <a:gd name="connsiteX5" fmla="*/ 139209 w 736110"/>
                <a:gd name="connsiteY5" fmla="*/ 374659 h 374661"/>
                <a:gd name="connsiteX6" fmla="*/ 326534 w 736110"/>
                <a:gd name="connsiteY6" fmla="*/ 250834 h 374661"/>
                <a:gd name="connsiteX7" fmla="*/ 485284 w 736110"/>
                <a:gd name="connsiteY7" fmla="*/ 209559 h 374661"/>
                <a:gd name="connsiteX8" fmla="*/ 736109 w 736110"/>
                <a:gd name="connsiteY8" fmla="*/ 200034 h 374661"/>
                <a:gd name="connsiteX9" fmla="*/ 488459 w 736110"/>
                <a:gd name="connsiteY9" fmla="*/ 190509 h 374661"/>
                <a:gd name="connsiteX10" fmla="*/ 383684 w 736110"/>
                <a:gd name="connsiteY10" fmla="*/ 107959 h 374661"/>
                <a:gd name="connsiteX11" fmla="*/ 47134 w 736110"/>
                <a:gd name="connsiteY11" fmla="*/ 9 h 374661"/>
                <a:gd name="connsiteX12" fmla="*/ 361459 w 736110"/>
                <a:gd name="connsiteY12" fmla="*/ 101609 h 374661"/>
                <a:gd name="connsiteX13" fmla="*/ 396384 w 736110"/>
                <a:gd name="connsiteY13" fmla="*/ 101609 h 374661"/>
                <a:gd name="connsiteX14" fmla="*/ 18559 w 736110"/>
                <a:gd name="connsiteY14" fmla="*/ 206384 h 37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6110" h="374661">
                  <a:moveTo>
                    <a:pt x="18559" y="206384"/>
                  </a:moveTo>
                  <a:cubicBezTo>
                    <a:pt x="-32770" y="224376"/>
                    <a:pt x="32847" y="221201"/>
                    <a:pt x="88409" y="209559"/>
                  </a:cubicBezTo>
                  <a:cubicBezTo>
                    <a:pt x="143971" y="197917"/>
                    <a:pt x="294784" y="137592"/>
                    <a:pt x="351934" y="136534"/>
                  </a:cubicBezTo>
                  <a:cubicBezTo>
                    <a:pt x="409084" y="135476"/>
                    <a:pt x="455121" y="183630"/>
                    <a:pt x="431309" y="203209"/>
                  </a:cubicBezTo>
                  <a:cubicBezTo>
                    <a:pt x="407497" y="222788"/>
                    <a:pt x="257742" y="225434"/>
                    <a:pt x="209059" y="254009"/>
                  </a:cubicBezTo>
                  <a:cubicBezTo>
                    <a:pt x="160376" y="282584"/>
                    <a:pt x="119630" y="375188"/>
                    <a:pt x="139209" y="374659"/>
                  </a:cubicBezTo>
                  <a:cubicBezTo>
                    <a:pt x="158788" y="374130"/>
                    <a:pt x="268855" y="278351"/>
                    <a:pt x="326534" y="250834"/>
                  </a:cubicBezTo>
                  <a:cubicBezTo>
                    <a:pt x="384213" y="223317"/>
                    <a:pt x="417021" y="218026"/>
                    <a:pt x="485284" y="209559"/>
                  </a:cubicBezTo>
                  <a:cubicBezTo>
                    <a:pt x="553547" y="201092"/>
                    <a:pt x="735580" y="203209"/>
                    <a:pt x="736109" y="200034"/>
                  </a:cubicBezTo>
                  <a:cubicBezTo>
                    <a:pt x="736638" y="196859"/>
                    <a:pt x="547197" y="205855"/>
                    <a:pt x="488459" y="190509"/>
                  </a:cubicBezTo>
                  <a:cubicBezTo>
                    <a:pt x="429722" y="175163"/>
                    <a:pt x="457238" y="139709"/>
                    <a:pt x="383684" y="107959"/>
                  </a:cubicBezTo>
                  <a:cubicBezTo>
                    <a:pt x="310130" y="76209"/>
                    <a:pt x="50838" y="1067"/>
                    <a:pt x="47134" y="9"/>
                  </a:cubicBezTo>
                  <a:cubicBezTo>
                    <a:pt x="43430" y="-1049"/>
                    <a:pt x="303251" y="84676"/>
                    <a:pt x="361459" y="101609"/>
                  </a:cubicBezTo>
                  <a:cubicBezTo>
                    <a:pt x="419667" y="118542"/>
                    <a:pt x="447713" y="84147"/>
                    <a:pt x="396384" y="101609"/>
                  </a:cubicBezTo>
                  <a:cubicBezTo>
                    <a:pt x="345055" y="119071"/>
                    <a:pt x="69888" y="188392"/>
                    <a:pt x="18559" y="206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88D83F96-5854-6374-3E5D-2F653E619A61}"/>
                </a:ext>
              </a:extLst>
            </p:cNvPr>
            <p:cNvSpPr/>
            <p:nvPr/>
          </p:nvSpPr>
          <p:spPr>
            <a:xfrm>
              <a:off x="6739712" y="4320529"/>
              <a:ext cx="400875" cy="169091"/>
            </a:xfrm>
            <a:custGeom>
              <a:avLst/>
              <a:gdLst>
                <a:gd name="connsiteX0" fmla="*/ 813 w 400875"/>
                <a:gd name="connsiteY0" fmla="*/ 646 h 169091"/>
                <a:gd name="connsiteX1" fmla="*/ 115113 w 400875"/>
                <a:gd name="connsiteY1" fmla="*/ 57796 h 169091"/>
                <a:gd name="connsiteX2" fmla="*/ 54788 w 400875"/>
                <a:gd name="connsiteY2" fmla="*/ 168921 h 169091"/>
                <a:gd name="connsiteX3" fmla="*/ 194488 w 400875"/>
                <a:gd name="connsiteY3" fmla="*/ 83196 h 169091"/>
                <a:gd name="connsiteX4" fmla="*/ 400863 w 400875"/>
                <a:gd name="connsiteY4" fmla="*/ 83196 h 169091"/>
                <a:gd name="connsiteX5" fmla="*/ 184963 w 400875"/>
                <a:gd name="connsiteY5" fmla="*/ 29221 h 169091"/>
                <a:gd name="connsiteX6" fmla="*/ 813 w 400875"/>
                <a:gd name="connsiteY6" fmla="*/ 646 h 16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875" h="169091">
                  <a:moveTo>
                    <a:pt x="813" y="646"/>
                  </a:moveTo>
                  <a:cubicBezTo>
                    <a:pt x="-10829" y="5408"/>
                    <a:pt x="106117" y="29750"/>
                    <a:pt x="115113" y="57796"/>
                  </a:cubicBezTo>
                  <a:cubicBezTo>
                    <a:pt x="124109" y="85842"/>
                    <a:pt x="41559" y="164688"/>
                    <a:pt x="54788" y="168921"/>
                  </a:cubicBezTo>
                  <a:cubicBezTo>
                    <a:pt x="68017" y="173154"/>
                    <a:pt x="136809" y="97483"/>
                    <a:pt x="194488" y="83196"/>
                  </a:cubicBezTo>
                  <a:cubicBezTo>
                    <a:pt x="252167" y="68909"/>
                    <a:pt x="402450" y="92192"/>
                    <a:pt x="400863" y="83196"/>
                  </a:cubicBezTo>
                  <a:cubicBezTo>
                    <a:pt x="399276" y="74200"/>
                    <a:pt x="248992" y="39804"/>
                    <a:pt x="184963" y="29221"/>
                  </a:cubicBezTo>
                  <a:cubicBezTo>
                    <a:pt x="120934" y="18638"/>
                    <a:pt x="12455" y="-4116"/>
                    <a:pt x="813" y="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6F69D24A-4D91-EFF2-3D5C-09A7255208E3}"/>
                </a:ext>
              </a:extLst>
            </p:cNvPr>
            <p:cNvSpPr/>
            <p:nvPr/>
          </p:nvSpPr>
          <p:spPr>
            <a:xfrm>
              <a:off x="6719565" y="4324343"/>
              <a:ext cx="350312" cy="250890"/>
            </a:xfrm>
            <a:custGeom>
              <a:avLst/>
              <a:gdLst>
                <a:gd name="connsiteX0" fmla="*/ 30485 w 350312"/>
                <a:gd name="connsiteY0" fmla="*/ 241307 h 250890"/>
                <a:gd name="connsiteX1" fmla="*/ 87635 w 350312"/>
                <a:gd name="connsiteY1" fmla="*/ 231782 h 250890"/>
                <a:gd name="connsiteX2" fmla="*/ 227335 w 350312"/>
                <a:gd name="connsiteY2" fmla="*/ 142882 h 250890"/>
                <a:gd name="connsiteX3" fmla="*/ 205110 w 350312"/>
                <a:gd name="connsiteY3" fmla="*/ 250832 h 250890"/>
                <a:gd name="connsiteX4" fmla="*/ 341635 w 350312"/>
                <a:gd name="connsiteY4" fmla="*/ 155582 h 250890"/>
                <a:gd name="connsiteX5" fmla="*/ 332110 w 350312"/>
                <a:gd name="connsiteY5" fmla="*/ 7 h 250890"/>
                <a:gd name="connsiteX6" fmla="*/ 297185 w 350312"/>
                <a:gd name="connsiteY6" fmla="*/ 161932 h 250890"/>
                <a:gd name="connsiteX7" fmla="*/ 74935 w 350312"/>
                <a:gd name="connsiteY7" fmla="*/ 82557 h 250890"/>
                <a:gd name="connsiteX8" fmla="*/ 14610 w 350312"/>
                <a:gd name="connsiteY8" fmla="*/ 111132 h 250890"/>
                <a:gd name="connsiteX9" fmla="*/ 322585 w 350312"/>
                <a:gd name="connsiteY9" fmla="*/ 95257 h 250890"/>
                <a:gd name="connsiteX10" fmla="*/ 173360 w 350312"/>
                <a:gd name="connsiteY10" fmla="*/ 215907 h 250890"/>
                <a:gd name="connsiteX11" fmla="*/ 30485 w 350312"/>
                <a:gd name="connsiteY11" fmla="*/ 241307 h 25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0312" h="250890">
                  <a:moveTo>
                    <a:pt x="30485" y="241307"/>
                  </a:moveTo>
                  <a:cubicBezTo>
                    <a:pt x="16198" y="243953"/>
                    <a:pt x="54827" y="248186"/>
                    <a:pt x="87635" y="231782"/>
                  </a:cubicBezTo>
                  <a:cubicBezTo>
                    <a:pt x="120443" y="215378"/>
                    <a:pt x="207756" y="139707"/>
                    <a:pt x="227335" y="142882"/>
                  </a:cubicBezTo>
                  <a:cubicBezTo>
                    <a:pt x="246914" y="146057"/>
                    <a:pt x="186060" y="248715"/>
                    <a:pt x="205110" y="250832"/>
                  </a:cubicBezTo>
                  <a:cubicBezTo>
                    <a:pt x="224160" y="252949"/>
                    <a:pt x="320468" y="197386"/>
                    <a:pt x="341635" y="155582"/>
                  </a:cubicBezTo>
                  <a:cubicBezTo>
                    <a:pt x="362802" y="113778"/>
                    <a:pt x="339518" y="-1051"/>
                    <a:pt x="332110" y="7"/>
                  </a:cubicBezTo>
                  <a:cubicBezTo>
                    <a:pt x="324702" y="1065"/>
                    <a:pt x="340047" y="148174"/>
                    <a:pt x="297185" y="161932"/>
                  </a:cubicBezTo>
                  <a:cubicBezTo>
                    <a:pt x="254323" y="175690"/>
                    <a:pt x="122031" y="91024"/>
                    <a:pt x="74935" y="82557"/>
                  </a:cubicBezTo>
                  <a:cubicBezTo>
                    <a:pt x="27839" y="74090"/>
                    <a:pt x="-26665" y="109015"/>
                    <a:pt x="14610" y="111132"/>
                  </a:cubicBezTo>
                  <a:cubicBezTo>
                    <a:pt x="55885" y="113249"/>
                    <a:pt x="296127" y="77794"/>
                    <a:pt x="322585" y="95257"/>
                  </a:cubicBezTo>
                  <a:cubicBezTo>
                    <a:pt x="349043" y="112720"/>
                    <a:pt x="225218" y="187332"/>
                    <a:pt x="173360" y="215907"/>
                  </a:cubicBezTo>
                  <a:cubicBezTo>
                    <a:pt x="121502" y="244482"/>
                    <a:pt x="44772" y="238661"/>
                    <a:pt x="30485" y="241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F62DF0FC-F9EF-CD72-E579-2046F4E1103A}"/>
                </a:ext>
              </a:extLst>
            </p:cNvPr>
            <p:cNvSpPr/>
            <p:nvPr/>
          </p:nvSpPr>
          <p:spPr>
            <a:xfrm>
              <a:off x="6467280" y="4331041"/>
              <a:ext cx="324412" cy="1073009"/>
            </a:xfrm>
            <a:custGeom>
              <a:avLst/>
              <a:gdLst>
                <a:gd name="connsiteX0" fmla="*/ 304995 w 324412"/>
                <a:gd name="connsiteY0" fmla="*/ 34584 h 1073009"/>
                <a:gd name="connsiteX1" fmla="*/ 324045 w 324412"/>
                <a:gd name="connsiteY1" fmla="*/ 101259 h 1073009"/>
                <a:gd name="connsiteX2" fmla="*/ 289120 w 324412"/>
                <a:gd name="connsiteY2" fmla="*/ 590209 h 1073009"/>
                <a:gd name="connsiteX3" fmla="*/ 168470 w 324412"/>
                <a:gd name="connsiteY3" fmla="*/ 875959 h 1073009"/>
                <a:gd name="connsiteX4" fmla="*/ 195 w 324412"/>
                <a:gd name="connsiteY4" fmla="*/ 1072809 h 1073009"/>
                <a:gd name="connsiteX5" fmla="*/ 203395 w 324412"/>
                <a:gd name="connsiteY5" fmla="*/ 841034 h 1073009"/>
                <a:gd name="connsiteX6" fmla="*/ 285945 w 324412"/>
                <a:gd name="connsiteY6" fmla="*/ 475909 h 1073009"/>
                <a:gd name="connsiteX7" fmla="*/ 266895 w 324412"/>
                <a:gd name="connsiteY7" fmla="*/ 523534 h 1073009"/>
                <a:gd name="connsiteX8" fmla="*/ 304995 w 324412"/>
                <a:gd name="connsiteY8" fmla="*/ 34584 h 107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12" h="1073009">
                  <a:moveTo>
                    <a:pt x="304995" y="34584"/>
                  </a:moveTo>
                  <a:cubicBezTo>
                    <a:pt x="314520" y="-35795"/>
                    <a:pt x="326691" y="8655"/>
                    <a:pt x="324045" y="101259"/>
                  </a:cubicBezTo>
                  <a:cubicBezTo>
                    <a:pt x="321399" y="193863"/>
                    <a:pt x="315049" y="461092"/>
                    <a:pt x="289120" y="590209"/>
                  </a:cubicBezTo>
                  <a:cubicBezTo>
                    <a:pt x="263191" y="719326"/>
                    <a:pt x="216624" y="795526"/>
                    <a:pt x="168470" y="875959"/>
                  </a:cubicBezTo>
                  <a:cubicBezTo>
                    <a:pt x="120316" y="956392"/>
                    <a:pt x="-5626" y="1078630"/>
                    <a:pt x="195" y="1072809"/>
                  </a:cubicBezTo>
                  <a:cubicBezTo>
                    <a:pt x="6016" y="1066988"/>
                    <a:pt x="155770" y="940517"/>
                    <a:pt x="203395" y="841034"/>
                  </a:cubicBezTo>
                  <a:cubicBezTo>
                    <a:pt x="251020" y="741551"/>
                    <a:pt x="275362" y="528826"/>
                    <a:pt x="285945" y="475909"/>
                  </a:cubicBezTo>
                  <a:cubicBezTo>
                    <a:pt x="296528" y="422992"/>
                    <a:pt x="260016" y="592855"/>
                    <a:pt x="266895" y="523534"/>
                  </a:cubicBezTo>
                  <a:cubicBezTo>
                    <a:pt x="273774" y="454213"/>
                    <a:pt x="295470" y="104963"/>
                    <a:pt x="304995" y="34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F301C60C-3CBD-F795-C750-249C61038771}"/>
                </a:ext>
              </a:extLst>
            </p:cNvPr>
            <p:cNvSpPr/>
            <p:nvPr/>
          </p:nvSpPr>
          <p:spPr>
            <a:xfrm>
              <a:off x="5193521" y="4357053"/>
              <a:ext cx="1313448" cy="202470"/>
            </a:xfrm>
            <a:custGeom>
              <a:avLst/>
              <a:gdLst>
                <a:gd name="connsiteX0" fmla="*/ 54754 w 1313448"/>
                <a:gd name="connsiteY0" fmla="*/ 148272 h 202470"/>
                <a:gd name="connsiteX1" fmla="*/ 721504 w 1313448"/>
                <a:gd name="connsiteY1" fmla="*/ 53022 h 202470"/>
                <a:gd name="connsiteX2" fmla="*/ 1115204 w 1313448"/>
                <a:gd name="connsiteY2" fmla="*/ 113347 h 202470"/>
                <a:gd name="connsiteX3" fmla="*/ 978679 w 1313448"/>
                <a:gd name="connsiteY3" fmla="*/ 62547 h 202470"/>
                <a:gd name="connsiteX4" fmla="*/ 1312054 w 1313448"/>
                <a:gd name="connsiteY4" fmla="*/ 202247 h 202470"/>
                <a:gd name="connsiteX5" fmla="*/ 1061229 w 1313448"/>
                <a:gd name="connsiteY5" fmla="*/ 24447 h 202470"/>
                <a:gd name="connsiteX6" fmla="*/ 254779 w 1313448"/>
                <a:gd name="connsiteY6" fmla="*/ 2222 h 202470"/>
                <a:gd name="connsiteX7" fmla="*/ 1019954 w 1313448"/>
                <a:gd name="connsiteY7" fmla="*/ 2222 h 202470"/>
                <a:gd name="connsiteX8" fmla="*/ 629429 w 1313448"/>
                <a:gd name="connsiteY8" fmla="*/ 14922 h 202470"/>
                <a:gd name="connsiteX9" fmla="*/ 779 w 1313448"/>
                <a:gd name="connsiteY9" fmla="*/ 119697 h 202470"/>
                <a:gd name="connsiteX10" fmla="*/ 765954 w 1313448"/>
                <a:gd name="connsiteY10" fmla="*/ 27622 h 202470"/>
                <a:gd name="connsiteX11" fmla="*/ 54754 w 1313448"/>
                <a:gd name="connsiteY11" fmla="*/ 148272 h 20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13448" h="202470">
                  <a:moveTo>
                    <a:pt x="54754" y="148272"/>
                  </a:moveTo>
                  <a:cubicBezTo>
                    <a:pt x="47346" y="152505"/>
                    <a:pt x="544762" y="58843"/>
                    <a:pt x="721504" y="53022"/>
                  </a:cubicBezTo>
                  <a:cubicBezTo>
                    <a:pt x="898246" y="47201"/>
                    <a:pt x="1072342" y="111760"/>
                    <a:pt x="1115204" y="113347"/>
                  </a:cubicBezTo>
                  <a:cubicBezTo>
                    <a:pt x="1158066" y="114934"/>
                    <a:pt x="945871" y="47730"/>
                    <a:pt x="978679" y="62547"/>
                  </a:cubicBezTo>
                  <a:cubicBezTo>
                    <a:pt x="1011487" y="77364"/>
                    <a:pt x="1298296" y="208597"/>
                    <a:pt x="1312054" y="202247"/>
                  </a:cubicBezTo>
                  <a:cubicBezTo>
                    <a:pt x="1325812" y="195897"/>
                    <a:pt x="1237441" y="57784"/>
                    <a:pt x="1061229" y="24447"/>
                  </a:cubicBezTo>
                  <a:cubicBezTo>
                    <a:pt x="885017" y="-8890"/>
                    <a:pt x="261658" y="5926"/>
                    <a:pt x="254779" y="2222"/>
                  </a:cubicBezTo>
                  <a:cubicBezTo>
                    <a:pt x="247900" y="-1482"/>
                    <a:pt x="957512" y="105"/>
                    <a:pt x="1019954" y="2222"/>
                  </a:cubicBezTo>
                  <a:lnTo>
                    <a:pt x="629429" y="14922"/>
                  </a:lnTo>
                  <a:cubicBezTo>
                    <a:pt x="459567" y="34501"/>
                    <a:pt x="-21975" y="117580"/>
                    <a:pt x="779" y="119697"/>
                  </a:cubicBezTo>
                  <a:cubicBezTo>
                    <a:pt x="23533" y="121814"/>
                    <a:pt x="751667" y="20214"/>
                    <a:pt x="765954" y="27622"/>
                  </a:cubicBezTo>
                  <a:cubicBezTo>
                    <a:pt x="780241" y="35030"/>
                    <a:pt x="62162" y="144039"/>
                    <a:pt x="54754" y="148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828F1F89-621B-25F8-848B-7D020A03B749}"/>
                </a:ext>
              </a:extLst>
            </p:cNvPr>
            <p:cNvSpPr/>
            <p:nvPr/>
          </p:nvSpPr>
          <p:spPr>
            <a:xfrm>
              <a:off x="2969137" y="4196964"/>
              <a:ext cx="1371539" cy="309678"/>
            </a:xfrm>
            <a:custGeom>
              <a:avLst/>
              <a:gdLst>
                <a:gd name="connsiteX0" fmla="*/ 12188 w 1371539"/>
                <a:gd name="connsiteY0" fmla="*/ 67061 h 309678"/>
                <a:gd name="connsiteX1" fmla="*/ 132838 w 1371539"/>
                <a:gd name="connsiteY1" fmla="*/ 73411 h 309678"/>
                <a:gd name="connsiteX2" fmla="*/ 853563 w 1371539"/>
                <a:gd name="connsiteY2" fmla="*/ 57536 h 309678"/>
                <a:gd name="connsiteX3" fmla="*/ 821813 w 1371539"/>
                <a:gd name="connsiteY3" fmla="*/ 41661 h 309678"/>
                <a:gd name="connsiteX4" fmla="*/ 1310763 w 1371539"/>
                <a:gd name="connsiteY4" fmla="*/ 165486 h 309678"/>
                <a:gd name="connsiteX5" fmla="*/ 1282188 w 1371539"/>
                <a:gd name="connsiteY5" fmla="*/ 175011 h 309678"/>
                <a:gd name="connsiteX6" fmla="*/ 1361563 w 1371539"/>
                <a:gd name="connsiteY6" fmla="*/ 257561 h 309678"/>
                <a:gd name="connsiteX7" fmla="*/ 1018663 w 1371539"/>
                <a:gd name="connsiteY7" fmla="*/ 121036 h 309678"/>
                <a:gd name="connsiteX8" fmla="*/ 701163 w 1371539"/>
                <a:gd name="connsiteY8" fmla="*/ 105161 h 309678"/>
                <a:gd name="connsiteX9" fmla="*/ 313813 w 1371539"/>
                <a:gd name="connsiteY9" fmla="*/ 175011 h 309678"/>
                <a:gd name="connsiteX10" fmla="*/ 34413 w 1371539"/>
                <a:gd name="connsiteY10" fmla="*/ 308361 h 309678"/>
                <a:gd name="connsiteX11" fmla="*/ 605913 w 1371539"/>
                <a:gd name="connsiteY11" fmla="*/ 86111 h 309678"/>
                <a:gd name="connsiteX12" fmla="*/ 932938 w 1371539"/>
                <a:gd name="connsiteY12" fmla="*/ 32136 h 309678"/>
                <a:gd name="connsiteX13" fmla="*/ 647188 w 1371539"/>
                <a:gd name="connsiteY13" fmla="*/ 41661 h 309678"/>
                <a:gd name="connsiteX14" fmla="*/ 412238 w 1371539"/>
                <a:gd name="connsiteY14" fmla="*/ 386 h 309678"/>
                <a:gd name="connsiteX15" fmla="*/ 485263 w 1371539"/>
                <a:gd name="connsiteY15" fmla="*/ 70236 h 309678"/>
                <a:gd name="connsiteX16" fmla="*/ 291588 w 1371539"/>
                <a:gd name="connsiteY16" fmla="*/ 67061 h 309678"/>
                <a:gd name="connsiteX17" fmla="*/ 12188 w 1371539"/>
                <a:gd name="connsiteY17" fmla="*/ 67061 h 30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71539" h="309678">
                  <a:moveTo>
                    <a:pt x="12188" y="67061"/>
                  </a:moveTo>
                  <a:cubicBezTo>
                    <a:pt x="-14270" y="68119"/>
                    <a:pt x="-7391" y="74998"/>
                    <a:pt x="132838" y="73411"/>
                  </a:cubicBezTo>
                  <a:cubicBezTo>
                    <a:pt x="273067" y="71824"/>
                    <a:pt x="738734" y="62828"/>
                    <a:pt x="853563" y="57536"/>
                  </a:cubicBezTo>
                  <a:cubicBezTo>
                    <a:pt x="968392" y="52244"/>
                    <a:pt x="745613" y="23669"/>
                    <a:pt x="821813" y="41661"/>
                  </a:cubicBezTo>
                  <a:cubicBezTo>
                    <a:pt x="898013" y="59653"/>
                    <a:pt x="1234034" y="143261"/>
                    <a:pt x="1310763" y="165486"/>
                  </a:cubicBezTo>
                  <a:cubicBezTo>
                    <a:pt x="1387492" y="187711"/>
                    <a:pt x="1273721" y="159665"/>
                    <a:pt x="1282188" y="175011"/>
                  </a:cubicBezTo>
                  <a:cubicBezTo>
                    <a:pt x="1290655" y="190357"/>
                    <a:pt x="1405484" y="266557"/>
                    <a:pt x="1361563" y="257561"/>
                  </a:cubicBezTo>
                  <a:cubicBezTo>
                    <a:pt x="1317642" y="248565"/>
                    <a:pt x="1128730" y="146436"/>
                    <a:pt x="1018663" y="121036"/>
                  </a:cubicBezTo>
                  <a:cubicBezTo>
                    <a:pt x="908596" y="95636"/>
                    <a:pt x="818638" y="96165"/>
                    <a:pt x="701163" y="105161"/>
                  </a:cubicBezTo>
                  <a:cubicBezTo>
                    <a:pt x="583688" y="114157"/>
                    <a:pt x="424938" y="141144"/>
                    <a:pt x="313813" y="175011"/>
                  </a:cubicBezTo>
                  <a:cubicBezTo>
                    <a:pt x="202688" y="208878"/>
                    <a:pt x="-14270" y="323178"/>
                    <a:pt x="34413" y="308361"/>
                  </a:cubicBezTo>
                  <a:cubicBezTo>
                    <a:pt x="83096" y="293544"/>
                    <a:pt x="456159" y="132149"/>
                    <a:pt x="605913" y="86111"/>
                  </a:cubicBezTo>
                  <a:cubicBezTo>
                    <a:pt x="755667" y="40073"/>
                    <a:pt x="926059" y="39544"/>
                    <a:pt x="932938" y="32136"/>
                  </a:cubicBezTo>
                  <a:cubicBezTo>
                    <a:pt x="939817" y="24728"/>
                    <a:pt x="733971" y="46953"/>
                    <a:pt x="647188" y="41661"/>
                  </a:cubicBezTo>
                  <a:cubicBezTo>
                    <a:pt x="560405" y="36369"/>
                    <a:pt x="439225" y="-4376"/>
                    <a:pt x="412238" y="386"/>
                  </a:cubicBezTo>
                  <a:cubicBezTo>
                    <a:pt x="385251" y="5148"/>
                    <a:pt x="505371" y="59124"/>
                    <a:pt x="485263" y="70236"/>
                  </a:cubicBezTo>
                  <a:cubicBezTo>
                    <a:pt x="465155" y="81348"/>
                    <a:pt x="368317" y="66532"/>
                    <a:pt x="291588" y="67061"/>
                  </a:cubicBezTo>
                  <a:lnTo>
                    <a:pt x="12188" y="6706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5FFB4AAE-18F1-083D-69C4-ADF3E9C7A78E}"/>
                </a:ext>
              </a:extLst>
            </p:cNvPr>
            <p:cNvSpPr/>
            <p:nvPr/>
          </p:nvSpPr>
          <p:spPr>
            <a:xfrm>
              <a:off x="6321148" y="6134011"/>
              <a:ext cx="550650" cy="933958"/>
            </a:xfrm>
            <a:custGeom>
              <a:avLst/>
              <a:gdLst>
                <a:gd name="connsiteX0" fmla="*/ 425727 w 550650"/>
                <a:gd name="connsiteY0" fmla="*/ 89 h 933958"/>
                <a:gd name="connsiteX1" fmla="*/ 467002 w 550650"/>
                <a:gd name="connsiteY1" fmla="*/ 247739 h 933958"/>
                <a:gd name="connsiteX2" fmla="*/ 298727 w 550650"/>
                <a:gd name="connsiteY2" fmla="*/ 314414 h 933958"/>
                <a:gd name="connsiteX3" fmla="*/ 277 w 550650"/>
                <a:gd name="connsiteY3" fmla="*/ 311239 h 933958"/>
                <a:gd name="connsiteX4" fmla="*/ 241577 w 550650"/>
                <a:gd name="connsiteY4" fmla="*/ 352514 h 933958"/>
                <a:gd name="connsiteX5" fmla="*/ 73302 w 550650"/>
                <a:gd name="connsiteY5" fmla="*/ 666839 h 933958"/>
                <a:gd name="connsiteX6" fmla="*/ 28852 w 550650"/>
                <a:gd name="connsiteY6" fmla="*/ 930364 h 933958"/>
                <a:gd name="connsiteX7" fmla="*/ 168552 w 550650"/>
                <a:gd name="connsiteY7" fmla="*/ 469989 h 933958"/>
                <a:gd name="connsiteX8" fmla="*/ 108227 w 550650"/>
                <a:gd name="connsiteY8" fmla="*/ 317589 h 933958"/>
                <a:gd name="connsiteX9" fmla="*/ 279677 w 550650"/>
                <a:gd name="connsiteY9" fmla="*/ 215989 h 933958"/>
                <a:gd name="connsiteX10" fmla="*/ 533677 w 550650"/>
                <a:gd name="connsiteY10" fmla="*/ 244564 h 933958"/>
                <a:gd name="connsiteX11" fmla="*/ 511452 w 550650"/>
                <a:gd name="connsiteY11" fmla="*/ 219164 h 933958"/>
                <a:gd name="connsiteX12" fmla="*/ 425727 w 550650"/>
                <a:gd name="connsiteY12" fmla="*/ 89 h 93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0650" h="933958">
                  <a:moveTo>
                    <a:pt x="425727" y="89"/>
                  </a:moveTo>
                  <a:cubicBezTo>
                    <a:pt x="418319" y="4852"/>
                    <a:pt x="488169" y="195352"/>
                    <a:pt x="467002" y="247739"/>
                  </a:cubicBezTo>
                  <a:cubicBezTo>
                    <a:pt x="445835" y="300127"/>
                    <a:pt x="376514" y="303831"/>
                    <a:pt x="298727" y="314414"/>
                  </a:cubicBezTo>
                  <a:cubicBezTo>
                    <a:pt x="220940" y="324997"/>
                    <a:pt x="9802" y="304889"/>
                    <a:pt x="277" y="311239"/>
                  </a:cubicBezTo>
                  <a:cubicBezTo>
                    <a:pt x="-9248" y="317589"/>
                    <a:pt x="229406" y="293247"/>
                    <a:pt x="241577" y="352514"/>
                  </a:cubicBezTo>
                  <a:cubicBezTo>
                    <a:pt x="253748" y="411781"/>
                    <a:pt x="108756" y="570531"/>
                    <a:pt x="73302" y="666839"/>
                  </a:cubicBezTo>
                  <a:cubicBezTo>
                    <a:pt x="37848" y="763147"/>
                    <a:pt x="12977" y="963172"/>
                    <a:pt x="28852" y="930364"/>
                  </a:cubicBezTo>
                  <a:cubicBezTo>
                    <a:pt x="44727" y="897556"/>
                    <a:pt x="155323" y="572118"/>
                    <a:pt x="168552" y="469989"/>
                  </a:cubicBezTo>
                  <a:cubicBezTo>
                    <a:pt x="181781" y="367860"/>
                    <a:pt x="89706" y="359922"/>
                    <a:pt x="108227" y="317589"/>
                  </a:cubicBezTo>
                  <a:cubicBezTo>
                    <a:pt x="126748" y="275256"/>
                    <a:pt x="208769" y="228160"/>
                    <a:pt x="279677" y="215989"/>
                  </a:cubicBezTo>
                  <a:cubicBezTo>
                    <a:pt x="350585" y="203818"/>
                    <a:pt x="495048" y="244035"/>
                    <a:pt x="533677" y="244564"/>
                  </a:cubicBezTo>
                  <a:cubicBezTo>
                    <a:pt x="572306" y="245093"/>
                    <a:pt x="536323" y="256735"/>
                    <a:pt x="511452" y="219164"/>
                  </a:cubicBezTo>
                  <a:cubicBezTo>
                    <a:pt x="486581" y="181593"/>
                    <a:pt x="433135" y="-4674"/>
                    <a:pt x="425727" y="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BFA3A2C9-B606-485A-7728-958464005844}"/>
                </a:ext>
              </a:extLst>
            </p:cNvPr>
            <p:cNvSpPr/>
            <p:nvPr/>
          </p:nvSpPr>
          <p:spPr>
            <a:xfrm>
              <a:off x="6094202" y="6578229"/>
              <a:ext cx="561238" cy="1197222"/>
            </a:xfrm>
            <a:custGeom>
              <a:avLst/>
              <a:gdLst>
                <a:gd name="connsiteX0" fmla="*/ 560598 w 561238"/>
                <a:gd name="connsiteY0" fmla="*/ 3546 h 1197222"/>
                <a:gd name="connsiteX1" fmla="*/ 138323 w 561238"/>
                <a:gd name="connsiteY1" fmla="*/ 521071 h 1197222"/>
                <a:gd name="connsiteX2" fmla="*/ 27198 w 561238"/>
                <a:gd name="connsiteY2" fmla="*/ 921121 h 1197222"/>
                <a:gd name="connsiteX3" fmla="*/ 90698 w 561238"/>
                <a:gd name="connsiteY3" fmla="*/ 892546 h 1197222"/>
                <a:gd name="connsiteX4" fmla="*/ 1798 w 561238"/>
                <a:gd name="connsiteY4" fmla="*/ 1190996 h 1197222"/>
                <a:gd name="connsiteX5" fmla="*/ 189123 w 561238"/>
                <a:gd name="connsiteY5" fmla="*/ 571871 h 1197222"/>
                <a:gd name="connsiteX6" fmla="*/ 322473 w 561238"/>
                <a:gd name="connsiteY6" fmla="*/ 228971 h 1197222"/>
                <a:gd name="connsiteX7" fmla="*/ 236748 w 561238"/>
                <a:gd name="connsiteY7" fmla="*/ 289296 h 1197222"/>
                <a:gd name="connsiteX8" fmla="*/ 560598 w 561238"/>
                <a:gd name="connsiteY8" fmla="*/ 3546 h 1197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238" h="1197222">
                  <a:moveTo>
                    <a:pt x="560598" y="3546"/>
                  </a:moveTo>
                  <a:cubicBezTo>
                    <a:pt x="544194" y="42175"/>
                    <a:pt x="227223" y="368142"/>
                    <a:pt x="138323" y="521071"/>
                  </a:cubicBezTo>
                  <a:cubicBezTo>
                    <a:pt x="49423" y="674000"/>
                    <a:pt x="35135" y="859209"/>
                    <a:pt x="27198" y="921121"/>
                  </a:cubicBezTo>
                  <a:cubicBezTo>
                    <a:pt x="19261" y="983033"/>
                    <a:pt x="94931" y="847567"/>
                    <a:pt x="90698" y="892546"/>
                  </a:cubicBezTo>
                  <a:cubicBezTo>
                    <a:pt x="86465" y="937525"/>
                    <a:pt x="-14606" y="1244442"/>
                    <a:pt x="1798" y="1190996"/>
                  </a:cubicBezTo>
                  <a:cubicBezTo>
                    <a:pt x="18202" y="1137550"/>
                    <a:pt x="135677" y="732209"/>
                    <a:pt x="189123" y="571871"/>
                  </a:cubicBezTo>
                  <a:cubicBezTo>
                    <a:pt x="242569" y="411534"/>
                    <a:pt x="314536" y="276067"/>
                    <a:pt x="322473" y="228971"/>
                  </a:cubicBezTo>
                  <a:cubicBezTo>
                    <a:pt x="330410" y="181875"/>
                    <a:pt x="200235" y="324750"/>
                    <a:pt x="236748" y="289296"/>
                  </a:cubicBezTo>
                  <a:cubicBezTo>
                    <a:pt x="273260" y="253842"/>
                    <a:pt x="577002" y="-35083"/>
                    <a:pt x="560598" y="35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31B03097-268C-9CF8-ABF8-A00E4996519A}"/>
                </a:ext>
              </a:extLst>
            </p:cNvPr>
            <p:cNvSpPr/>
            <p:nvPr/>
          </p:nvSpPr>
          <p:spPr>
            <a:xfrm>
              <a:off x="2805148" y="5772531"/>
              <a:ext cx="538364" cy="1345956"/>
            </a:xfrm>
            <a:custGeom>
              <a:avLst/>
              <a:gdLst>
                <a:gd name="connsiteX0" fmla="*/ 39652 w 538364"/>
                <a:gd name="connsiteY0" fmla="*/ 34544 h 1345956"/>
                <a:gd name="connsiteX1" fmla="*/ 55527 w 538364"/>
                <a:gd name="connsiteY1" fmla="*/ 82169 h 1345956"/>
                <a:gd name="connsiteX2" fmla="*/ 52352 w 538364"/>
                <a:gd name="connsiteY2" fmla="*/ 472694 h 1345956"/>
                <a:gd name="connsiteX3" fmla="*/ 188877 w 538364"/>
                <a:gd name="connsiteY3" fmla="*/ 774319 h 1345956"/>
                <a:gd name="connsiteX4" fmla="*/ 198402 w 538364"/>
                <a:gd name="connsiteY4" fmla="*/ 828294 h 1345956"/>
                <a:gd name="connsiteX5" fmla="*/ 319052 w 538364"/>
                <a:gd name="connsiteY5" fmla="*/ 1333119 h 1345956"/>
                <a:gd name="connsiteX6" fmla="*/ 341277 w 538364"/>
                <a:gd name="connsiteY6" fmla="*/ 1158494 h 1345956"/>
                <a:gd name="connsiteX7" fmla="*/ 538127 w 538364"/>
                <a:gd name="connsiteY7" fmla="*/ 758444 h 1345956"/>
                <a:gd name="connsiteX8" fmla="*/ 296827 w 538364"/>
                <a:gd name="connsiteY8" fmla="*/ 1085469 h 1345956"/>
                <a:gd name="connsiteX9" fmla="*/ 185702 w 538364"/>
                <a:gd name="connsiteY9" fmla="*/ 771144 h 1345956"/>
                <a:gd name="connsiteX10" fmla="*/ 4727 w 538364"/>
                <a:gd name="connsiteY10" fmla="*/ 475869 h 1345956"/>
                <a:gd name="connsiteX11" fmla="*/ 52352 w 538364"/>
                <a:gd name="connsiteY11" fmla="*/ 494919 h 1345956"/>
                <a:gd name="connsiteX12" fmla="*/ 39652 w 538364"/>
                <a:gd name="connsiteY12" fmla="*/ 34544 h 134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8364" h="1345956">
                  <a:moveTo>
                    <a:pt x="39652" y="34544"/>
                  </a:moveTo>
                  <a:cubicBezTo>
                    <a:pt x="40181" y="-34248"/>
                    <a:pt x="53410" y="9144"/>
                    <a:pt x="55527" y="82169"/>
                  </a:cubicBezTo>
                  <a:cubicBezTo>
                    <a:pt x="57644" y="155194"/>
                    <a:pt x="30127" y="357336"/>
                    <a:pt x="52352" y="472694"/>
                  </a:cubicBezTo>
                  <a:cubicBezTo>
                    <a:pt x="74577" y="588052"/>
                    <a:pt x="164535" y="715052"/>
                    <a:pt x="188877" y="774319"/>
                  </a:cubicBezTo>
                  <a:cubicBezTo>
                    <a:pt x="213219" y="833586"/>
                    <a:pt x="176706" y="735161"/>
                    <a:pt x="198402" y="828294"/>
                  </a:cubicBezTo>
                  <a:cubicBezTo>
                    <a:pt x="220098" y="921427"/>
                    <a:pt x="295240" y="1278086"/>
                    <a:pt x="319052" y="1333119"/>
                  </a:cubicBezTo>
                  <a:cubicBezTo>
                    <a:pt x="342865" y="1388152"/>
                    <a:pt x="304765" y="1254273"/>
                    <a:pt x="341277" y="1158494"/>
                  </a:cubicBezTo>
                  <a:cubicBezTo>
                    <a:pt x="377789" y="1062715"/>
                    <a:pt x="545535" y="770615"/>
                    <a:pt x="538127" y="758444"/>
                  </a:cubicBezTo>
                  <a:cubicBezTo>
                    <a:pt x="530719" y="746273"/>
                    <a:pt x="355564" y="1083352"/>
                    <a:pt x="296827" y="1085469"/>
                  </a:cubicBezTo>
                  <a:cubicBezTo>
                    <a:pt x="238090" y="1087586"/>
                    <a:pt x="234385" y="872744"/>
                    <a:pt x="185702" y="771144"/>
                  </a:cubicBezTo>
                  <a:cubicBezTo>
                    <a:pt x="137019" y="669544"/>
                    <a:pt x="26952" y="521906"/>
                    <a:pt x="4727" y="475869"/>
                  </a:cubicBezTo>
                  <a:cubicBezTo>
                    <a:pt x="-17498" y="429832"/>
                    <a:pt x="45473" y="562123"/>
                    <a:pt x="52352" y="494919"/>
                  </a:cubicBezTo>
                  <a:cubicBezTo>
                    <a:pt x="59231" y="427715"/>
                    <a:pt x="39123" y="103336"/>
                    <a:pt x="39652" y="34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3908FD3C-7B58-1790-7AF4-1384273C0DE9}"/>
                </a:ext>
              </a:extLst>
            </p:cNvPr>
            <p:cNvSpPr/>
            <p:nvPr/>
          </p:nvSpPr>
          <p:spPr>
            <a:xfrm>
              <a:off x="3501496" y="6203544"/>
              <a:ext cx="821444" cy="492762"/>
            </a:xfrm>
            <a:custGeom>
              <a:avLst/>
              <a:gdLst>
                <a:gd name="connsiteX0" fmla="*/ 819679 w 821444"/>
                <a:gd name="connsiteY0" fmla="*/ 121056 h 492762"/>
                <a:gd name="connsiteX1" fmla="*/ 359304 w 821444"/>
                <a:gd name="connsiteY1" fmla="*/ 314731 h 492762"/>
                <a:gd name="connsiteX2" fmla="*/ 384704 w 821444"/>
                <a:gd name="connsiteY2" fmla="*/ 216306 h 492762"/>
                <a:gd name="connsiteX3" fmla="*/ 529 w 821444"/>
                <a:gd name="connsiteY3" fmla="*/ 492531 h 492762"/>
                <a:gd name="connsiteX4" fmla="*/ 302154 w 821444"/>
                <a:gd name="connsiteY4" fmla="*/ 162331 h 492762"/>
                <a:gd name="connsiteX5" fmla="*/ 343429 w 821444"/>
                <a:gd name="connsiteY5" fmla="*/ 406 h 492762"/>
                <a:gd name="connsiteX6" fmla="*/ 473604 w 821444"/>
                <a:gd name="connsiteY6" fmla="*/ 121056 h 492762"/>
                <a:gd name="connsiteX7" fmla="*/ 225954 w 821444"/>
                <a:gd name="connsiteY7" fmla="*/ 273456 h 492762"/>
                <a:gd name="connsiteX8" fmla="*/ 492654 w 821444"/>
                <a:gd name="connsiteY8" fmla="*/ 152806 h 492762"/>
                <a:gd name="connsiteX9" fmla="*/ 165629 w 821444"/>
                <a:gd name="connsiteY9" fmla="*/ 206781 h 492762"/>
                <a:gd name="connsiteX10" fmla="*/ 819679 w 821444"/>
                <a:gd name="connsiteY10" fmla="*/ 121056 h 49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1444" h="492762">
                  <a:moveTo>
                    <a:pt x="819679" y="121056"/>
                  </a:moveTo>
                  <a:cubicBezTo>
                    <a:pt x="851958" y="139048"/>
                    <a:pt x="431800" y="298856"/>
                    <a:pt x="359304" y="314731"/>
                  </a:cubicBezTo>
                  <a:cubicBezTo>
                    <a:pt x="286808" y="330606"/>
                    <a:pt x="444500" y="186673"/>
                    <a:pt x="384704" y="216306"/>
                  </a:cubicBezTo>
                  <a:cubicBezTo>
                    <a:pt x="324908" y="245939"/>
                    <a:pt x="14287" y="501527"/>
                    <a:pt x="529" y="492531"/>
                  </a:cubicBezTo>
                  <a:cubicBezTo>
                    <a:pt x="-13229" y="483535"/>
                    <a:pt x="245004" y="244352"/>
                    <a:pt x="302154" y="162331"/>
                  </a:cubicBezTo>
                  <a:cubicBezTo>
                    <a:pt x="359304" y="80310"/>
                    <a:pt x="314854" y="7285"/>
                    <a:pt x="343429" y="406"/>
                  </a:cubicBezTo>
                  <a:cubicBezTo>
                    <a:pt x="372004" y="-6473"/>
                    <a:pt x="493183" y="75548"/>
                    <a:pt x="473604" y="121056"/>
                  </a:cubicBezTo>
                  <a:cubicBezTo>
                    <a:pt x="454025" y="166564"/>
                    <a:pt x="222779" y="268164"/>
                    <a:pt x="225954" y="273456"/>
                  </a:cubicBezTo>
                  <a:cubicBezTo>
                    <a:pt x="229129" y="278748"/>
                    <a:pt x="502708" y="163918"/>
                    <a:pt x="492654" y="152806"/>
                  </a:cubicBezTo>
                  <a:cubicBezTo>
                    <a:pt x="482600" y="141694"/>
                    <a:pt x="115358" y="212073"/>
                    <a:pt x="165629" y="206781"/>
                  </a:cubicBezTo>
                  <a:cubicBezTo>
                    <a:pt x="215900" y="201489"/>
                    <a:pt x="787400" y="103064"/>
                    <a:pt x="819679" y="121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60FC7773-D6AB-BD55-55CF-A8230A54AD26}"/>
                </a:ext>
              </a:extLst>
            </p:cNvPr>
            <p:cNvSpPr/>
            <p:nvPr/>
          </p:nvSpPr>
          <p:spPr>
            <a:xfrm>
              <a:off x="4913457" y="6146788"/>
              <a:ext cx="1125458" cy="577892"/>
            </a:xfrm>
            <a:custGeom>
              <a:avLst/>
              <a:gdLst>
                <a:gd name="connsiteX0" fmla="*/ 553893 w 1125458"/>
                <a:gd name="connsiteY0" fmla="*/ 184162 h 577892"/>
                <a:gd name="connsiteX1" fmla="*/ 620568 w 1125458"/>
                <a:gd name="connsiteY1" fmla="*/ 225437 h 577892"/>
                <a:gd name="connsiteX2" fmla="*/ 826943 w 1125458"/>
                <a:gd name="connsiteY2" fmla="*/ 330212 h 577892"/>
                <a:gd name="connsiteX3" fmla="*/ 626918 w 1125458"/>
                <a:gd name="connsiteY3" fmla="*/ 479437 h 577892"/>
                <a:gd name="connsiteX4" fmla="*/ 728518 w 1125458"/>
                <a:gd name="connsiteY4" fmla="*/ 463562 h 577892"/>
                <a:gd name="connsiteX5" fmla="*/ 144318 w 1125458"/>
                <a:gd name="connsiteY5" fmla="*/ 425462 h 577892"/>
                <a:gd name="connsiteX6" fmla="*/ 26843 w 1125458"/>
                <a:gd name="connsiteY6" fmla="*/ 514362 h 577892"/>
                <a:gd name="connsiteX7" fmla="*/ 550718 w 1125458"/>
                <a:gd name="connsiteY7" fmla="*/ 441337 h 577892"/>
                <a:gd name="connsiteX8" fmla="*/ 792018 w 1125458"/>
                <a:gd name="connsiteY8" fmla="*/ 415937 h 577892"/>
                <a:gd name="connsiteX9" fmla="*/ 934893 w 1125458"/>
                <a:gd name="connsiteY9" fmla="*/ 381012 h 577892"/>
                <a:gd name="connsiteX10" fmla="*/ 1125393 w 1125458"/>
                <a:gd name="connsiteY10" fmla="*/ 577862 h 577892"/>
                <a:gd name="connsiteX11" fmla="*/ 953943 w 1125458"/>
                <a:gd name="connsiteY11" fmla="*/ 365137 h 577892"/>
                <a:gd name="connsiteX12" fmla="*/ 753918 w 1125458"/>
                <a:gd name="connsiteY12" fmla="*/ 12 h 577892"/>
                <a:gd name="connsiteX13" fmla="*/ 950768 w 1125458"/>
                <a:gd name="connsiteY13" fmla="*/ 377837 h 577892"/>
                <a:gd name="connsiteX14" fmla="*/ 684068 w 1125458"/>
                <a:gd name="connsiteY14" fmla="*/ 260362 h 577892"/>
                <a:gd name="connsiteX15" fmla="*/ 553893 w 1125458"/>
                <a:gd name="connsiteY15" fmla="*/ 184162 h 57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5458" h="577892">
                  <a:moveTo>
                    <a:pt x="553893" y="184162"/>
                  </a:moveTo>
                  <a:cubicBezTo>
                    <a:pt x="543310" y="178341"/>
                    <a:pt x="575060" y="201095"/>
                    <a:pt x="620568" y="225437"/>
                  </a:cubicBezTo>
                  <a:cubicBezTo>
                    <a:pt x="666076" y="249779"/>
                    <a:pt x="825885" y="287879"/>
                    <a:pt x="826943" y="330212"/>
                  </a:cubicBezTo>
                  <a:cubicBezTo>
                    <a:pt x="828001" y="372545"/>
                    <a:pt x="643322" y="457212"/>
                    <a:pt x="626918" y="479437"/>
                  </a:cubicBezTo>
                  <a:cubicBezTo>
                    <a:pt x="610514" y="501662"/>
                    <a:pt x="808951" y="472558"/>
                    <a:pt x="728518" y="463562"/>
                  </a:cubicBezTo>
                  <a:cubicBezTo>
                    <a:pt x="648085" y="454566"/>
                    <a:pt x="261264" y="416995"/>
                    <a:pt x="144318" y="425462"/>
                  </a:cubicBezTo>
                  <a:cubicBezTo>
                    <a:pt x="27372" y="433929"/>
                    <a:pt x="-40890" y="511716"/>
                    <a:pt x="26843" y="514362"/>
                  </a:cubicBezTo>
                  <a:cubicBezTo>
                    <a:pt x="94576" y="517008"/>
                    <a:pt x="423189" y="457741"/>
                    <a:pt x="550718" y="441337"/>
                  </a:cubicBezTo>
                  <a:cubicBezTo>
                    <a:pt x="678247" y="424933"/>
                    <a:pt x="727989" y="425991"/>
                    <a:pt x="792018" y="415937"/>
                  </a:cubicBezTo>
                  <a:cubicBezTo>
                    <a:pt x="856047" y="405883"/>
                    <a:pt x="879331" y="354025"/>
                    <a:pt x="934893" y="381012"/>
                  </a:cubicBezTo>
                  <a:cubicBezTo>
                    <a:pt x="990455" y="407999"/>
                    <a:pt x="1122218" y="580508"/>
                    <a:pt x="1125393" y="577862"/>
                  </a:cubicBezTo>
                  <a:cubicBezTo>
                    <a:pt x="1128568" y="575216"/>
                    <a:pt x="1015855" y="461445"/>
                    <a:pt x="953943" y="365137"/>
                  </a:cubicBezTo>
                  <a:cubicBezTo>
                    <a:pt x="892031" y="268829"/>
                    <a:pt x="754447" y="-2105"/>
                    <a:pt x="753918" y="12"/>
                  </a:cubicBezTo>
                  <a:cubicBezTo>
                    <a:pt x="753389" y="2129"/>
                    <a:pt x="962410" y="334445"/>
                    <a:pt x="950768" y="377837"/>
                  </a:cubicBezTo>
                  <a:cubicBezTo>
                    <a:pt x="939126" y="421229"/>
                    <a:pt x="750743" y="290524"/>
                    <a:pt x="684068" y="260362"/>
                  </a:cubicBezTo>
                  <a:cubicBezTo>
                    <a:pt x="617393" y="230200"/>
                    <a:pt x="564476" y="189983"/>
                    <a:pt x="553893" y="184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5AD797A6-13EA-B1EC-0D07-75E8D6505D5C}"/>
                </a:ext>
              </a:extLst>
            </p:cNvPr>
            <p:cNvSpPr/>
            <p:nvPr/>
          </p:nvSpPr>
          <p:spPr>
            <a:xfrm>
              <a:off x="4774691" y="6967589"/>
              <a:ext cx="1294326" cy="1320215"/>
            </a:xfrm>
            <a:custGeom>
              <a:avLst/>
              <a:gdLst>
                <a:gd name="connsiteX0" fmla="*/ 1013334 w 1294326"/>
                <a:gd name="connsiteY0" fmla="*/ 239661 h 1320215"/>
                <a:gd name="connsiteX1" fmla="*/ 924434 w 1294326"/>
                <a:gd name="connsiteY1" fmla="*/ 290461 h 1320215"/>
                <a:gd name="connsiteX2" fmla="*/ 448184 w 1294326"/>
                <a:gd name="connsiteY2" fmla="*/ 760361 h 1320215"/>
                <a:gd name="connsiteX3" fmla="*/ 575184 w 1294326"/>
                <a:gd name="connsiteY3" fmla="*/ 782586 h 1320215"/>
                <a:gd name="connsiteX4" fmla="*/ 413259 w 1294326"/>
                <a:gd name="connsiteY4" fmla="*/ 1033411 h 1320215"/>
                <a:gd name="connsiteX5" fmla="*/ 495809 w 1294326"/>
                <a:gd name="connsiteY5" fmla="*/ 944511 h 1320215"/>
                <a:gd name="connsiteX6" fmla="*/ 509 w 1294326"/>
                <a:gd name="connsiteY6" fmla="*/ 1319161 h 1320215"/>
                <a:gd name="connsiteX7" fmla="*/ 394209 w 1294326"/>
                <a:gd name="connsiteY7" fmla="*/ 1065161 h 1320215"/>
                <a:gd name="connsiteX8" fmla="*/ 845059 w 1294326"/>
                <a:gd name="connsiteY8" fmla="*/ 766711 h 1320215"/>
                <a:gd name="connsiteX9" fmla="*/ 1292734 w 1294326"/>
                <a:gd name="connsiteY9" fmla="*/ 4711 h 1320215"/>
                <a:gd name="connsiteX10" fmla="*/ 972059 w 1294326"/>
                <a:gd name="connsiteY10" fmla="*/ 471436 h 1320215"/>
                <a:gd name="connsiteX11" fmla="*/ 406909 w 1294326"/>
                <a:gd name="connsiteY11" fmla="*/ 1008011 h 1320215"/>
                <a:gd name="connsiteX12" fmla="*/ 679959 w 1294326"/>
                <a:gd name="connsiteY12" fmla="*/ 595261 h 1320215"/>
                <a:gd name="connsiteX13" fmla="*/ 689484 w 1294326"/>
                <a:gd name="connsiteY13" fmla="*/ 423811 h 1320215"/>
                <a:gd name="connsiteX14" fmla="*/ 349759 w 1294326"/>
                <a:gd name="connsiteY14" fmla="*/ 620661 h 1320215"/>
                <a:gd name="connsiteX15" fmla="*/ 1013334 w 1294326"/>
                <a:gd name="connsiteY15" fmla="*/ 239661 h 132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94326" h="1320215">
                  <a:moveTo>
                    <a:pt x="1013334" y="239661"/>
                  </a:moveTo>
                  <a:cubicBezTo>
                    <a:pt x="1109113" y="184628"/>
                    <a:pt x="1018626" y="203678"/>
                    <a:pt x="924434" y="290461"/>
                  </a:cubicBezTo>
                  <a:cubicBezTo>
                    <a:pt x="830242" y="377244"/>
                    <a:pt x="506392" y="678340"/>
                    <a:pt x="448184" y="760361"/>
                  </a:cubicBezTo>
                  <a:cubicBezTo>
                    <a:pt x="389976" y="842382"/>
                    <a:pt x="581005" y="737078"/>
                    <a:pt x="575184" y="782586"/>
                  </a:cubicBezTo>
                  <a:cubicBezTo>
                    <a:pt x="569363" y="828094"/>
                    <a:pt x="426488" y="1006424"/>
                    <a:pt x="413259" y="1033411"/>
                  </a:cubicBezTo>
                  <a:cubicBezTo>
                    <a:pt x="400030" y="1060399"/>
                    <a:pt x="564601" y="896886"/>
                    <a:pt x="495809" y="944511"/>
                  </a:cubicBezTo>
                  <a:cubicBezTo>
                    <a:pt x="427017" y="992136"/>
                    <a:pt x="17442" y="1299053"/>
                    <a:pt x="509" y="1319161"/>
                  </a:cubicBezTo>
                  <a:cubicBezTo>
                    <a:pt x="-16424" y="1339269"/>
                    <a:pt x="394209" y="1065161"/>
                    <a:pt x="394209" y="1065161"/>
                  </a:cubicBezTo>
                  <a:cubicBezTo>
                    <a:pt x="534967" y="973086"/>
                    <a:pt x="695305" y="943453"/>
                    <a:pt x="845059" y="766711"/>
                  </a:cubicBezTo>
                  <a:cubicBezTo>
                    <a:pt x="994813" y="589969"/>
                    <a:pt x="1271567" y="53923"/>
                    <a:pt x="1292734" y="4711"/>
                  </a:cubicBezTo>
                  <a:cubicBezTo>
                    <a:pt x="1313901" y="-44501"/>
                    <a:pt x="1119697" y="304219"/>
                    <a:pt x="972059" y="471436"/>
                  </a:cubicBezTo>
                  <a:cubicBezTo>
                    <a:pt x="824421" y="638653"/>
                    <a:pt x="455592" y="987374"/>
                    <a:pt x="406909" y="1008011"/>
                  </a:cubicBezTo>
                  <a:cubicBezTo>
                    <a:pt x="358226" y="1028649"/>
                    <a:pt x="632863" y="692628"/>
                    <a:pt x="679959" y="595261"/>
                  </a:cubicBezTo>
                  <a:cubicBezTo>
                    <a:pt x="727055" y="497894"/>
                    <a:pt x="744517" y="419578"/>
                    <a:pt x="689484" y="423811"/>
                  </a:cubicBezTo>
                  <a:cubicBezTo>
                    <a:pt x="634451" y="428044"/>
                    <a:pt x="301605" y="649765"/>
                    <a:pt x="349759" y="620661"/>
                  </a:cubicBezTo>
                  <a:cubicBezTo>
                    <a:pt x="397913" y="591557"/>
                    <a:pt x="917555" y="294694"/>
                    <a:pt x="1013334" y="239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3B973233-E21C-4BDD-753D-AABFD7FC4536}"/>
                </a:ext>
              </a:extLst>
            </p:cNvPr>
            <p:cNvSpPr/>
            <p:nvPr/>
          </p:nvSpPr>
          <p:spPr>
            <a:xfrm>
              <a:off x="3587518" y="7101540"/>
              <a:ext cx="1613930" cy="1065702"/>
            </a:xfrm>
            <a:custGeom>
              <a:avLst/>
              <a:gdLst>
                <a:gd name="connsiteX0" fmla="*/ 232 w 1613930"/>
                <a:gd name="connsiteY0" fmla="*/ 16810 h 1065702"/>
                <a:gd name="connsiteX1" fmla="*/ 51032 w 1613930"/>
                <a:gd name="connsiteY1" fmla="*/ 70785 h 1065702"/>
                <a:gd name="connsiteX2" fmla="*/ 492357 w 1613930"/>
                <a:gd name="connsiteY2" fmla="*/ 540685 h 1065702"/>
                <a:gd name="connsiteX3" fmla="*/ 476482 w 1613930"/>
                <a:gd name="connsiteY3" fmla="*/ 607360 h 1065702"/>
                <a:gd name="connsiteX4" fmla="*/ 787632 w 1613930"/>
                <a:gd name="connsiteY4" fmla="*/ 613710 h 1065702"/>
                <a:gd name="connsiteX5" fmla="*/ 778107 w 1613930"/>
                <a:gd name="connsiteY5" fmla="*/ 699435 h 1065702"/>
                <a:gd name="connsiteX6" fmla="*/ 854307 w 1613930"/>
                <a:gd name="connsiteY6" fmla="*/ 724835 h 1065702"/>
                <a:gd name="connsiteX7" fmla="*/ 663807 w 1613930"/>
                <a:gd name="connsiteY7" fmla="*/ 988360 h 1065702"/>
                <a:gd name="connsiteX8" fmla="*/ 854307 w 1613930"/>
                <a:gd name="connsiteY8" fmla="*/ 931210 h 1065702"/>
                <a:gd name="connsiteX9" fmla="*/ 730482 w 1613930"/>
                <a:gd name="connsiteY9" fmla="*/ 1058210 h 1065702"/>
                <a:gd name="connsiteX10" fmla="*/ 1140057 w 1613930"/>
                <a:gd name="connsiteY10" fmla="*/ 670860 h 1065702"/>
                <a:gd name="connsiteX11" fmla="*/ 1613132 w 1613930"/>
                <a:gd name="connsiteY11" fmla="*/ 597835 h 1065702"/>
                <a:gd name="connsiteX12" fmla="*/ 1022582 w 1613930"/>
                <a:gd name="connsiteY12" fmla="*/ 674035 h 1065702"/>
                <a:gd name="connsiteX13" fmla="*/ 733657 w 1613930"/>
                <a:gd name="connsiteY13" fmla="*/ 400985 h 1065702"/>
                <a:gd name="connsiteX14" fmla="*/ 568557 w 1613930"/>
                <a:gd name="connsiteY14" fmla="*/ 350185 h 1065702"/>
                <a:gd name="connsiteX15" fmla="*/ 1098782 w 1613930"/>
                <a:gd name="connsiteY15" fmla="*/ 651810 h 1065702"/>
                <a:gd name="connsiteX16" fmla="*/ 606657 w 1613930"/>
                <a:gd name="connsiteY16" fmla="*/ 578785 h 1065702"/>
                <a:gd name="connsiteX17" fmla="*/ 209782 w 1613930"/>
                <a:gd name="connsiteY17" fmla="*/ 229535 h 1065702"/>
                <a:gd name="connsiteX18" fmla="*/ 324082 w 1613930"/>
                <a:gd name="connsiteY18" fmla="*/ 366060 h 1065702"/>
                <a:gd name="connsiteX19" fmla="*/ 76432 w 1613930"/>
                <a:gd name="connsiteY19" fmla="*/ 32685 h 1065702"/>
                <a:gd name="connsiteX20" fmla="*/ 232 w 1613930"/>
                <a:gd name="connsiteY20" fmla="*/ 16810 h 106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13930" h="1065702">
                  <a:moveTo>
                    <a:pt x="232" y="16810"/>
                  </a:moveTo>
                  <a:cubicBezTo>
                    <a:pt x="-4001" y="23160"/>
                    <a:pt x="51032" y="70785"/>
                    <a:pt x="51032" y="70785"/>
                  </a:cubicBezTo>
                  <a:cubicBezTo>
                    <a:pt x="133053" y="158098"/>
                    <a:pt x="421449" y="451256"/>
                    <a:pt x="492357" y="540685"/>
                  </a:cubicBezTo>
                  <a:cubicBezTo>
                    <a:pt x="563265" y="630114"/>
                    <a:pt x="427270" y="595189"/>
                    <a:pt x="476482" y="607360"/>
                  </a:cubicBezTo>
                  <a:cubicBezTo>
                    <a:pt x="525695" y="619531"/>
                    <a:pt x="737361" y="598364"/>
                    <a:pt x="787632" y="613710"/>
                  </a:cubicBezTo>
                  <a:cubicBezTo>
                    <a:pt x="837903" y="629056"/>
                    <a:pt x="766995" y="680914"/>
                    <a:pt x="778107" y="699435"/>
                  </a:cubicBezTo>
                  <a:cubicBezTo>
                    <a:pt x="789220" y="717956"/>
                    <a:pt x="873357" y="676681"/>
                    <a:pt x="854307" y="724835"/>
                  </a:cubicBezTo>
                  <a:cubicBezTo>
                    <a:pt x="835257" y="772989"/>
                    <a:pt x="663807" y="953964"/>
                    <a:pt x="663807" y="988360"/>
                  </a:cubicBezTo>
                  <a:cubicBezTo>
                    <a:pt x="663807" y="1022756"/>
                    <a:pt x="843195" y="919568"/>
                    <a:pt x="854307" y="931210"/>
                  </a:cubicBezTo>
                  <a:cubicBezTo>
                    <a:pt x="865420" y="942852"/>
                    <a:pt x="682857" y="1101602"/>
                    <a:pt x="730482" y="1058210"/>
                  </a:cubicBezTo>
                  <a:cubicBezTo>
                    <a:pt x="778107" y="1014818"/>
                    <a:pt x="992949" y="747589"/>
                    <a:pt x="1140057" y="670860"/>
                  </a:cubicBezTo>
                  <a:cubicBezTo>
                    <a:pt x="1287165" y="594131"/>
                    <a:pt x="1632711" y="597306"/>
                    <a:pt x="1613132" y="597835"/>
                  </a:cubicBezTo>
                  <a:cubicBezTo>
                    <a:pt x="1593553" y="598364"/>
                    <a:pt x="1169161" y="706843"/>
                    <a:pt x="1022582" y="674035"/>
                  </a:cubicBezTo>
                  <a:cubicBezTo>
                    <a:pt x="876003" y="641227"/>
                    <a:pt x="809328" y="454960"/>
                    <a:pt x="733657" y="400985"/>
                  </a:cubicBezTo>
                  <a:cubicBezTo>
                    <a:pt x="657986" y="347010"/>
                    <a:pt x="507703" y="308381"/>
                    <a:pt x="568557" y="350185"/>
                  </a:cubicBezTo>
                  <a:cubicBezTo>
                    <a:pt x="629411" y="391989"/>
                    <a:pt x="1092432" y="613710"/>
                    <a:pt x="1098782" y="651810"/>
                  </a:cubicBezTo>
                  <a:cubicBezTo>
                    <a:pt x="1105132" y="689910"/>
                    <a:pt x="754824" y="649164"/>
                    <a:pt x="606657" y="578785"/>
                  </a:cubicBezTo>
                  <a:cubicBezTo>
                    <a:pt x="458490" y="508406"/>
                    <a:pt x="256878" y="264989"/>
                    <a:pt x="209782" y="229535"/>
                  </a:cubicBezTo>
                  <a:cubicBezTo>
                    <a:pt x="162686" y="194081"/>
                    <a:pt x="346307" y="398868"/>
                    <a:pt x="324082" y="366060"/>
                  </a:cubicBezTo>
                  <a:cubicBezTo>
                    <a:pt x="301857" y="333252"/>
                    <a:pt x="130936" y="90893"/>
                    <a:pt x="76432" y="32685"/>
                  </a:cubicBezTo>
                  <a:cubicBezTo>
                    <a:pt x="21928" y="-25523"/>
                    <a:pt x="4465" y="10460"/>
                    <a:pt x="232" y="16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4AAA1B23-9F8F-B7D4-5B17-695B4529CDD8}"/>
                </a:ext>
              </a:extLst>
            </p:cNvPr>
            <p:cNvSpPr/>
            <p:nvPr/>
          </p:nvSpPr>
          <p:spPr>
            <a:xfrm>
              <a:off x="3208643" y="5275629"/>
              <a:ext cx="1044169" cy="722512"/>
            </a:xfrm>
            <a:custGeom>
              <a:avLst/>
              <a:gdLst>
                <a:gd name="connsiteX0" fmla="*/ 61607 w 1044169"/>
                <a:gd name="connsiteY0" fmla="*/ 115521 h 722512"/>
                <a:gd name="connsiteX1" fmla="*/ 814082 w 1044169"/>
                <a:gd name="connsiteY1" fmla="*/ 153621 h 722512"/>
                <a:gd name="connsiteX2" fmla="*/ 645807 w 1044169"/>
                <a:gd name="connsiteY2" fmla="*/ 290146 h 722512"/>
                <a:gd name="connsiteX3" fmla="*/ 664857 w 1044169"/>
                <a:gd name="connsiteY3" fmla="*/ 302846 h 722512"/>
                <a:gd name="connsiteX4" fmla="*/ 341007 w 1044169"/>
                <a:gd name="connsiteY4" fmla="*/ 458421 h 722512"/>
                <a:gd name="connsiteX5" fmla="*/ 17157 w 1044169"/>
                <a:gd name="connsiteY5" fmla="*/ 712421 h 722512"/>
                <a:gd name="connsiteX6" fmla="*/ 77482 w 1044169"/>
                <a:gd name="connsiteY6" fmla="*/ 642571 h 722512"/>
                <a:gd name="connsiteX7" fmla="*/ 153682 w 1044169"/>
                <a:gd name="connsiteY7" fmla="*/ 372696 h 722512"/>
                <a:gd name="connsiteX8" fmla="*/ 77482 w 1044169"/>
                <a:gd name="connsiteY8" fmla="*/ 579071 h 722512"/>
                <a:gd name="connsiteX9" fmla="*/ 575957 w 1044169"/>
                <a:gd name="connsiteY9" fmla="*/ 296496 h 722512"/>
                <a:gd name="connsiteX10" fmla="*/ 1042682 w 1044169"/>
                <a:gd name="connsiteY10" fmla="*/ 90121 h 722512"/>
                <a:gd name="connsiteX11" fmla="*/ 718832 w 1044169"/>
                <a:gd name="connsiteY11" fmla="*/ 191721 h 722512"/>
                <a:gd name="connsiteX12" fmla="*/ 569607 w 1044169"/>
                <a:gd name="connsiteY12" fmla="*/ 172671 h 722512"/>
                <a:gd name="connsiteX13" fmla="*/ 277507 w 1044169"/>
                <a:gd name="connsiteY13" fmla="*/ 347296 h 722512"/>
                <a:gd name="connsiteX14" fmla="*/ 534682 w 1044169"/>
                <a:gd name="connsiteY14" fmla="*/ 140921 h 722512"/>
                <a:gd name="connsiteX15" fmla="*/ 175907 w 1044169"/>
                <a:gd name="connsiteY15" fmla="*/ 58371 h 722512"/>
                <a:gd name="connsiteX16" fmla="*/ 1282 w 1044169"/>
                <a:gd name="connsiteY16" fmla="*/ 1221 h 722512"/>
                <a:gd name="connsiteX17" fmla="*/ 258457 w 1044169"/>
                <a:gd name="connsiteY17" fmla="*/ 112346 h 722512"/>
                <a:gd name="connsiteX18" fmla="*/ 61607 w 1044169"/>
                <a:gd name="connsiteY18" fmla="*/ 115521 h 72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44169" h="722512">
                  <a:moveTo>
                    <a:pt x="61607" y="115521"/>
                  </a:moveTo>
                  <a:cubicBezTo>
                    <a:pt x="154211" y="122400"/>
                    <a:pt x="716715" y="124517"/>
                    <a:pt x="814082" y="153621"/>
                  </a:cubicBezTo>
                  <a:cubicBezTo>
                    <a:pt x="911449" y="182725"/>
                    <a:pt x="670678" y="265275"/>
                    <a:pt x="645807" y="290146"/>
                  </a:cubicBezTo>
                  <a:cubicBezTo>
                    <a:pt x="620936" y="315017"/>
                    <a:pt x="715657" y="274800"/>
                    <a:pt x="664857" y="302846"/>
                  </a:cubicBezTo>
                  <a:cubicBezTo>
                    <a:pt x="614057" y="330892"/>
                    <a:pt x="448957" y="390159"/>
                    <a:pt x="341007" y="458421"/>
                  </a:cubicBezTo>
                  <a:cubicBezTo>
                    <a:pt x="233057" y="526684"/>
                    <a:pt x="61078" y="681729"/>
                    <a:pt x="17157" y="712421"/>
                  </a:cubicBezTo>
                  <a:cubicBezTo>
                    <a:pt x="-26764" y="743113"/>
                    <a:pt x="54728" y="699192"/>
                    <a:pt x="77482" y="642571"/>
                  </a:cubicBezTo>
                  <a:cubicBezTo>
                    <a:pt x="100236" y="585950"/>
                    <a:pt x="153682" y="383279"/>
                    <a:pt x="153682" y="372696"/>
                  </a:cubicBezTo>
                  <a:cubicBezTo>
                    <a:pt x="153682" y="362113"/>
                    <a:pt x="7103" y="591771"/>
                    <a:pt x="77482" y="579071"/>
                  </a:cubicBezTo>
                  <a:cubicBezTo>
                    <a:pt x="147861" y="566371"/>
                    <a:pt x="415090" y="377988"/>
                    <a:pt x="575957" y="296496"/>
                  </a:cubicBezTo>
                  <a:cubicBezTo>
                    <a:pt x="736824" y="215004"/>
                    <a:pt x="1018870" y="107583"/>
                    <a:pt x="1042682" y="90121"/>
                  </a:cubicBezTo>
                  <a:cubicBezTo>
                    <a:pt x="1066494" y="72659"/>
                    <a:pt x="797678" y="177963"/>
                    <a:pt x="718832" y="191721"/>
                  </a:cubicBezTo>
                  <a:cubicBezTo>
                    <a:pt x="639986" y="205479"/>
                    <a:pt x="643161" y="146742"/>
                    <a:pt x="569607" y="172671"/>
                  </a:cubicBezTo>
                  <a:cubicBezTo>
                    <a:pt x="496053" y="198600"/>
                    <a:pt x="283328" y="352588"/>
                    <a:pt x="277507" y="347296"/>
                  </a:cubicBezTo>
                  <a:cubicBezTo>
                    <a:pt x="271686" y="342004"/>
                    <a:pt x="551615" y="189075"/>
                    <a:pt x="534682" y="140921"/>
                  </a:cubicBezTo>
                  <a:cubicBezTo>
                    <a:pt x="517749" y="92767"/>
                    <a:pt x="264807" y="81654"/>
                    <a:pt x="175907" y="58371"/>
                  </a:cubicBezTo>
                  <a:cubicBezTo>
                    <a:pt x="87007" y="35088"/>
                    <a:pt x="-12476" y="-7775"/>
                    <a:pt x="1282" y="1221"/>
                  </a:cubicBezTo>
                  <a:cubicBezTo>
                    <a:pt x="15040" y="10217"/>
                    <a:pt x="247345" y="93825"/>
                    <a:pt x="258457" y="112346"/>
                  </a:cubicBezTo>
                  <a:cubicBezTo>
                    <a:pt x="269570" y="130867"/>
                    <a:pt x="-30997" y="108642"/>
                    <a:pt x="61607" y="115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AF34618-8D25-2BAC-4F95-E7CA34122269}"/>
                </a:ext>
              </a:extLst>
            </p:cNvPr>
            <p:cNvSpPr/>
            <p:nvPr/>
          </p:nvSpPr>
          <p:spPr>
            <a:xfrm>
              <a:off x="5425504" y="4901720"/>
              <a:ext cx="1470899" cy="918843"/>
            </a:xfrm>
            <a:custGeom>
              <a:avLst/>
              <a:gdLst>
                <a:gd name="connsiteX0" fmla="*/ 35496 w 1470899"/>
                <a:gd name="connsiteY0" fmla="*/ 613255 h 918843"/>
                <a:gd name="connsiteX1" fmla="*/ 108521 w 1470899"/>
                <a:gd name="connsiteY1" fmla="*/ 657705 h 918843"/>
                <a:gd name="connsiteX2" fmla="*/ 683196 w 1470899"/>
                <a:gd name="connsiteY2" fmla="*/ 829155 h 918843"/>
                <a:gd name="connsiteX3" fmla="*/ 867346 w 1470899"/>
                <a:gd name="connsiteY3" fmla="*/ 676755 h 918843"/>
                <a:gd name="connsiteX4" fmla="*/ 791146 w 1470899"/>
                <a:gd name="connsiteY4" fmla="*/ 819630 h 918843"/>
                <a:gd name="connsiteX5" fmla="*/ 1089596 w 1470899"/>
                <a:gd name="connsiteY5" fmla="*/ 562455 h 918843"/>
                <a:gd name="connsiteX6" fmla="*/ 1302321 w 1470899"/>
                <a:gd name="connsiteY6" fmla="*/ 371955 h 918843"/>
                <a:gd name="connsiteX7" fmla="*/ 1470596 w 1470899"/>
                <a:gd name="connsiteY7" fmla="*/ 480 h 918843"/>
                <a:gd name="connsiteX8" fmla="*/ 1261046 w 1470899"/>
                <a:gd name="connsiteY8" fmla="*/ 302105 h 918843"/>
                <a:gd name="connsiteX9" fmla="*/ 972121 w 1470899"/>
                <a:gd name="connsiteY9" fmla="*/ 664055 h 918843"/>
                <a:gd name="connsiteX10" fmla="*/ 1029271 w 1470899"/>
                <a:gd name="connsiteY10" fmla="*/ 918055 h 918843"/>
                <a:gd name="connsiteX11" fmla="*/ 835596 w 1470899"/>
                <a:gd name="connsiteY11" fmla="*/ 743430 h 918843"/>
                <a:gd name="connsiteX12" fmla="*/ 765746 w 1470899"/>
                <a:gd name="connsiteY12" fmla="*/ 733905 h 918843"/>
                <a:gd name="connsiteX13" fmla="*/ 800671 w 1470899"/>
                <a:gd name="connsiteY13" fmla="*/ 638655 h 918843"/>
                <a:gd name="connsiteX14" fmla="*/ 591121 w 1470899"/>
                <a:gd name="connsiteY14" fmla="*/ 791055 h 918843"/>
                <a:gd name="connsiteX15" fmla="*/ 454596 w 1470899"/>
                <a:gd name="connsiteY15" fmla="*/ 787880 h 918843"/>
                <a:gd name="connsiteX16" fmla="*/ 530796 w 1470899"/>
                <a:gd name="connsiteY16" fmla="*/ 876780 h 918843"/>
                <a:gd name="connsiteX17" fmla="*/ 375221 w 1470899"/>
                <a:gd name="connsiteY17" fmla="*/ 775180 h 918843"/>
                <a:gd name="connsiteX18" fmla="*/ 518096 w 1470899"/>
                <a:gd name="connsiteY18" fmla="*/ 787880 h 918843"/>
                <a:gd name="connsiteX19" fmla="*/ 35496 w 1470899"/>
                <a:gd name="connsiteY19" fmla="*/ 613255 h 91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70899" h="918843">
                  <a:moveTo>
                    <a:pt x="35496" y="613255"/>
                  </a:moveTo>
                  <a:cubicBezTo>
                    <a:pt x="-32767" y="591559"/>
                    <a:pt x="571" y="621722"/>
                    <a:pt x="108521" y="657705"/>
                  </a:cubicBezTo>
                  <a:cubicBezTo>
                    <a:pt x="216471" y="693688"/>
                    <a:pt x="556725" y="825980"/>
                    <a:pt x="683196" y="829155"/>
                  </a:cubicBezTo>
                  <a:cubicBezTo>
                    <a:pt x="809667" y="832330"/>
                    <a:pt x="849354" y="678343"/>
                    <a:pt x="867346" y="676755"/>
                  </a:cubicBezTo>
                  <a:cubicBezTo>
                    <a:pt x="885338" y="675168"/>
                    <a:pt x="754104" y="838680"/>
                    <a:pt x="791146" y="819630"/>
                  </a:cubicBezTo>
                  <a:cubicBezTo>
                    <a:pt x="828188" y="800580"/>
                    <a:pt x="1004400" y="637067"/>
                    <a:pt x="1089596" y="562455"/>
                  </a:cubicBezTo>
                  <a:cubicBezTo>
                    <a:pt x="1174792" y="487843"/>
                    <a:pt x="1238821" y="465618"/>
                    <a:pt x="1302321" y="371955"/>
                  </a:cubicBezTo>
                  <a:cubicBezTo>
                    <a:pt x="1365821" y="278292"/>
                    <a:pt x="1477475" y="12122"/>
                    <a:pt x="1470596" y="480"/>
                  </a:cubicBezTo>
                  <a:cubicBezTo>
                    <a:pt x="1463717" y="-11162"/>
                    <a:pt x="1344125" y="191509"/>
                    <a:pt x="1261046" y="302105"/>
                  </a:cubicBezTo>
                  <a:cubicBezTo>
                    <a:pt x="1177967" y="412701"/>
                    <a:pt x="1010750" y="561397"/>
                    <a:pt x="972121" y="664055"/>
                  </a:cubicBezTo>
                  <a:cubicBezTo>
                    <a:pt x="933492" y="766713"/>
                    <a:pt x="1052025" y="904826"/>
                    <a:pt x="1029271" y="918055"/>
                  </a:cubicBezTo>
                  <a:cubicBezTo>
                    <a:pt x="1006517" y="931284"/>
                    <a:pt x="879517" y="774122"/>
                    <a:pt x="835596" y="743430"/>
                  </a:cubicBezTo>
                  <a:cubicBezTo>
                    <a:pt x="791675" y="712738"/>
                    <a:pt x="771567" y="751367"/>
                    <a:pt x="765746" y="733905"/>
                  </a:cubicBezTo>
                  <a:cubicBezTo>
                    <a:pt x="759925" y="716443"/>
                    <a:pt x="829775" y="629130"/>
                    <a:pt x="800671" y="638655"/>
                  </a:cubicBezTo>
                  <a:cubicBezTo>
                    <a:pt x="771567" y="648180"/>
                    <a:pt x="648800" y="766184"/>
                    <a:pt x="591121" y="791055"/>
                  </a:cubicBezTo>
                  <a:cubicBezTo>
                    <a:pt x="533442" y="815926"/>
                    <a:pt x="464650" y="773593"/>
                    <a:pt x="454596" y="787880"/>
                  </a:cubicBezTo>
                  <a:cubicBezTo>
                    <a:pt x="444542" y="802167"/>
                    <a:pt x="544025" y="878897"/>
                    <a:pt x="530796" y="876780"/>
                  </a:cubicBezTo>
                  <a:cubicBezTo>
                    <a:pt x="517567" y="874663"/>
                    <a:pt x="377338" y="789997"/>
                    <a:pt x="375221" y="775180"/>
                  </a:cubicBezTo>
                  <a:cubicBezTo>
                    <a:pt x="373104" y="760363"/>
                    <a:pt x="572600" y="809047"/>
                    <a:pt x="518096" y="787880"/>
                  </a:cubicBezTo>
                  <a:cubicBezTo>
                    <a:pt x="463592" y="766713"/>
                    <a:pt x="103759" y="634951"/>
                    <a:pt x="35496" y="613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D30B4979-D9FB-C45B-DD04-6901705E7867}"/>
                </a:ext>
              </a:extLst>
            </p:cNvPr>
            <p:cNvSpPr/>
            <p:nvPr/>
          </p:nvSpPr>
          <p:spPr>
            <a:xfrm>
              <a:off x="6029224" y="6153790"/>
              <a:ext cx="661768" cy="254934"/>
            </a:xfrm>
            <a:custGeom>
              <a:avLst/>
              <a:gdLst>
                <a:gd name="connsiteX0" fmla="*/ 101 w 661768"/>
                <a:gd name="connsiteY0" fmla="*/ 97785 h 254934"/>
                <a:gd name="connsiteX1" fmla="*/ 95351 w 661768"/>
                <a:gd name="connsiteY1" fmla="*/ 135885 h 254934"/>
                <a:gd name="connsiteX2" fmla="*/ 289026 w 661768"/>
                <a:gd name="connsiteY2" fmla="*/ 189860 h 254934"/>
                <a:gd name="connsiteX3" fmla="*/ 190601 w 661768"/>
                <a:gd name="connsiteY3" fmla="*/ 247010 h 254934"/>
                <a:gd name="connsiteX4" fmla="*/ 657326 w 661768"/>
                <a:gd name="connsiteY4" fmla="*/ 2535 h 254934"/>
                <a:gd name="connsiteX5" fmla="*/ 416026 w 661768"/>
                <a:gd name="connsiteY5" fmla="*/ 116835 h 254934"/>
                <a:gd name="connsiteX6" fmla="*/ 250926 w 661768"/>
                <a:gd name="connsiteY6" fmla="*/ 72385 h 254934"/>
                <a:gd name="connsiteX7" fmla="*/ 336651 w 661768"/>
                <a:gd name="connsiteY7" fmla="*/ 148585 h 254934"/>
                <a:gd name="connsiteX8" fmla="*/ 82651 w 661768"/>
                <a:gd name="connsiteY8" fmla="*/ 139060 h 254934"/>
                <a:gd name="connsiteX9" fmla="*/ 101 w 661768"/>
                <a:gd name="connsiteY9" fmla="*/ 97785 h 25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768" h="254934">
                  <a:moveTo>
                    <a:pt x="101" y="97785"/>
                  </a:moveTo>
                  <a:cubicBezTo>
                    <a:pt x="2218" y="97256"/>
                    <a:pt x="47197" y="120539"/>
                    <a:pt x="95351" y="135885"/>
                  </a:cubicBezTo>
                  <a:cubicBezTo>
                    <a:pt x="143505" y="151231"/>
                    <a:pt x="273151" y="171339"/>
                    <a:pt x="289026" y="189860"/>
                  </a:cubicBezTo>
                  <a:cubicBezTo>
                    <a:pt x="304901" y="208381"/>
                    <a:pt x="129218" y="278231"/>
                    <a:pt x="190601" y="247010"/>
                  </a:cubicBezTo>
                  <a:cubicBezTo>
                    <a:pt x="251984" y="215789"/>
                    <a:pt x="619755" y="24231"/>
                    <a:pt x="657326" y="2535"/>
                  </a:cubicBezTo>
                  <a:cubicBezTo>
                    <a:pt x="694897" y="-19161"/>
                    <a:pt x="483759" y="105193"/>
                    <a:pt x="416026" y="116835"/>
                  </a:cubicBezTo>
                  <a:cubicBezTo>
                    <a:pt x="348293" y="128477"/>
                    <a:pt x="264155" y="67093"/>
                    <a:pt x="250926" y="72385"/>
                  </a:cubicBezTo>
                  <a:cubicBezTo>
                    <a:pt x="237697" y="77677"/>
                    <a:pt x="364697" y="137473"/>
                    <a:pt x="336651" y="148585"/>
                  </a:cubicBezTo>
                  <a:cubicBezTo>
                    <a:pt x="308605" y="159698"/>
                    <a:pt x="136097" y="144881"/>
                    <a:pt x="82651" y="139060"/>
                  </a:cubicBezTo>
                  <a:cubicBezTo>
                    <a:pt x="29205" y="133239"/>
                    <a:pt x="-2016" y="98314"/>
                    <a:pt x="101" y="97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22522D13-C8E3-5620-BF4F-337B4305701B}"/>
                </a:ext>
              </a:extLst>
            </p:cNvPr>
            <p:cNvSpPr/>
            <p:nvPr/>
          </p:nvSpPr>
          <p:spPr>
            <a:xfrm>
              <a:off x="3135812" y="5821528"/>
              <a:ext cx="646741" cy="1039672"/>
            </a:xfrm>
            <a:custGeom>
              <a:avLst/>
              <a:gdLst>
                <a:gd name="connsiteX0" fmla="*/ 645613 w 646741"/>
                <a:gd name="connsiteY0" fmla="*/ 61747 h 1039672"/>
                <a:gd name="connsiteX1" fmla="*/ 296363 w 646741"/>
                <a:gd name="connsiteY1" fmla="*/ 328447 h 1039672"/>
                <a:gd name="connsiteX2" fmla="*/ 118563 w 646741"/>
                <a:gd name="connsiteY2" fmla="*/ 522122 h 1039672"/>
                <a:gd name="connsiteX3" fmla="*/ 207463 w 646741"/>
                <a:gd name="connsiteY3" fmla="*/ 677697 h 1039672"/>
                <a:gd name="connsiteX4" fmla="*/ 20138 w 646741"/>
                <a:gd name="connsiteY4" fmla="*/ 776122 h 1039672"/>
                <a:gd name="connsiteX5" fmla="*/ 13788 w 646741"/>
                <a:gd name="connsiteY5" fmla="*/ 1039647 h 1039672"/>
                <a:gd name="connsiteX6" fmla="*/ 96338 w 646741"/>
                <a:gd name="connsiteY6" fmla="*/ 760247 h 1039672"/>
                <a:gd name="connsiteX7" fmla="*/ 61413 w 646741"/>
                <a:gd name="connsiteY7" fmla="*/ 579272 h 1039672"/>
                <a:gd name="connsiteX8" fmla="*/ 188413 w 646741"/>
                <a:gd name="connsiteY8" fmla="*/ 357022 h 1039672"/>
                <a:gd name="connsiteX9" fmla="*/ 134438 w 646741"/>
                <a:gd name="connsiteY9" fmla="*/ 455447 h 1039672"/>
                <a:gd name="connsiteX10" fmla="*/ 372563 w 646741"/>
                <a:gd name="connsiteY10" fmla="*/ 255422 h 1039672"/>
                <a:gd name="connsiteX11" fmla="*/ 521788 w 646741"/>
                <a:gd name="connsiteY11" fmla="*/ 1422 h 1039672"/>
                <a:gd name="connsiteX12" fmla="*/ 169363 w 646741"/>
                <a:gd name="connsiteY12" fmla="*/ 376072 h 1039672"/>
                <a:gd name="connsiteX13" fmla="*/ 645613 w 646741"/>
                <a:gd name="connsiteY13" fmla="*/ 61747 h 103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6741" h="1039672">
                  <a:moveTo>
                    <a:pt x="645613" y="61747"/>
                  </a:moveTo>
                  <a:cubicBezTo>
                    <a:pt x="666780" y="53809"/>
                    <a:pt x="384205" y="251718"/>
                    <a:pt x="296363" y="328447"/>
                  </a:cubicBezTo>
                  <a:cubicBezTo>
                    <a:pt x="208521" y="405176"/>
                    <a:pt x="133380" y="463914"/>
                    <a:pt x="118563" y="522122"/>
                  </a:cubicBezTo>
                  <a:cubicBezTo>
                    <a:pt x="103746" y="580330"/>
                    <a:pt x="223867" y="635364"/>
                    <a:pt x="207463" y="677697"/>
                  </a:cubicBezTo>
                  <a:cubicBezTo>
                    <a:pt x="191059" y="720030"/>
                    <a:pt x="52417" y="715797"/>
                    <a:pt x="20138" y="776122"/>
                  </a:cubicBezTo>
                  <a:cubicBezTo>
                    <a:pt x="-12141" y="836447"/>
                    <a:pt x="1088" y="1042293"/>
                    <a:pt x="13788" y="1039647"/>
                  </a:cubicBezTo>
                  <a:cubicBezTo>
                    <a:pt x="26488" y="1037001"/>
                    <a:pt x="88401" y="836976"/>
                    <a:pt x="96338" y="760247"/>
                  </a:cubicBezTo>
                  <a:cubicBezTo>
                    <a:pt x="104275" y="683518"/>
                    <a:pt x="46067" y="646476"/>
                    <a:pt x="61413" y="579272"/>
                  </a:cubicBezTo>
                  <a:cubicBezTo>
                    <a:pt x="76759" y="512068"/>
                    <a:pt x="176242" y="377659"/>
                    <a:pt x="188413" y="357022"/>
                  </a:cubicBezTo>
                  <a:cubicBezTo>
                    <a:pt x="200584" y="336385"/>
                    <a:pt x="103746" y="472380"/>
                    <a:pt x="134438" y="455447"/>
                  </a:cubicBezTo>
                  <a:cubicBezTo>
                    <a:pt x="165130" y="438514"/>
                    <a:pt x="308005" y="331093"/>
                    <a:pt x="372563" y="255422"/>
                  </a:cubicBezTo>
                  <a:cubicBezTo>
                    <a:pt x="437121" y="179751"/>
                    <a:pt x="555655" y="-18686"/>
                    <a:pt x="521788" y="1422"/>
                  </a:cubicBezTo>
                  <a:cubicBezTo>
                    <a:pt x="487921" y="21530"/>
                    <a:pt x="151371" y="361784"/>
                    <a:pt x="169363" y="376072"/>
                  </a:cubicBezTo>
                  <a:cubicBezTo>
                    <a:pt x="187355" y="390360"/>
                    <a:pt x="624446" y="69685"/>
                    <a:pt x="645613" y="61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E794B8CA-7DEA-BD01-D222-766F0375FF62}"/>
                </a:ext>
              </a:extLst>
            </p:cNvPr>
            <p:cNvSpPr/>
            <p:nvPr/>
          </p:nvSpPr>
          <p:spPr>
            <a:xfrm>
              <a:off x="3341194" y="6292782"/>
              <a:ext cx="302195" cy="689909"/>
            </a:xfrm>
            <a:custGeom>
              <a:avLst/>
              <a:gdLst>
                <a:gd name="connsiteX0" fmla="*/ 224331 w 302195"/>
                <a:gd name="connsiteY0" fmla="*/ 68 h 689909"/>
                <a:gd name="connsiteX1" fmla="*/ 287831 w 302195"/>
                <a:gd name="connsiteY1" fmla="*/ 130243 h 689909"/>
                <a:gd name="connsiteX2" fmla="*/ 71931 w 302195"/>
                <a:gd name="connsiteY2" fmla="*/ 333443 h 689909"/>
                <a:gd name="connsiteX3" fmla="*/ 2081 w 302195"/>
                <a:gd name="connsiteY3" fmla="*/ 565218 h 689909"/>
                <a:gd name="connsiteX4" fmla="*/ 21131 w 302195"/>
                <a:gd name="connsiteY4" fmla="*/ 682693 h 689909"/>
                <a:gd name="connsiteX5" fmla="*/ 49706 w 302195"/>
                <a:gd name="connsiteY5" fmla="*/ 362018 h 689909"/>
                <a:gd name="connsiteX6" fmla="*/ 75106 w 302195"/>
                <a:gd name="connsiteY6" fmla="*/ 158818 h 689909"/>
                <a:gd name="connsiteX7" fmla="*/ 141781 w 302195"/>
                <a:gd name="connsiteY7" fmla="*/ 247718 h 689909"/>
                <a:gd name="connsiteX8" fmla="*/ 300531 w 302195"/>
                <a:gd name="connsiteY8" fmla="*/ 114368 h 689909"/>
                <a:gd name="connsiteX9" fmla="*/ 224331 w 302195"/>
                <a:gd name="connsiteY9" fmla="*/ 68 h 68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195" h="689909">
                  <a:moveTo>
                    <a:pt x="224331" y="68"/>
                  </a:moveTo>
                  <a:cubicBezTo>
                    <a:pt x="222214" y="2714"/>
                    <a:pt x="313231" y="74681"/>
                    <a:pt x="287831" y="130243"/>
                  </a:cubicBezTo>
                  <a:cubicBezTo>
                    <a:pt x="262431" y="185806"/>
                    <a:pt x="119556" y="260947"/>
                    <a:pt x="71931" y="333443"/>
                  </a:cubicBezTo>
                  <a:cubicBezTo>
                    <a:pt x="24306" y="405939"/>
                    <a:pt x="10548" y="507010"/>
                    <a:pt x="2081" y="565218"/>
                  </a:cubicBezTo>
                  <a:cubicBezTo>
                    <a:pt x="-6386" y="623426"/>
                    <a:pt x="13193" y="716560"/>
                    <a:pt x="21131" y="682693"/>
                  </a:cubicBezTo>
                  <a:cubicBezTo>
                    <a:pt x="29068" y="648826"/>
                    <a:pt x="40710" y="449331"/>
                    <a:pt x="49706" y="362018"/>
                  </a:cubicBezTo>
                  <a:cubicBezTo>
                    <a:pt x="58702" y="274705"/>
                    <a:pt x="59760" y="177868"/>
                    <a:pt x="75106" y="158818"/>
                  </a:cubicBezTo>
                  <a:cubicBezTo>
                    <a:pt x="90452" y="139768"/>
                    <a:pt x="104210" y="255126"/>
                    <a:pt x="141781" y="247718"/>
                  </a:cubicBezTo>
                  <a:cubicBezTo>
                    <a:pt x="179352" y="240310"/>
                    <a:pt x="285714" y="156172"/>
                    <a:pt x="300531" y="114368"/>
                  </a:cubicBezTo>
                  <a:cubicBezTo>
                    <a:pt x="315348" y="72564"/>
                    <a:pt x="226448" y="-2578"/>
                    <a:pt x="224331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518BA496-3734-3632-62CE-16B8A334916A}"/>
                </a:ext>
              </a:extLst>
            </p:cNvPr>
            <p:cNvSpPr/>
            <p:nvPr/>
          </p:nvSpPr>
          <p:spPr>
            <a:xfrm>
              <a:off x="3973479" y="7312024"/>
              <a:ext cx="1021195" cy="219076"/>
            </a:xfrm>
            <a:custGeom>
              <a:avLst/>
              <a:gdLst>
                <a:gd name="connsiteX0" fmla="*/ 1621 w 1021195"/>
                <a:gd name="connsiteY0" fmla="*/ 1 h 219076"/>
                <a:gd name="connsiteX1" fmla="*/ 608046 w 1021195"/>
                <a:gd name="connsiteY1" fmla="*/ 171451 h 219076"/>
                <a:gd name="connsiteX2" fmla="*/ 842996 w 1021195"/>
                <a:gd name="connsiteY2" fmla="*/ 196851 h 219076"/>
                <a:gd name="connsiteX3" fmla="*/ 709646 w 1021195"/>
                <a:gd name="connsiteY3" fmla="*/ 193676 h 219076"/>
                <a:gd name="connsiteX4" fmla="*/ 1020796 w 1021195"/>
                <a:gd name="connsiteY4" fmla="*/ 152401 h 219076"/>
                <a:gd name="connsiteX5" fmla="*/ 633446 w 1021195"/>
                <a:gd name="connsiteY5" fmla="*/ 219076 h 219076"/>
                <a:gd name="connsiteX6" fmla="*/ 338171 w 1021195"/>
                <a:gd name="connsiteY6" fmla="*/ 152401 h 219076"/>
                <a:gd name="connsiteX7" fmla="*/ 115921 w 1021195"/>
                <a:gd name="connsiteY7" fmla="*/ 203201 h 219076"/>
                <a:gd name="connsiteX8" fmla="*/ 420721 w 1021195"/>
                <a:gd name="connsiteY8" fmla="*/ 174626 h 219076"/>
                <a:gd name="connsiteX9" fmla="*/ 1621 w 1021195"/>
                <a:gd name="connsiteY9" fmla="*/ 1 h 21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1195" h="219076">
                  <a:moveTo>
                    <a:pt x="1621" y="1"/>
                  </a:moveTo>
                  <a:cubicBezTo>
                    <a:pt x="32842" y="-528"/>
                    <a:pt x="467817" y="138643"/>
                    <a:pt x="608046" y="171451"/>
                  </a:cubicBezTo>
                  <a:cubicBezTo>
                    <a:pt x="748275" y="204259"/>
                    <a:pt x="826063" y="193147"/>
                    <a:pt x="842996" y="196851"/>
                  </a:cubicBezTo>
                  <a:cubicBezTo>
                    <a:pt x="859929" y="200555"/>
                    <a:pt x="680013" y="201084"/>
                    <a:pt x="709646" y="193676"/>
                  </a:cubicBezTo>
                  <a:cubicBezTo>
                    <a:pt x="739279" y="186268"/>
                    <a:pt x="1033496" y="148168"/>
                    <a:pt x="1020796" y="152401"/>
                  </a:cubicBezTo>
                  <a:cubicBezTo>
                    <a:pt x="1008096" y="156634"/>
                    <a:pt x="747217" y="219076"/>
                    <a:pt x="633446" y="219076"/>
                  </a:cubicBezTo>
                  <a:cubicBezTo>
                    <a:pt x="519675" y="219076"/>
                    <a:pt x="424425" y="155047"/>
                    <a:pt x="338171" y="152401"/>
                  </a:cubicBezTo>
                  <a:cubicBezTo>
                    <a:pt x="251917" y="149755"/>
                    <a:pt x="102163" y="199497"/>
                    <a:pt x="115921" y="203201"/>
                  </a:cubicBezTo>
                  <a:cubicBezTo>
                    <a:pt x="129679" y="206905"/>
                    <a:pt x="441359" y="206905"/>
                    <a:pt x="420721" y="174626"/>
                  </a:cubicBezTo>
                  <a:cubicBezTo>
                    <a:pt x="400084" y="142347"/>
                    <a:pt x="-29600" y="530"/>
                    <a:pt x="1621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DF8361E4-A16E-9833-DBC9-E37431AE2B9E}"/>
                </a:ext>
              </a:extLst>
            </p:cNvPr>
            <p:cNvSpPr/>
            <p:nvPr/>
          </p:nvSpPr>
          <p:spPr>
            <a:xfrm>
              <a:off x="4267135" y="6981775"/>
              <a:ext cx="1451069" cy="447603"/>
            </a:xfrm>
            <a:custGeom>
              <a:avLst/>
              <a:gdLst>
                <a:gd name="connsiteX0" fmla="*/ 1451040 w 1451069"/>
                <a:gd name="connsiteY0" fmla="*/ 50 h 447603"/>
                <a:gd name="connsiteX1" fmla="*/ 901765 w 1451069"/>
                <a:gd name="connsiteY1" fmla="*/ 314375 h 447603"/>
                <a:gd name="connsiteX2" fmla="*/ 812865 w 1451069"/>
                <a:gd name="connsiteY2" fmla="*/ 327075 h 447603"/>
                <a:gd name="connsiteX3" fmla="*/ 501715 w 1451069"/>
                <a:gd name="connsiteY3" fmla="*/ 323900 h 447603"/>
                <a:gd name="connsiteX4" fmla="*/ 758890 w 1451069"/>
                <a:gd name="connsiteY4" fmla="*/ 355650 h 447603"/>
                <a:gd name="connsiteX5" fmla="*/ 574740 w 1451069"/>
                <a:gd name="connsiteY5" fmla="*/ 409625 h 447603"/>
                <a:gd name="connsiteX6" fmla="*/ 65 w 1451069"/>
                <a:gd name="connsiteY6" fmla="*/ 362000 h 447603"/>
                <a:gd name="connsiteX7" fmla="*/ 539815 w 1451069"/>
                <a:gd name="connsiteY7" fmla="*/ 422325 h 447603"/>
                <a:gd name="connsiteX8" fmla="*/ 984315 w 1451069"/>
                <a:gd name="connsiteY8" fmla="*/ 444550 h 447603"/>
                <a:gd name="connsiteX9" fmla="*/ 663640 w 1451069"/>
                <a:gd name="connsiteY9" fmla="*/ 428675 h 447603"/>
                <a:gd name="connsiteX10" fmla="*/ 981140 w 1451069"/>
                <a:gd name="connsiteY10" fmla="*/ 276275 h 447603"/>
                <a:gd name="connsiteX11" fmla="*/ 800165 w 1451069"/>
                <a:gd name="connsiteY11" fmla="*/ 301675 h 447603"/>
                <a:gd name="connsiteX12" fmla="*/ 1019240 w 1451069"/>
                <a:gd name="connsiteY12" fmla="*/ 203250 h 447603"/>
                <a:gd name="connsiteX13" fmla="*/ 831915 w 1451069"/>
                <a:gd name="connsiteY13" fmla="*/ 295325 h 447603"/>
                <a:gd name="connsiteX14" fmla="*/ 1155765 w 1451069"/>
                <a:gd name="connsiteY14" fmla="*/ 235000 h 447603"/>
                <a:gd name="connsiteX15" fmla="*/ 1120840 w 1451069"/>
                <a:gd name="connsiteY15" fmla="*/ 279450 h 447603"/>
                <a:gd name="connsiteX16" fmla="*/ 1101790 w 1451069"/>
                <a:gd name="connsiteY16" fmla="*/ 206425 h 447603"/>
                <a:gd name="connsiteX17" fmla="*/ 876365 w 1451069"/>
                <a:gd name="connsiteY17" fmla="*/ 288975 h 447603"/>
                <a:gd name="connsiteX18" fmla="*/ 1451040 w 1451069"/>
                <a:gd name="connsiteY18" fmla="*/ 50 h 44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51069" h="447603">
                  <a:moveTo>
                    <a:pt x="1451040" y="50"/>
                  </a:moveTo>
                  <a:cubicBezTo>
                    <a:pt x="1455273" y="4283"/>
                    <a:pt x="1008127" y="259871"/>
                    <a:pt x="901765" y="314375"/>
                  </a:cubicBezTo>
                  <a:cubicBezTo>
                    <a:pt x="795403" y="368879"/>
                    <a:pt x="879540" y="325488"/>
                    <a:pt x="812865" y="327075"/>
                  </a:cubicBezTo>
                  <a:cubicBezTo>
                    <a:pt x="746190" y="328662"/>
                    <a:pt x="510711" y="319138"/>
                    <a:pt x="501715" y="323900"/>
                  </a:cubicBezTo>
                  <a:cubicBezTo>
                    <a:pt x="492719" y="328662"/>
                    <a:pt x="746719" y="341363"/>
                    <a:pt x="758890" y="355650"/>
                  </a:cubicBezTo>
                  <a:cubicBezTo>
                    <a:pt x="771061" y="369937"/>
                    <a:pt x="701211" y="408567"/>
                    <a:pt x="574740" y="409625"/>
                  </a:cubicBezTo>
                  <a:cubicBezTo>
                    <a:pt x="448269" y="410683"/>
                    <a:pt x="5886" y="359883"/>
                    <a:pt x="65" y="362000"/>
                  </a:cubicBezTo>
                  <a:cubicBezTo>
                    <a:pt x="-5756" y="364117"/>
                    <a:pt x="375773" y="408567"/>
                    <a:pt x="539815" y="422325"/>
                  </a:cubicBezTo>
                  <a:cubicBezTo>
                    <a:pt x="703857" y="436083"/>
                    <a:pt x="984315" y="444550"/>
                    <a:pt x="984315" y="444550"/>
                  </a:cubicBezTo>
                  <a:cubicBezTo>
                    <a:pt x="1004952" y="445608"/>
                    <a:pt x="664169" y="456721"/>
                    <a:pt x="663640" y="428675"/>
                  </a:cubicBezTo>
                  <a:cubicBezTo>
                    <a:pt x="663111" y="400629"/>
                    <a:pt x="958386" y="297442"/>
                    <a:pt x="981140" y="276275"/>
                  </a:cubicBezTo>
                  <a:cubicBezTo>
                    <a:pt x="1003894" y="255108"/>
                    <a:pt x="793815" y="313846"/>
                    <a:pt x="800165" y="301675"/>
                  </a:cubicBezTo>
                  <a:cubicBezTo>
                    <a:pt x="806515" y="289504"/>
                    <a:pt x="1013949" y="204308"/>
                    <a:pt x="1019240" y="203250"/>
                  </a:cubicBezTo>
                  <a:cubicBezTo>
                    <a:pt x="1024531" y="202192"/>
                    <a:pt x="809161" y="290033"/>
                    <a:pt x="831915" y="295325"/>
                  </a:cubicBezTo>
                  <a:cubicBezTo>
                    <a:pt x="854669" y="300617"/>
                    <a:pt x="1107611" y="237646"/>
                    <a:pt x="1155765" y="235000"/>
                  </a:cubicBezTo>
                  <a:cubicBezTo>
                    <a:pt x="1203919" y="232354"/>
                    <a:pt x="1129836" y="284212"/>
                    <a:pt x="1120840" y="279450"/>
                  </a:cubicBezTo>
                  <a:cubicBezTo>
                    <a:pt x="1111844" y="274688"/>
                    <a:pt x="1142536" y="204838"/>
                    <a:pt x="1101790" y="206425"/>
                  </a:cubicBezTo>
                  <a:cubicBezTo>
                    <a:pt x="1061044" y="208012"/>
                    <a:pt x="818157" y="319667"/>
                    <a:pt x="876365" y="288975"/>
                  </a:cubicBezTo>
                  <a:cubicBezTo>
                    <a:pt x="934573" y="258283"/>
                    <a:pt x="1446807" y="-4183"/>
                    <a:pt x="1451040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69EC7FCE-F81A-843A-E3B1-16B500B74560}"/>
                </a:ext>
              </a:extLst>
            </p:cNvPr>
            <p:cNvSpPr/>
            <p:nvPr/>
          </p:nvSpPr>
          <p:spPr>
            <a:xfrm>
              <a:off x="4743450" y="7224578"/>
              <a:ext cx="921557" cy="307070"/>
            </a:xfrm>
            <a:custGeom>
              <a:avLst/>
              <a:gdLst>
                <a:gd name="connsiteX0" fmla="*/ 920750 w 921557"/>
                <a:gd name="connsiteY0" fmla="*/ 1722 h 307070"/>
                <a:gd name="connsiteX1" fmla="*/ 463550 w 921557"/>
                <a:gd name="connsiteY1" fmla="*/ 249372 h 307070"/>
                <a:gd name="connsiteX2" fmla="*/ 0 w 921557"/>
                <a:gd name="connsiteY2" fmla="*/ 306522 h 307070"/>
                <a:gd name="connsiteX3" fmla="*/ 463550 w 921557"/>
                <a:gd name="connsiteY3" fmla="*/ 230322 h 307070"/>
                <a:gd name="connsiteX4" fmla="*/ 574675 w 921557"/>
                <a:gd name="connsiteY4" fmla="*/ 141422 h 307070"/>
                <a:gd name="connsiteX5" fmla="*/ 396875 w 921557"/>
                <a:gd name="connsiteY5" fmla="*/ 243022 h 307070"/>
                <a:gd name="connsiteX6" fmla="*/ 660400 w 921557"/>
                <a:gd name="connsiteY6" fmla="*/ 141422 h 307070"/>
                <a:gd name="connsiteX7" fmla="*/ 349250 w 921557"/>
                <a:gd name="connsiteY7" fmla="*/ 138247 h 307070"/>
                <a:gd name="connsiteX8" fmla="*/ 920750 w 921557"/>
                <a:gd name="connsiteY8" fmla="*/ 1722 h 307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557" h="307070">
                  <a:moveTo>
                    <a:pt x="920750" y="1722"/>
                  </a:moveTo>
                  <a:cubicBezTo>
                    <a:pt x="939800" y="20243"/>
                    <a:pt x="617008" y="198572"/>
                    <a:pt x="463550" y="249372"/>
                  </a:cubicBezTo>
                  <a:cubicBezTo>
                    <a:pt x="310092" y="300172"/>
                    <a:pt x="0" y="309697"/>
                    <a:pt x="0" y="306522"/>
                  </a:cubicBezTo>
                  <a:cubicBezTo>
                    <a:pt x="0" y="303347"/>
                    <a:pt x="367771" y="257839"/>
                    <a:pt x="463550" y="230322"/>
                  </a:cubicBezTo>
                  <a:cubicBezTo>
                    <a:pt x="559329" y="202805"/>
                    <a:pt x="585787" y="139305"/>
                    <a:pt x="574675" y="141422"/>
                  </a:cubicBezTo>
                  <a:cubicBezTo>
                    <a:pt x="563563" y="143539"/>
                    <a:pt x="382588" y="243022"/>
                    <a:pt x="396875" y="243022"/>
                  </a:cubicBezTo>
                  <a:cubicBezTo>
                    <a:pt x="411162" y="243022"/>
                    <a:pt x="668337" y="158884"/>
                    <a:pt x="660400" y="141422"/>
                  </a:cubicBezTo>
                  <a:cubicBezTo>
                    <a:pt x="652463" y="123960"/>
                    <a:pt x="307975" y="156768"/>
                    <a:pt x="349250" y="138247"/>
                  </a:cubicBezTo>
                  <a:cubicBezTo>
                    <a:pt x="390525" y="119726"/>
                    <a:pt x="901700" y="-16799"/>
                    <a:pt x="920750" y="1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40DBCD8B-B233-7700-DC61-A3B9B37EE14E}"/>
                </a:ext>
              </a:extLst>
            </p:cNvPr>
            <p:cNvSpPr/>
            <p:nvPr/>
          </p:nvSpPr>
          <p:spPr>
            <a:xfrm>
              <a:off x="3241790" y="3335053"/>
              <a:ext cx="888605" cy="182931"/>
            </a:xfrm>
            <a:custGeom>
              <a:avLst/>
              <a:gdLst>
                <a:gd name="connsiteX0" fmla="*/ 174 w 888605"/>
                <a:gd name="connsiteY0" fmla="*/ 182893 h 182931"/>
                <a:gd name="connsiteX1" fmla="*/ 385884 w 888605"/>
                <a:gd name="connsiteY1" fmla="*/ 56540 h 182931"/>
                <a:gd name="connsiteX2" fmla="*/ 382559 w 888605"/>
                <a:gd name="connsiteY2" fmla="*/ 79815 h 182931"/>
                <a:gd name="connsiteX3" fmla="*/ 515563 w 888605"/>
                <a:gd name="connsiteY3" fmla="*/ 53215 h 182931"/>
                <a:gd name="connsiteX4" fmla="*/ 625291 w 888605"/>
                <a:gd name="connsiteY4" fmla="*/ 86466 h 182931"/>
                <a:gd name="connsiteX5" fmla="*/ 648566 w 888605"/>
                <a:gd name="connsiteY5" fmla="*/ 69840 h 182931"/>
                <a:gd name="connsiteX6" fmla="*/ 887973 w 888605"/>
                <a:gd name="connsiteY6" fmla="*/ 116391 h 182931"/>
                <a:gd name="connsiteX7" fmla="*/ 711743 w 888605"/>
                <a:gd name="connsiteY7" fmla="*/ 83140 h 182931"/>
                <a:gd name="connsiteX8" fmla="*/ 508913 w 888605"/>
                <a:gd name="connsiteY8" fmla="*/ 13 h 182931"/>
                <a:gd name="connsiteX9" fmla="*/ 695118 w 888605"/>
                <a:gd name="connsiteY9" fmla="*/ 76490 h 182931"/>
                <a:gd name="connsiteX10" fmla="*/ 522213 w 888605"/>
                <a:gd name="connsiteY10" fmla="*/ 56540 h 182931"/>
                <a:gd name="connsiteX11" fmla="*/ 439086 w 888605"/>
                <a:gd name="connsiteY11" fmla="*/ 69840 h 182931"/>
                <a:gd name="connsiteX12" fmla="*/ 174 w 888605"/>
                <a:gd name="connsiteY12" fmla="*/ 182893 h 18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8605" h="182931">
                  <a:moveTo>
                    <a:pt x="174" y="182893"/>
                  </a:moveTo>
                  <a:cubicBezTo>
                    <a:pt x="-8693" y="180676"/>
                    <a:pt x="322153" y="73720"/>
                    <a:pt x="385884" y="56540"/>
                  </a:cubicBezTo>
                  <a:cubicBezTo>
                    <a:pt x="449615" y="39360"/>
                    <a:pt x="360946" y="80369"/>
                    <a:pt x="382559" y="79815"/>
                  </a:cubicBezTo>
                  <a:cubicBezTo>
                    <a:pt x="404172" y="79261"/>
                    <a:pt x="475108" y="52107"/>
                    <a:pt x="515563" y="53215"/>
                  </a:cubicBezTo>
                  <a:cubicBezTo>
                    <a:pt x="556018" y="54323"/>
                    <a:pt x="603124" y="83695"/>
                    <a:pt x="625291" y="86466"/>
                  </a:cubicBezTo>
                  <a:cubicBezTo>
                    <a:pt x="647458" y="89237"/>
                    <a:pt x="604786" y="64853"/>
                    <a:pt x="648566" y="69840"/>
                  </a:cubicBezTo>
                  <a:cubicBezTo>
                    <a:pt x="692346" y="74827"/>
                    <a:pt x="877444" y="114174"/>
                    <a:pt x="887973" y="116391"/>
                  </a:cubicBezTo>
                  <a:cubicBezTo>
                    <a:pt x="898502" y="118608"/>
                    <a:pt x="774920" y="102536"/>
                    <a:pt x="711743" y="83140"/>
                  </a:cubicBezTo>
                  <a:cubicBezTo>
                    <a:pt x="648566" y="63744"/>
                    <a:pt x="511684" y="1121"/>
                    <a:pt x="508913" y="13"/>
                  </a:cubicBezTo>
                  <a:cubicBezTo>
                    <a:pt x="506142" y="-1095"/>
                    <a:pt x="692901" y="67069"/>
                    <a:pt x="695118" y="76490"/>
                  </a:cubicBezTo>
                  <a:cubicBezTo>
                    <a:pt x="697335" y="85911"/>
                    <a:pt x="564885" y="57648"/>
                    <a:pt x="522213" y="56540"/>
                  </a:cubicBezTo>
                  <a:cubicBezTo>
                    <a:pt x="479541" y="55432"/>
                    <a:pt x="518334" y="49890"/>
                    <a:pt x="439086" y="69840"/>
                  </a:cubicBezTo>
                  <a:cubicBezTo>
                    <a:pt x="359838" y="89790"/>
                    <a:pt x="9041" y="185110"/>
                    <a:pt x="174" y="1828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9B141478-9B35-B550-7957-A63D242E6C6D}"/>
                </a:ext>
              </a:extLst>
            </p:cNvPr>
            <p:cNvSpPr/>
            <p:nvPr/>
          </p:nvSpPr>
          <p:spPr>
            <a:xfrm>
              <a:off x="5406218" y="3521260"/>
              <a:ext cx="877067" cy="83406"/>
            </a:xfrm>
            <a:custGeom>
              <a:avLst/>
              <a:gdLst>
                <a:gd name="connsiteX0" fmla="*/ 3705 w 877067"/>
                <a:gd name="connsiteY0" fmla="*/ 83139 h 83406"/>
                <a:gd name="connsiteX1" fmla="*/ 452592 w 877067"/>
                <a:gd name="connsiteY1" fmla="*/ 9987 h 83406"/>
                <a:gd name="connsiteX2" fmla="*/ 422666 w 877067"/>
                <a:gd name="connsiteY2" fmla="*/ 43237 h 83406"/>
                <a:gd name="connsiteX3" fmla="*/ 635472 w 877067"/>
                <a:gd name="connsiteY3" fmla="*/ 3336 h 83406"/>
                <a:gd name="connsiteX4" fmla="*/ 874879 w 877067"/>
                <a:gd name="connsiteY4" fmla="*/ 46563 h 83406"/>
                <a:gd name="connsiteX5" fmla="*/ 738550 w 877067"/>
                <a:gd name="connsiteY5" fmla="*/ 36587 h 83406"/>
                <a:gd name="connsiteX6" fmla="*/ 479193 w 877067"/>
                <a:gd name="connsiteY6" fmla="*/ 11 h 83406"/>
                <a:gd name="connsiteX7" fmla="*/ 249762 w 877067"/>
                <a:gd name="connsiteY7" fmla="*/ 33262 h 83406"/>
                <a:gd name="connsiteX8" fmla="*/ 3705 w 877067"/>
                <a:gd name="connsiteY8" fmla="*/ 83139 h 8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7067" h="83406">
                  <a:moveTo>
                    <a:pt x="3705" y="83139"/>
                  </a:moveTo>
                  <a:cubicBezTo>
                    <a:pt x="37510" y="79260"/>
                    <a:pt x="382765" y="16637"/>
                    <a:pt x="452592" y="9987"/>
                  </a:cubicBezTo>
                  <a:cubicBezTo>
                    <a:pt x="522419" y="3337"/>
                    <a:pt x="392186" y="44345"/>
                    <a:pt x="422666" y="43237"/>
                  </a:cubicBezTo>
                  <a:cubicBezTo>
                    <a:pt x="453146" y="42129"/>
                    <a:pt x="560103" y="2782"/>
                    <a:pt x="635472" y="3336"/>
                  </a:cubicBezTo>
                  <a:cubicBezTo>
                    <a:pt x="710841" y="3890"/>
                    <a:pt x="857699" y="41021"/>
                    <a:pt x="874879" y="46563"/>
                  </a:cubicBezTo>
                  <a:cubicBezTo>
                    <a:pt x="892059" y="52105"/>
                    <a:pt x="804498" y="44346"/>
                    <a:pt x="738550" y="36587"/>
                  </a:cubicBezTo>
                  <a:cubicBezTo>
                    <a:pt x="672602" y="28828"/>
                    <a:pt x="560658" y="565"/>
                    <a:pt x="479193" y="11"/>
                  </a:cubicBezTo>
                  <a:cubicBezTo>
                    <a:pt x="397728" y="-543"/>
                    <a:pt x="322914" y="18853"/>
                    <a:pt x="249762" y="33262"/>
                  </a:cubicBezTo>
                  <a:cubicBezTo>
                    <a:pt x="176610" y="47671"/>
                    <a:pt x="-30100" y="87018"/>
                    <a:pt x="3705" y="83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2D9437B7-2F79-5943-F58B-EF4013DCA9B4}"/>
              </a:ext>
            </a:extLst>
          </p:cNvPr>
          <p:cNvSpPr/>
          <p:nvPr/>
        </p:nvSpPr>
        <p:spPr>
          <a:xfrm>
            <a:off x="2294014" y="2382817"/>
            <a:ext cx="989382" cy="5775056"/>
          </a:xfrm>
          <a:custGeom>
            <a:avLst/>
            <a:gdLst>
              <a:gd name="connsiteX0" fmla="*/ 928688 w 989382"/>
              <a:gd name="connsiteY0" fmla="*/ 382685 h 5775056"/>
              <a:gd name="connsiteX1" fmla="*/ 560698 w 989382"/>
              <a:gd name="connsiteY1" fmla="*/ 1765437 h 5775056"/>
              <a:gd name="connsiteX2" fmla="*/ 237313 w 989382"/>
              <a:gd name="connsiteY2" fmla="*/ 2969768 h 5775056"/>
              <a:gd name="connsiteX3" fmla="*/ 337674 w 989382"/>
              <a:gd name="connsiteY3" fmla="*/ 2847105 h 5775056"/>
              <a:gd name="connsiteX4" fmla="*/ 348825 w 989382"/>
              <a:gd name="connsiteY4" fmla="*/ 3750354 h 5775056"/>
              <a:gd name="connsiteX5" fmla="*/ 493791 w 989382"/>
              <a:gd name="connsiteY5" fmla="*/ 3426968 h 5775056"/>
              <a:gd name="connsiteX6" fmla="*/ 649908 w 989382"/>
              <a:gd name="connsiteY6" fmla="*/ 4252159 h 5775056"/>
              <a:gd name="connsiteX7" fmla="*/ 549547 w 989382"/>
              <a:gd name="connsiteY7" fmla="*/ 4073739 h 5775056"/>
              <a:gd name="connsiteX8" fmla="*/ 984445 w 989382"/>
              <a:gd name="connsiteY8" fmla="*/ 5701817 h 5775056"/>
              <a:gd name="connsiteX9" fmla="*/ 739118 w 989382"/>
              <a:gd name="connsiteY9" fmla="*/ 5389583 h 5775056"/>
              <a:gd name="connsiteX10" fmla="*/ 70045 w 989382"/>
              <a:gd name="connsiteY10" fmla="*/ 4452881 h 5775056"/>
              <a:gd name="connsiteX11" fmla="*/ 25440 w 989382"/>
              <a:gd name="connsiteY11" fmla="*/ 3794959 h 5775056"/>
              <a:gd name="connsiteX12" fmla="*/ 114649 w 989382"/>
              <a:gd name="connsiteY12" fmla="*/ 1665076 h 5775056"/>
              <a:gd name="connsiteX13" fmla="*/ 36591 w 989382"/>
              <a:gd name="connsiteY13" fmla="*/ 1876949 h 5775056"/>
              <a:gd name="connsiteX14" fmla="*/ 594152 w 989382"/>
              <a:gd name="connsiteY14" fmla="*/ 148510 h 5775056"/>
              <a:gd name="connsiteX15" fmla="*/ 326523 w 989382"/>
              <a:gd name="connsiteY15" fmla="*/ 817583 h 5775056"/>
              <a:gd name="connsiteX16" fmla="*/ 828327 w 989382"/>
              <a:gd name="connsiteY16" fmla="*/ 3544 h 5775056"/>
              <a:gd name="connsiteX17" fmla="*/ 683362 w 989382"/>
              <a:gd name="connsiteY17" fmla="*/ 516500 h 5775056"/>
              <a:gd name="connsiteX18" fmla="*/ 928688 w 989382"/>
              <a:gd name="connsiteY18" fmla="*/ 382685 h 577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9382" h="5775056">
                <a:moveTo>
                  <a:pt x="928688" y="382685"/>
                </a:moveTo>
                <a:cubicBezTo>
                  <a:pt x="908244" y="590841"/>
                  <a:pt x="675927" y="1334257"/>
                  <a:pt x="560698" y="1765437"/>
                </a:cubicBezTo>
                <a:cubicBezTo>
                  <a:pt x="445469" y="2196618"/>
                  <a:pt x="274484" y="2789490"/>
                  <a:pt x="237313" y="2969768"/>
                </a:cubicBezTo>
                <a:cubicBezTo>
                  <a:pt x="200142" y="3150046"/>
                  <a:pt x="319089" y="2717008"/>
                  <a:pt x="337674" y="2847105"/>
                </a:cubicBezTo>
                <a:cubicBezTo>
                  <a:pt x="356259" y="2977202"/>
                  <a:pt x="322805" y="3653710"/>
                  <a:pt x="348825" y="3750354"/>
                </a:cubicBezTo>
                <a:cubicBezTo>
                  <a:pt x="374845" y="3846998"/>
                  <a:pt x="443611" y="3343334"/>
                  <a:pt x="493791" y="3426968"/>
                </a:cubicBezTo>
                <a:cubicBezTo>
                  <a:pt x="543971" y="3510602"/>
                  <a:pt x="640615" y="4144364"/>
                  <a:pt x="649908" y="4252159"/>
                </a:cubicBezTo>
                <a:cubicBezTo>
                  <a:pt x="659201" y="4359954"/>
                  <a:pt x="493791" y="3832129"/>
                  <a:pt x="549547" y="4073739"/>
                </a:cubicBezTo>
                <a:cubicBezTo>
                  <a:pt x="605303" y="4315349"/>
                  <a:pt x="952850" y="5482510"/>
                  <a:pt x="984445" y="5701817"/>
                </a:cubicBezTo>
                <a:cubicBezTo>
                  <a:pt x="1016040" y="5921124"/>
                  <a:pt x="891518" y="5597739"/>
                  <a:pt x="739118" y="5389583"/>
                </a:cubicBezTo>
                <a:cubicBezTo>
                  <a:pt x="586718" y="5181427"/>
                  <a:pt x="188991" y="4718652"/>
                  <a:pt x="70045" y="4452881"/>
                </a:cubicBezTo>
                <a:cubicBezTo>
                  <a:pt x="-48901" y="4187110"/>
                  <a:pt x="18006" y="4259593"/>
                  <a:pt x="25440" y="3794959"/>
                </a:cubicBezTo>
                <a:cubicBezTo>
                  <a:pt x="32874" y="3330325"/>
                  <a:pt x="112790" y="1984744"/>
                  <a:pt x="114649" y="1665076"/>
                </a:cubicBezTo>
                <a:cubicBezTo>
                  <a:pt x="116507" y="1345408"/>
                  <a:pt x="-43326" y="2129710"/>
                  <a:pt x="36591" y="1876949"/>
                </a:cubicBezTo>
                <a:cubicBezTo>
                  <a:pt x="116508" y="1624188"/>
                  <a:pt x="545830" y="325071"/>
                  <a:pt x="594152" y="148510"/>
                </a:cubicBezTo>
                <a:cubicBezTo>
                  <a:pt x="642474" y="-28051"/>
                  <a:pt x="287494" y="841744"/>
                  <a:pt x="326523" y="817583"/>
                </a:cubicBezTo>
                <a:cubicBezTo>
                  <a:pt x="365552" y="793422"/>
                  <a:pt x="768854" y="53724"/>
                  <a:pt x="828327" y="3544"/>
                </a:cubicBezTo>
                <a:cubicBezTo>
                  <a:pt x="887800" y="-46636"/>
                  <a:pt x="674069" y="451451"/>
                  <a:pt x="683362" y="516500"/>
                </a:cubicBezTo>
                <a:cubicBezTo>
                  <a:pt x="692655" y="581549"/>
                  <a:pt x="949132" y="174529"/>
                  <a:pt x="928688" y="38268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C356E21C-91E8-CE1D-7CDB-3D08F763CF59}"/>
              </a:ext>
            </a:extLst>
          </p:cNvPr>
          <p:cNvSpPr/>
          <p:nvPr/>
        </p:nvSpPr>
        <p:spPr>
          <a:xfrm>
            <a:off x="2698487" y="1645726"/>
            <a:ext cx="3670225" cy="2293704"/>
          </a:xfrm>
          <a:custGeom>
            <a:avLst/>
            <a:gdLst>
              <a:gd name="connsiteX0" fmla="*/ 724937 w 3670225"/>
              <a:gd name="connsiteY0" fmla="*/ 216528 h 2293704"/>
              <a:gd name="connsiteX1" fmla="*/ 2163445 w 3670225"/>
              <a:gd name="connsiteY1" fmla="*/ 473006 h 2293704"/>
              <a:gd name="connsiteX2" fmla="*/ 1906967 w 3670225"/>
              <a:gd name="connsiteY2" fmla="*/ 573367 h 2293704"/>
              <a:gd name="connsiteX3" fmla="*/ 3646557 w 3670225"/>
              <a:gd name="connsiteY3" fmla="*/ 484157 h 2293704"/>
              <a:gd name="connsiteX4" fmla="*/ 2877123 w 3670225"/>
              <a:gd name="connsiteY4" fmla="*/ 595669 h 2293704"/>
              <a:gd name="connsiteX5" fmla="*/ 2330713 w 3670225"/>
              <a:gd name="connsiteY5" fmla="*/ 818694 h 2293704"/>
              <a:gd name="connsiteX6" fmla="*/ 1851211 w 3670225"/>
              <a:gd name="connsiteY6" fmla="*/ 629123 h 2293704"/>
              <a:gd name="connsiteX7" fmla="*/ 1940420 w 3670225"/>
              <a:gd name="connsiteY7" fmla="*/ 1242440 h 2293704"/>
              <a:gd name="connsiteX8" fmla="*/ 1550128 w 3670225"/>
              <a:gd name="connsiteY8" fmla="*/ 696030 h 2293704"/>
              <a:gd name="connsiteX9" fmla="*/ 1360557 w 3670225"/>
              <a:gd name="connsiteY9" fmla="*/ 1153230 h 2293704"/>
              <a:gd name="connsiteX10" fmla="*/ 791845 w 3670225"/>
              <a:gd name="connsiteY10" fmla="*/ 1331650 h 2293704"/>
              <a:gd name="connsiteX11" fmla="*/ 33562 w 3670225"/>
              <a:gd name="connsiteY11" fmla="*/ 2290654 h 2293704"/>
              <a:gd name="connsiteX12" fmla="*/ 211981 w 3670225"/>
              <a:gd name="connsiteY12" fmla="*/ 1643884 h 2293704"/>
              <a:gd name="connsiteX13" fmla="*/ 108 w 3670225"/>
              <a:gd name="connsiteY13" fmla="*/ 1878059 h 2293704"/>
              <a:gd name="connsiteX14" fmla="*/ 245435 w 3670225"/>
              <a:gd name="connsiteY14" fmla="*/ 584518 h 2293704"/>
              <a:gd name="connsiteX15" fmla="*/ 579972 w 3670225"/>
              <a:gd name="connsiteY15" fmla="*/ 4654 h 2293704"/>
              <a:gd name="connsiteX16" fmla="*/ 323493 w 3670225"/>
              <a:gd name="connsiteY16" fmla="*/ 305737 h 2293704"/>
              <a:gd name="connsiteX17" fmla="*/ 724937 w 3670225"/>
              <a:gd name="connsiteY17" fmla="*/ 216528 h 229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70225" h="2293704">
                <a:moveTo>
                  <a:pt x="724937" y="216528"/>
                </a:moveTo>
                <a:cubicBezTo>
                  <a:pt x="1031596" y="244406"/>
                  <a:pt x="1966440" y="413533"/>
                  <a:pt x="2163445" y="473006"/>
                </a:cubicBezTo>
                <a:cubicBezTo>
                  <a:pt x="2360450" y="532479"/>
                  <a:pt x="1659782" y="571509"/>
                  <a:pt x="1906967" y="573367"/>
                </a:cubicBezTo>
                <a:cubicBezTo>
                  <a:pt x="2154152" y="575226"/>
                  <a:pt x="3484864" y="480440"/>
                  <a:pt x="3646557" y="484157"/>
                </a:cubicBezTo>
                <a:cubicBezTo>
                  <a:pt x="3808250" y="487874"/>
                  <a:pt x="3096430" y="539913"/>
                  <a:pt x="2877123" y="595669"/>
                </a:cubicBezTo>
                <a:cubicBezTo>
                  <a:pt x="2657816" y="651425"/>
                  <a:pt x="2501698" y="813118"/>
                  <a:pt x="2330713" y="818694"/>
                </a:cubicBezTo>
                <a:cubicBezTo>
                  <a:pt x="2159728" y="824270"/>
                  <a:pt x="1916260" y="558499"/>
                  <a:pt x="1851211" y="629123"/>
                </a:cubicBezTo>
                <a:cubicBezTo>
                  <a:pt x="1786162" y="699747"/>
                  <a:pt x="1990600" y="1231289"/>
                  <a:pt x="1940420" y="1242440"/>
                </a:cubicBezTo>
                <a:cubicBezTo>
                  <a:pt x="1890240" y="1253591"/>
                  <a:pt x="1646772" y="710898"/>
                  <a:pt x="1550128" y="696030"/>
                </a:cubicBezTo>
                <a:cubicBezTo>
                  <a:pt x="1453484" y="681162"/>
                  <a:pt x="1486938" y="1047293"/>
                  <a:pt x="1360557" y="1153230"/>
                </a:cubicBezTo>
                <a:cubicBezTo>
                  <a:pt x="1234176" y="1259167"/>
                  <a:pt x="1013011" y="1142079"/>
                  <a:pt x="791845" y="1331650"/>
                </a:cubicBezTo>
                <a:cubicBezTo>
                  <a:pt x="570679" y="1521221"/>
                  <a:pt x="130206" y="2238615"/>
                  <a:pt x="33562" y="2290654"/>
                </a:cubicBezTo>
                <a:cubicBezTo>
                  <a:pt x="-63082" y="2342693"/>
                  <a:pt x="217557" y="1712650"/>
                  <a:pt x="211981" y="1643884"/>
                </a:cubicBezTo>
                <a:cubicBezTo>
                  <a:pt x="206405" y="1575118"/>
                  <a:pt x="-5468" y="2054620"/>
                  <a:pt x="108" y="1878059"/>
                </a:cubicBezTo>
                <a:cubicBezTo>
                  <a:pt x="5684" y="1701498"/>
                  <a:pt x="148791" y="896752"/>
                  <a:pt x="245435" y="584518"/>
                </a:cubicBezTo>
                <a:cubicBezTo>
                  <a:pt x="342079" y="272284"/>
                  <a:pt x="566962" y="51118"/>
                  <a:pt x="579972" y="4654"/>
                </a:cubicBezTo>
                <a:cubicBezTo>
                  <a:pt x="592982" y="-41810"/>
                  <a:pt x="299332" y="274142"/>
                  <a:pt x="323493" y="305737"/>
                </a:cubicBezTo>
                <a:cubicBezTo>
                  <a:pt x="347654" y="337332"/>
                  <a:pt x="418278" y="188650"/>
                  <a:pt x="724937" y="21652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7B6CDB3F-5960-213D-8FA8-904EC6552B1C}"/>
              </a:ext>
            </a:extLst>
          </p:cNvPr>
          <p:cNvSpPr/>
          <p:nvPr/>
        </p:nvSpPr>
        <p:spPr>
          <a:xfrm>
            <a:off x="5603932" y="2145533"/>
            <a:ext cx="1815671" cy="6188272"/>
          </a:xfrm>
          <a:custGeom>
            <a:avLst/>
            <a:gdLst>
              <a:gd name="connsiteX0" fmla="*/ 5131 w 1815671"/>
              <a:gd name="connsiteY0" fmla="*/ 162769 h 6188272"/>
              <a:gd name="connsiteX1" fmla="*/ 1142556 w 1815671"/>
              <a:gd name="connsiteY1" fmla="*/ 40106 h 6188272"/>
              <a:gd name="connsiteX2" fmla="*/ 1666663 w 1815671"/>
              <a:gd name="connsiteY2" fmla="*/ 954506 h 6188272"/>
              <a:gd name="connsiteX3" fmla="*/ 1610907 w 1815671"/>
              <a:gd name="connsiteY3" fmla="*/ 742633 h 6188272"/>
              <a:gd name="connsiteX4" fmla="*/ 1778175 w 1815671"/>
              <a:gd name="connsiteY4" fmla="*/ 1645882 h 6188272"/>
              <a:gd name="connsiteX5" fmla="*/ 1599756 w 1815671"/>
              <a:gd name="connsiteY5" fmla="*/ 2727550 h 6188272"/>
              <a:gd name="connsiteX6" fmla="*/ 1811629 w 1815671"/>
              <a:gd name="connsiteY6" fmla="*/ 2370711 h 6188272"/>
              <a:gd name="connsiteX7" fmla="*/ 1722419 w 1815671"/>
              <a:gd name="connsiteY7" fmla="*/ 3619647 h 6188272"/>
              <a:gd name="connsiteX8" fmla="*/ 1521697 w 1815671"/>
              <a:gd name="connsiteY8" fmla="*/ 4411384 h 6188272"/>
              <a:gd name="connsiteX9" fmla="*/ 1176009 w 1815671"/>
              <a:gd name="connsiteY9" fmla="*/ 5247726 h 6188272"/>
              <a:gd name="connsiteX10" fmla="*/ 172400 w 1815671"/>
              <a:gd name="connsiteY10" fmla="*/ 6173277 h 6188272"/>
              <a:gd name="connsiteX11" fmla="*/ 384273 w 1815671"/>
              <a:gd name="connsiteY11" fmla="*/ 5760682 h 6188272"/>
              <a:gd name="connsiteX12" fmla="*/ 518088 w 1815671"/>
              <a:gd name="connsiteY12" fmla="*/ 4980096 h 6188272"/>
              <a:gd name="connsiteX13" fmla="*/ 428878 w 1815671"/>
              <a:gd name="connsiteY13" fmla="*/ 4444838 h 6188272"/>
              <a:gd name="connsiteX14" fmla="*/ 629600 w 1815671"/>
              <a:gd name="connsiteY14" fmla="*/ 4556350 h 6188272"/>
              <a:gd name="connsiteX15" fmla="*/ 1120253 w 1815671"/>
              <a:gd name="connsiteY15" fmla="*/ 3396623 h 6188272"/>
              <a:gd name="connsiteX16" fmla="*/ 1153707 w 1815671"/>
              <a:gd name="connsiteY16" fmla="*/ 3006330 h 6188272"/>
              <a:gd name="connsiteX17" fmla="*/ 1131405 w 1815671"/>
              <a:gd name="connsiteY17" fmla="*/ 1456311 h 6188272"/>
              <a:gd name="connsiteX18" fmla="*/ 696507 w 1815671"/>
              <a:gd name="connsiteY18" fmla="*/ 519608 h 6188272"/>
              <a:gd name="connsiteX19" fmla="*/ 1086800 w 1815671"/>
              <a:gd name="connsiteY19" fmla="*/ 798389 h 6188272"/>
              <a:gd name="connsiteX20" fmla="*/ 763414 w 1815671"/>
              <a:gd name="connsiteY20" fmla="*/ 374643 h 6188272"/>
              <a:gd name="connsiteX21" fmla="*/ 1220614 w 1815671"/>
              <a:gd name="connsiteY21" fmla="*/ 430399 h 6188272"/>
              <a:gd name="connsiteX22" fmla="*/ 741112 w 1815671"/>
              <a:gd name="connsiteY22" fmla="*/ 162769 h 6188272"/>
              <a:gd name="connsiteX23" fmla="*/ 5131 w 1815671"/>
              <a:gd name="connsiteY23" fmla="*/ 162769 h 618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15671" h="6188272">
                <a:moveTo>
                  <a:pt x="5131" y="162769"/>
                </a:moveTo>
                <a:cubicBezTo>
                  <a:pt x="72038" y="142325"/>
                  <a:pt x="865634" y="-91850"/>
                  <a:pt x="1142556" y="40106"/>
                </a:cubicBezTo>
                <a:cubicBezTo>
                  <a:pt x="1419478" y="172062"/>
                  <a:pt x="1588605" y="837418"/>
                  <a:pt x="1666663" y="954506"/>
                </a:cubicBezTo>
                <a:cubicBezTo>
                  <a:pt x="1744721" y="1071594"/>
                  <a:pt x="1592322" y="627404"/>
                  <a:pt x="1610907" y="742633"/>
                </a:cubicBezTo>
                <a:cubicBezTo>
                  <a:pt x="1629492" y="857862"/>
                  <a:pt x="1780033" y="1315063"/>
                  <a:pt x="1778175" y="1645882"/>
                </a:cubicBezTo>
                <a:cubicBezTo>
                  <a:pt x="1776317" y="1976701"/>
                  <a:pt x="1594180" y="2606745"/>
                  <a:pt x="1599756" y="2727550"/>
                </a:cubicBezTo>
                <a:cubicBezTo>
                  <a:pt x="1605332" y="2848355"/>
                  <a:pt x="1791185" y="2222028"/>
                  <a:pt x="1811629" y="2370711"/>
                </a:cubicBezTo>
                <a:cubicBezTo>
                  <a:pt x="1832073" y="2519394"/>
                  <a:pt x="1770741" y="3279535"/>
                  <a:pt x="1722419" y="3619647"/>
                </a:cubicBezTo>
                <a:cubicBezTo>
                  <a:pt x="1674097" y="3959759"/>
                  <a:pt x="1612765" y="4140038"/>
                  <a:pt x="1521697" y="4411384"/>
                </a:cubicBezTo>
                <a:cubicBezTo>
                  <a:pt x="1430629" y="4682730"/>
                  <a:pt x="1400892" y="4954077"/>
                  <a:pt x="1176009" y="5247726"/>
                </a:cubicBezTo>
                <a:cubicBezTo>
                  <a:pt x="951126" y="5541375"/>
                  <a:pt x="304356" y="6087784"/>
                  <a:pt x="172400" y="6173277"/>
                </a:cubicBezTo>
                <a:cubicBezTo>
                  <a:pt x="40444" y="6258770"/>
                  <a:pt x="326658" y="5959545"/>
                  <a:pt x="384273" y="5760682"/>
                </a:cubicBezTo>
                <a:cubicBezTo>
                  <a:pt x="441888" y="5561819"/>
                  <a:pt x="510654" y="5199403"/>
                  <a:pt x="518088" y="4980096"/>
                </a:cubicBezTo>
                <a:cubicBezTo>
                  <a:pt x="525522" y="4760789"/>
                  <a:pt x="410293" y="4515462"/>
                  <a:pt x="428878" y="4444838"/>
                </a:cubicBezTo>
                <a:cubicBezTo>
                  <a:pt x="447463" y="4374214"/>
                  <a:pt x="514371" y="4731052"/>
                  <a:pt x="629600" y="4556350"/>
                </a:cubicBezTo>
                <a:cubicBezTo>
                  <a:pt x="744829" y="4381648"/>
                  <a:pt x="1032902" y="3654960"/>
                  <a:pt x="1120253" y="3396623"/>
                </a:cubicBezTo>
                <a:cubicBezTo>
                  <a:pt x="1207604" y="3138286"/>
                  <a:pt x="1151848" y="3329715"/>
                  <a:pt x="1153707" y="3006330"/>
                </a:cubicBezTo>
                <a:cubicBezTo>
                  <a:pt x="1155566" y="2682945"/>
                  <a:pt x="1207605" y="1870765"/>
                  <a:pt x="1131405" y="1456311"/>
                </a:cubicBezTo>
                <a:cubicBezTo>
                  <a:pt x="1055205" y="1041857"/>
                  <a:pt x="703941" y="629262"/>
                  <a:pt x="696507" y="519608"/>
                </a:cubicBezTo>
                <a:cubicBezTo>
                  <a:pt x="689073" y="409954"/>
                  <a:pt x="1075649" y="822550"/>
                  <a:pt x="1086800" y="798389"/>
                </a:cubicBezTo>
                <a:cubicBezTo>
                  <a:pt x="1097951" y="774228"/>
                  <a:pt x="741112" y="435975"/>
                  <a:pt x="763414" y="374643"/>
                </a:cubicBezTo>
                <a:cubicBezTo>
                  <a:pt x="785716" y="313311"/>
                  <a:pt x="1224331" y="465711"/>
                  <a:pt x="1220614" y="430399"/>
                </a:cubicBezTo>
                <a:cubicBezTo>
                  <a:pt x="1216897" y="395087"/>
                  <a:pt x="938117" y="211091"/>
                  <a:pt x="741112" y="162769"/>
                </a:cubicBezTo>
                <a:cubicBezTo>
                  <a:pt x="544107" y="114447"/>
                  <a:pt x="-61776" y="183213"/>
                  <a:pt x="5131" y="162769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BD5D045A-7CDA-4D32-F6D8-4028A40E5B46}"/>
              </a:ext>
            </a:extLst>
          </p:cNvPr>
          <p:cNvSpPr/>
          <p:nvPr/>
        </p:nvSpPr>
        <p:spPr>
          <a:xfrm>
            <a:off x="2958409" y="7404959"/>
            <a:ext cx="3516754" cy="1571604"/>
          </a:xfrm>
          <a:custGeom>
            <a:avLst/>
            <a:gdLst>
              <a:gd name="connsiteX0" fmla="*/ 241991 w 3516754"/>
              <a:gd name="connsiteY0" fmla="*/ 32904 h 1571604"/>
              <a:gd name="connsiteX1" fmla="*/ 1613591 w 3516754"/>
              <a:gd name="connsiteY1" fmla="*/ 969607 h 1571604"/>
              <a:gd name="connsiteX2" fmla="*/ 1435171 w 3516754"/>
              <a:gd name="connsiteY2" fmla="*/ 791187 h 1571604"/>
              <a:gd name="connsiteX3" fmla="*/ 1680498 w 3516754"/>
              <a:gd name="connsiteY3" fmla="*/ 925002 h 1571604"/>
              <a:gd name="connsiteX4" fmla="*/ 2461084 w 3516754"/>
              <a:gd name="connsiteY4" fmla="*/ 612768 h 1571604"/>
              <a:gd name="connsiteX5" fmla="*/ 2093093 w 3516754"/>
              <a:gd name="connsiteY5" fmla="*/ 925002 h 1571604"/>
              <a:gd name="connsiteX6" fmla="*/ 3486996 w 3516754"/>
              <a:gd name="connsiteY6" fmla="*/ 10602 h 1571604"/>
              <a:gd name="connsiteX7" fmla="*/ 3029796 w 3516754"/>
              <a:gd name="connsiteY7" fmla="*/ 456651 h 1571604"/>
              <a:gd name="connsiteX8" fmla="*/ 2829074 w 3516754"/>
              <a:gd name="connsiteY8" fmla="*/ 913851 h 1571604"/>
              <a:gd name="connsiteX9" fmla="*/ 2293815 w 3516754"/>
              <a:gd name="connsiteY9" fmla="*/ 1371051 h 1571604"/>
              <a:gd name="connsiteX10" fmla="*/ 1803162 w 3516754"/>
              <a:gd name="connsiteY10" fmla="*/ 1560621 h 1571604"/>
              <a:gd name="connsiteX11" fmla="*/ 554225 w 3516754"/>
              <a:gd name="connsiteY11" fmla="*/ 1069968 h 1571604"/>
              <a:gd name="connsiteX12" fmla="*/ 899913 w 3516754"/>
              <a:gd name="connsiteY12" fmla="*/ 1292992 h 1571604"/>
              <a:gd name="connsiteX13" fmla="*/ 7815 w 3516754"/>
              <a:gd name="connsiteY13" fmla="*/ 356290 h 1571604"/>
              <a:gd name="connsiteX14" fmla="*/ 453864 w 3516754"/>
              <a:gd name="connsiteY14" fmla="*/ 746582 h 1571604"/>
              <a:gd name="connsiteX15" fmla="*/ 241991 w 3516754"/>
              <a:gd name="connsiteY15" fmla="*/ 32904 h 15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16754" h="1571604">
                <a:moveTo>
                  <a:pt x="241991" y="32904"/>
                </a:moveTo>
                <a:cubicBezTo>
                  <a:pt x="435279" y="70075"/>
                  <a:pt x="1414728" y="843227"/>
                  <a:pt x="1613591" y="969607"/>
                </a:cubicBezTo>
                <a:cubicBezTo>
                  <a:pt x="1812454" y="1095988"/>
                  <a:pt x="1424020" y="798621"/>
                  <a:pt x="1435171" y="791187"/>
                </a:cubicBezTo>
                <a:cubicBezTo>
                  <a:pt x="1446322" y="783753"/>
                  <a:pt x="1509513" y="954738"/>
                  <a:pt x="1680498" y="925002"/>
                </a:cubicBezTo>
                <a:cubicBezTo>
                  <a:pt x="1851483" y="895266"/>
                  <a:pt x="2392318" y="612768"/>
                  <a:pt x="2461084" y="612768"/>
                </a:cubicBezTo>
                <a:cubicBezTo>
                  <a:pt x="2529850" y="612768"/>
                  <a:pt x="1922108" y="1025363"/>
                  <a:pt x="2093093" y="925002"/>
                </a:cubicBezTo>
                <a:cubicBezTo>
                  <a:pt x="2264078" y="824641"/>
                  <a:pt x="3330879" y="88660"/>
                  <a:pt x="3486996" y="10602"/>
                </a:cubicBezTo>
                <a:cubicBezTo>
                  <a:pt x="3643113" y="-67456"/>
                  <a:pt x="3139450" y="306110"/>
                  <a:pt x="3029796" y="456651"/>
                </a:cubicBezTo>
                <a:cubicBezTo>
                  <a:pt x="2920142" y="607192"/>
                  <a:pt x="2951737" y="761451"/>
                  <a:pt x="2829074" y="913851"/>
                </a:cubicBezTo>
                <a:cubicBezTo>
                  <a:pt x="2706411" y="1066251"/>
                  <a:pt x="2464800" y="1263256"/>
                  <a:pt x="2293815" y="1371051"/>
                </a:cubicBezTo>
                <a:cubicBezTo>
                  <a:pt x="2122830" y="1478846"/>
                  <a:pt x="2093094" y="1610801"/>
                  <a:pt x="1803162" y="1560621"/>
                </a:cubicBezTo>
                <a:cubicBezTo>
                  <a:pt x="1513230" y="1510441"/>
                  <a:pt x="704766" y="1114573"/>
                  <a:pt x="554225" y="1069968"/>
                </a:cubicBezTo>
                <a:cubicBezTo>
                  <a:pt x="403684" y="1025363"/>
                  <a:pt x="990981" y="1411938"/>
                  <a:pt x="899913" y="1292992"/>
                </a:cubicBezTo>
                <a:cubicBezTo>
                  <a:pt x="808845" y="1174046"/>
                  <a:pt x="82156" y="447358"/>
                  <a:pt x="7815" y="356290"/>
                </a:cubicBezTo>
                <a:cubicBezTo>
                  <a:pt x="-66527" y="265222"/>
                  <a:pt x="412976" y="796762"/>
                  <a:pt x="453864" y="746582"/>
                </a:cubicBezTo>
                <a:cubicBezTo>
                  <a:pt x="494752" y="696402"/>
                  <a:pt x="48703" y="-4267"/>
                  <a:pt x="241991" y="3290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FBC0F29D-1CFF-B94F-C3CF-20BDBEBA9160}"/>
              </a:ext>
            </a:extLst>
          </p:cNvPr>
          <p:cNvSpPr/>
          <p:nvPr/>
        </p:nvSpPr>
        <p:spPr>
          <a:xfrm>
            <a:off x="2288168" y="4099639"/>
            <a:ext cx="2837212" cy="550420"/>
          </a:xfrm>
          <a:custGeom>
            <a:avLst/>
            <a:gdLst>
              <a:gd name="connsiteX0" fmla="*/ 8983 w 2837212"/>
              <a:gd name="connsiteY0" fmla="*/ 4010 h 550420"/>
              <a:gd name="connsiteX1" fmla="*/ 789569 w 2837212"/>
              <a:gd name="connsiteY1" fmla="*/ 37463 h 550420"/>
              <a:gd name="connsiteX2" fmla="*/ 1681666 w 2837212"/>
              <a:gd name="connsiteY2" fmla="*/ 26312 h 550420"/>
              <a:gd name="connsiteX3" fmla="*/ 1982749 w 2837212"/>
              <a:gd name="connsiteY3" fmla="*/ 82068 h 550420"/>
              <a:gd name="connsiteX4" fmla="*/ 2283832 w 2837212"/>
              <a:gd name="connsiteY4" fmla="*/ 305093 h 550420"/>
              <a:gd name="connsiteX5" fmla="*/ 2830242 w 2837212"/>
              <a:gd name="connsiteY5" fmla="*/ 360849 h 550420"/>
              <a:gd name="connsiteX6" fmla="*/ 2573764 w 2837212"/>
              <a:gd name="connsiteY6" fmla="*/ 383151 h 550420"/>
              <a:gd name="connsiteX7" fmla="*/ 2294983 w 2837212"/>
              <a:gd name="connsiteY7" fmla="*/ 550420 h 550420"/>
              <a:gd name="connsiteX8" fmla="*/ 2172320 w 2837212"/>
              <a:gd name="connsiteY8" fmla="*/ 383151 h 550420"/>
              <a:gd name="connsiteX9" fmla="*/ 1982749 w 2837212"/>
              <a:gd name="connsiteY9" fmla="*/ 204732 h 550420"/>
              <a:gd name="connsiteX10" fmla="*/ 1101803 w 2837212"/>
              <a:gd name="connsiteY10" fmla="*/ 70917 h 550420"/>
              <a:gd name="connsiteX11" fmla="*/ 577695 w 2837212"/>
              <a:gd name="connsiteY11" fmla="*/ 204732 h 550420"/>
              <a:gd name="connsiteX12" fmla="*/ 376973 w 2837212"/>
              <a:gd name="connsiteY12" fmla="*/ 148976 h 550420"/>
              <a:gd name="connsiteX13" fmla="*/ 8983 w 2837212"/>
              <a:gd name="connsiteY13" fmla="*/ 4010 h 55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7212" h="550420">
                <a:moveTo>
                  <a:pt x="8983" y="4010"/>
                </a:moveTo>
                <a:cubicBezTo>
                  <a:pt x="77749" y="-14575"/>
                  <a:pt x="789569" y="37463"/>
                  <a:pt x="789569" y="37463"/>
                </a:cubicBezTo>
                <a:cubicBezTo>
                  <a:pt x="1068349" y="41180"/>
                  <a:pt x="1482803" y="18878"/>
                  <a:pt x="1681666" y="26312"/>
                </a:cubicBezTo>
                <a:cubicBezTo>
                  <a:pt x="1880529" y="33746"/>
                  <a:pt x="1882388" y="35605"/>
                  <a:pt x="1982749" y="82068"/>
                </a:cubicBezTo>
                <a:cubicBezTo>
                  <a:pt x="2083110" y="128532"/>
                  <a:pt x="2142583" y="258630"/>
                  <a:pt x="2283832" y="305093"/>
                </a:cubicBezTo>
                <a:cubicBezTo>
                  <a:pt x="2425081" y="351557"/>
                  <a:pt x="2781920" y="347839"/>
                  <a:pt x="2830242" y="360849"/>
                </a:cubicBezTo>
                <a:cubicBezTo>
                  <a:pt x="2878564" y="373859"/>
                  <a:pt x="2662974" y="351556"/>
                  <a:pt x="2573764" y="383151"/>
                </a:cubicBezTo>
                <a:cubicBezTo>
                  <a:pt x="2484554" y="414746"/>
                  <a:pt x="2361890" y="550420"/>
                  <a:pt x="2294983" y="550420"/>
                </a:cubicBezTo>
                <a:cubicBezTo>
                  <a:pt x="2228076" y="550420"/>
                  <a:pt x="2224359" y="440766"/>
                  <a:pt x="2172320" y="383151"/>
                </a:cubicBezTo>
                <a:cubicBezTo>
                  <a:pt x="2120281" y="325536"/>
                  <a:pt x="2161169" y="256771"/>
                  <a:pt x="1982749" y="204732"/>
                </a:cubicBezTo>
                <a:cubicBezTo>
                  <a:pt x="1804330" y="152693"/>
                  <a:pt x="1335979" y="70917"/>
                  <a:pt x="1101803" y="70917"/>
                </a:cubicBezTo>
                <a:cubicBezTo>
                  <a:pt x="867627" y="70917"/>
                  <a:pt x="698500" y="191722"/>
                  <a:pt x="577695" y="204732"/>
                </a:cubicBezTo>
                <a:cubicBezTo>
                  <a:pt x="456890" y="217742"/>
                  <a:pt x="468041" y="180571"/>
                  <a:pt x="376973" y="148976"/>
                </a:cubicBezTo>
                <a:cubicBezTo>
                  <a:pt x="285905" y="117381"/>
                  <a:pt x="-59783" y="22595"/>
                  <a:pt x="8983" y="4010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DE3B1D46-0AE5-FD3C-AF09-CDF1EC838088}"/>
              </a:ext>
            </a:extLst>
          </p:cNvPr>
          <p:cNvSpPr/>
          <p:nvPr/>
        </p:nvSpPr>
        <p:spPr>
          <a:xfrm>
            <a:off x="2829486" y="4259672"/>
            <a:ext cx="1822674" cy="1106966"/>
          </a:xfrm>
          <a:custGeom>
            <a:avLst/>
            <a:gdLst>
              <a:gd name="connsiteX0" fmla="*/ 14075 w 1822674"/>
              <a:gd name="connsiteY0" fmla="*/ 94 h 1106966"/>
              <a:gd name="connsiteX1" fmla="*/ 14075 w 1822674"/>
              <a:gd name="connsiteY1" fmla="*/ 368084 h 1106966"/>
              <a:gd name="connsiteX2" fmla="*/ 103285 w 1822674"/>
              <a:gd name="connsiteY2" fmla="*/ 769528 h 1106966"/>
              <a:gd name="connsiteX3" fmla="*/ 304007 w 1822674"/>
              <a:gd name="connsiteY3" fmla="*/ 947948 h 1106966"/>
              <a:gd name="connsiteX4" fmla="*/ 1118046 w 1822674"/>
              <a:gd name="connsiteY4" fmla="*/ 1092913 h 1106966"/>
              <a:gd name="connsiteX5" fmla="*/ 1307616 w 1822674"/>
              <a:gd name="connsiteY5" fmla="*/ 1048308 h 1106966"/>
              <a:gd name="connsiteX6" fmla="*/ 1753665 w 1822674"/>
              <a:gd name="connsiteY6" fmla="*/ 624562 h 1106966"/>
              <a:gd name="connsiteX7" fmla="*/ 1820573 w 1822674"/>
              <a:gd name="connsiteY7" fmla="*/ 356933 h 1106966"/>
              <a:gd name="connsiteX8" fmla="*/ 1787119 w 1822674"/>
              <a:gd name="connsiteY8" fmla="*/ 189665 h 1106966"/>
              <a:gd name="connsiteX9" fmla="*/ 1608699 w 1822674"/>
              <a:gd name="connsiteY9" fmla="*/ 11245 h 1106966"/>
              <a:gd name="connsiteX10" fmla="*/ 1664455 w 1822674"/>
              <a:gd name="connsiteY10" fmla="*/ 223118 h 1106966"/>
              <a:gd name="connsiteX11" fmla="*/ 1631002 w 1822674"/>
              <a:gd name="connsiteY11" fmla="*/ 501899 h 1106966"/>
              <a:gd name="connsiteX12" fmla="*/ 1474885 w 1822674"/>
              <a:gd name="connsiteY12" fmla="*/ 758377 h 1106966"/>
              <a:gd name="connsiteX13" fmla="*/ 1196104 w 1822674"/>
              <a:gd name="connsiteY13" fmla="*/ 936796 h 1106966"/>
              <a:gd name="connsiteX14" fmla="*/ 649694 w 1822674"/>
              <a:gd name="connsiteY14" fmla="*/ 959099 h 1106966"/>
              <a:gd name="connsiteX15" fmla="*/ 359763 w 1822674"/>
              <a:gd name="connsiteY15" fmla="*/ 892191 h 1106966"/>
              <a:gd name="connsiteX16" fmla="*/ 192494 w 1822674"/>
              <a:gd name="connsiteY16" fmla="*/ 613411 h 1106966"/>
              <a:gd name="connsiteX17" fmla="*/ 147890 w 1822674"/>
              <a:gd name="connsiteY17" fmla="*/ 334630 h 1106966"/>
              <a:gd name="connsiteX18" fmla="*/ 14075 w 1822674"/>
              <a:gd name="connsiteY18" fmla="*/ 94 h 110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2674" h="1106966">
                <a:moveTo>
                  <a:pt x="14075" y="94"/>
                </a:moveTo>
                <a:cubicBezTo>
                  <a:pt x="-8228" y="5670"/>
                  <a:pt x="-793" y="239845"/>
                  <a:pt x="14075" y="368084"/>
                </a:cubicBezTo>
                <a:cubicBezTo>
                  <a:pt x="28943" y="496323"/>
                  <a:pt x="54963" y="672884"/>
                  <a:pt x="103285" y="769528"/>
                </a:cubicBezTo>
                <a:cubicBezTo>
                  <a:pt x="151607" y="866172"/>
                  <a:pt x="134880" y="894051"/>
                  <a:pt x="304007" y="947948"/>
                </a:cubicBezTo>
                <a:cubicBezTo>
                  <a:pt x="473134" y="1001846"/>
                  <a:pt x="950778" y="1076186"/>
                  <a:pt x="1118046" y="1092913"/>
                </a:cubicBezTo>
                <a:cubicBezTo>
                  <a:pt x="1285314" y="1109640"/>
                  <a:pt x="1201679" y="1126367"/>
                  <a:pt x="1307616" y="1048308"/>
                </a:cubicBezTo>
                <a:cubicBezTo>
                  <a:pt x="1413553" y="970249"/>
                  <a:pt x="1668172" y="739791"/>
                  <a:pt x="1753665" y="624562"/>
                </a:cubicBezTo>
                <a:cubicBezTo>
                  <a:pt x="1839158" y="509333"/>
                  <a:pt x="1814997" y="429416"/>
                  <a:pt x="1820573" y="356933"/>
                </a:cubicBezTo>
                <a:cubicBezTo>
                  <a:pt x="1826149" y="284450"/>
                  <a:pt x="1822431" y="247280"/>
                  <a:pt x="1787119" y="189665"/>
                </a:cubicBezTo>
                <a:cubicBezTo>
                  <a:pt x="1751807" y="132050"/>
                  <a:pt x="1629143" y="5670"/>
                  <a:pt x="1608699" y="11245"/>
                </a:cubicBezTo>
                <a:cubicBezTo>
                  <a:pt x="1588255" y="16820"/>
                  <a:pt x="1660738" y="141342"/>
                  <a:pt x="1664455" y="223118"/>
                </a:cubicBezTo>
                <a:cubicBezTo>
                  <a:pt x="1668172" y="304894"/>
                  <a:pt x="1662597" y="412689"/>
                  <a:pt x="1631002" y="501899"/>
                </a:cubicBezTo>
                <a:cubicBezTo>
                  <a:pt x="1599407" y="591109"/>
                  <a:pt x="1547368" y="685894"/>
                  <a:pt x="1474885" y="758377"/>
                </a:cubicBezTo>
                <a:cubicBezTo>
                  <a:pt x="1402402" y="830860"/>
                  <a:pt x="1333636" y="903342"/>
                  <a:pt x="1196104" y="936796"/>
                </a:cubicBezTo>
                <a:cubicBezTo>
                  <a:pt x="1058572" y="970250"/>
                  <a:pt x="789084" y="966533"/>
                  <a:pt x="649694" y="959099"/>
                </a:cubicBezTo>
                <a:cubicBezTo>
                  <a:pt x="510304" y="951665"/>
                  <a:pt x="435963" y="949806"/>
                  <a:pt x="359763" y="892191"/>
                </a:cubicBezTo>
                <a:cubicBezTo>
                  <a:pt x="283563" y="834576"/>
                  <a:pt x="227806" y="706338"/>
                  <a:pt x="192494" y="613411"/>
                </a:cubicBezTo>
                <a:cubicBezTo>
                  <a:pt x="157182" y="520484"/>
                  <a:pt x="173909" y="433132"/>
                  <a:pt x="147890" y="334630"/>
                </a:cubicBezTo>
                <a:cubicBezTo>
                  <a:pt x="121871" y="236128"/>
                  <a:pt x="36378" y="-5482"/>
                  <a:pt x="14075" y="94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BBDA6D9-4909-7199-EC9D-89D30B1DE350}"/>
              </a:ext>
            </a:extLst>
          </p:cNvPr>
          <p:cNvSpPr/>
          <p:nvPr/>
        </p:nvSpPr>
        <p:spPr>
          <a:xfrm>
            <a:off x="4804660" y="4182956"/>
            <a:ext cx="2899226" cy="489481"/>
          </a:xfrm>
          <a:custGeom>
            <a:avLst/>
            <a:gdLst>
              <a:gd name="connsiteX0" fmla="*/ 12667 w 2899226"/>
              <a:gd name="connsiteY0" fmla="*/ 277532 h 489481"/>
              <a:gd name="connsiteX1" fmla="*/ 915916 w 2899226"/>
              <a:gd name="connsiteY1" fmla="*/ 9903 h 489481"/>
              <a:gd name="connsiteX2" fmla="*/ 1696501 w 2899226"/>
              <a:gd name="connsiteY2" fmla="*/ 65659 h 489481"/>
              <a:gd name="connsiteX3" fmla="*/ 2031038 w 2899226"/>
              <a:gd name="connsiteY3" fmla="*/ 143717 h 489481"/>
              <a:gd name="connsiteX4" fmla="*/ 2354423 w 2899226"/>
              <a:gd name="connsiteY4" fmla="*/ 255229 h 489481"/>
              <a:gd name="connsiteX5" fmla="*/ 2889681 w 2899226"/>
              <a:gd name="connsiteY5" fmla="*/ 199473 h 489481"/>
              <a:gd name="connsiteX6" fmla="*/ 2711262 w 2899226"/>
              <a:gd name="connsiteY6" fmla="*/ 221776 h 489481"/>
              <a:gd name="connsiteX7" fmla="*/ 2187155 w 2899226"/>
              <a:gd name="connsiteY7" fmla="*/ 288683 h 489481"/>
              <a:gd name="connsiteX8" fmla="*/ 2086794 w 2899226"/>
              <a:gd name="connsiteY8" fmla="*/ 489405 h 489481"/>
              <a:gd name="connsiteX9" fmla="*/ 1919525 w 2899226"/>
              <a:gd name="connsiteY9" fmla="*/ 310985 h 489481"/>
              <a:gd name="connsiteX10" fmla="*/ 1752257 w 2899226"/>
              <a:gd name="connsiteY10" fmla="*/ 188322 h 489481"/>
              <a:gd name="connsiteX11" fmla="*/ 1183545 w 2899226"/>
              <a:gd name="connsiteY11" fmla="*/ 110264 h 489481"/>
              <a:gd name="connsiteX12" fmla="*/ 514472 w 2899226"/>
              <a:gd name="connsiteY12" fmla="*/ 210624 h 489481"/>
              <a:gd name="connsiteX13" fmla="*/ 391808 w 2899226"/>
              <a:gd name="connsiteY13" fmla="*/ 322137 h 489481"/>
              <a:gd name="connsiteX14" fmla="*/ 12667 w 2899226"/>
              <a:gd name="connsiteY14" fmla="*/ 277532 h 48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99226" h="489481">
                <a:moveTo>
                  <a:pt x="12667" y="277532"/>
                </a:moveTo>
                <a:cubicBezTo>
                  <a:pt x="100018" y="225493"/>
                  <a:pt x="635277" y="45215"/>
                  <a:pt x="915916" y="9903"/>
                </a:cubicBezTo>
                <a:cubicBezTo>
                  <a:pt x="1196555" y="-25409"/>
                  <a:pt x="1510647" y="43357"/>
                  <a:pt x="1696501" y="65659"/>
                </a:cubicBezTo>
                <a:cubicBezTo>
                  <a:pt x="1882355" y="87961"/>
                  <a:pt x="1921384" y="112122"/>
                  <a:pt x="2031038" y="143717"/>
                </a:cubicBezTo>
                <a:cubicBezTo>
                  <a:pt x="2140692" y="175312"/>
                  <a:pt x="2211316" y="245936"/>
                  <a:pt x="2354423" y="255229"/>
                </a:cubicBezTo>
                <a:cubicBezTo>
                  <a:pt x="2497530" y="264522"/>
                  <a:pt x="2830208" y="205048"/>
                  <a:pt x="2889681" y="199473"/>
                </a:cubicBezTo>
                <a:cubicBezTo>
                  <a:pt x="2949154" y="193898"/>
                  <a:pt x="2711262" y="221776"/>
                  <a:pt x="2711262" y="221776"/>
                </a:cubicBezTo>
                <a:cubicBezTo>
                  <a:pt x="2594174" y="236644"/>
                  <a:pt x="2291233" y="244078"/>
                  <a:pt x="2187155" y="288683"/>
                </a:cubicBezTo>
                <a:cubicBezTo>
                  <a:pt x="2083077" y="333288"/>
                  <a:pt x="2131399" y="485688"/>
                  <a:pt x="2086794" y="489405"/>
                </a:cubicBezTo>
                <a:cubicBezTo>
                  <a:pt x="2042189" y="493122"/>
                  <a:pt x="1975281" y="361165"/>
                  <a:pt x="1919525" y="310985"/>
                </a:cubicBezTo>
                <a:cubicBezTo>
                  <a:pt x="1863769" y="260805"/>
                  <a:pt x="1874920" y="221775"/>
                  <a:pt x="1752257" y="188322"/>
                </a:cubicBezTo>
                <a:cubicBezTo>
                  <a:pt x="1629594" y="154869"/>
                  <a:pt x="1389842" y="106547"/>
                  <a:pt x="1183545" y="110264"/>
                </a:cubicBezTo>
                <a:cubicBezTo>
                  <a:pt x="977248" y="113981"/>
                  <a:pt x="646428" y="175312"/>
                  <a:pt x="514472" y="210624"/>
                </a:cubicBezTo>
                <a:cubicBezTo>
                  <a:pt x="382516" y="245936"/>
                  <a:pt x="468008" y="310986"/>
                  <a:pt x="391808" y="322137"/>
                </a:cubicBezTo>
                <a:cubicBezTo>
                  <a:pt x="315608" y="333288"/>
                  <a:pt x="-74684" y="329571"/>
                  <a:pt x="12667" y="277532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B12A9F1-B48B-7F8D-4C1B-B361D5E91318}"/>
              </a:ext>
            </a:extLst>
          </p:cNvPr>
          <p:cNvSpPr/>
          <p:nvPr/>
        </p:nvSpPr>
        <p:spPr>
          <a:xfrm>
            <a:off x="4387557" y="4355231"/>
            <a:ext cx="2451133" cy="1128062"/>
          </a:xfrm>
          <a:custGeom>
            <a:avLst/>
            <a:gdLst>
              <a:gd name="connsiteX0" fmla="*/ 139838 w 2451133"/>
              <a:gd name="connsiteY0" fmla="*/ 250223 h 1128062"/>
              <a:gd name="connsiteX1" fmla="*/ 507828 w 2451133"/>
              <a:gd name="connsiteY1" fmla="*/ 205618 h 1128062"/>
              <a:gd name="connsiteX2" fmla="*/ 675097 w 2451133"/>
              <a:gd name="connsiteY2" fmla="*/ 428642 h 1128062"/>
              <a:gd name="connsiteX3" fmla="*/ 820063 w 2451133"/>
              <a:gd name="connsiteY3" fmla="*/ 763179 h 1128062"/>
              <a:gd name="connsiteX4" fmla="*/ 1076541 w 2451133"/>
              <a:gd name="connsiteY4" fmla="*/ 1019657 h 1128062"/>
              <a:gd name="connsiteX5" fmla="*/ 1600648 w 2451133"/>
              <a:gd name="connsiteY5" fmla="*/ 1120018 h 1128062"/>
              <a:gd name="connsiteX6" fmla="*/ 2035545 w 2451133"/>
              <a:gd name="connsiteY6" fmla="*/ 1086564 h 1128062"/>
              <a:gd name="connsiteX7" fmla="*/ 2392384 w 2451133"/>
              <a:gd name="connsiteY7" fmla="*/ 807784 h 1128062"/>
              <a:gd name="connsiteX8" fmla="*/ 2448141 w 2451133"/>
              <a:gd name="connsiteY8" fmla="*/ 384037 h 1128062"/>
              <a:gd name="connsiteX9" fmla="*/ 2436989 w 2451133"/>
              <a:gd name="connsiteY9" fmla="*/ 105257 h 1128062"/>
              <a:gd name="connsiteX10" fmla="*/ 2381233 w 2451133"/>
              <a:gd name="connsiteY10" fmla="*/ 16047 h 1128062"/>
              <a:gd name="connsiteX11" fmla="*/ 2314326 w 2451133"/>
              <a:gd name="connsiteY11" fmla="*/ 406340 h 1128062"/>
              <a:gd name="connsiteX12" fmla="*/ 2158209 w 2451133"/>
              <a:gd name="connsiteY12" fmla="*/ 774330 h 1128062"/>
              <a:gd name="connsiteX13" fmla="*/ 1790219 w 2451133"/>
              <a:gd name="connsiteY13" fmla="*/ 975052 h 1128062"/>
              <a:gd name="connsiteX14" fmla="*/ 1321867 w 2451133"/>
              <a:gd name="connsiteY14" fmla="*/ 975052 h 1128062"/>
              <a:gd name="connsiteX15" fmla="*/ 953877 w 2451133"/>
              <a:gd name="connsiteY15" fmla="*/ 707423 h 1128062"/>
              <a:gd name="connsiteX16" fmla="*/ 764306 w 2451133"/>
              <a:gd name="connsiteY16" fmla="*/ 227920 h 1128062"/>
              <a:gd name="connsiteX17" fmla="*/ 753155 w 2451133"/>
              <a:gd name="connsiteY17" fmla="*/ 105257 h 1128062"/>
              <a:gd name="connsiteX18" fmla="*/ 652794 w 2451133"/>
              <a:gd name="connsiteY18" fmla="*/ 94106 h 1128062"/>
              <a:gd name="connsiteX19" fmla="*/ 28326 w 2451133"/>
              <a:gd name="connsiteY19" fmla="*/ 161013 h 1128062"/>
              <a:gd name="connsiteX20" fmla="*/ 139838 w 2451133"/>
              <a:gd name="connsiteY20" fmla="*/ 250223 h 1128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51133" h="1128062">
                <a:moveTo>
                  <a:pt x="139838" y="250223"/>
                </a:moveTo>
                <a:cubicBezTo>
                  <a:pt x="219755" y="257657"/>
                  <a:pt x="418618" y="175881"/>
                  <a:pt x="507828" y="205618"/>
                </a:cubicBezTo>
                <a:cubicBezTo>
                  <a:pt x="597038" y="235354"/>
                  <a:pt x="623058" y="335715"/>
                  <a:pt x="675097" y="428642"/>
                </a:cubicBezTo>
                <a:cubicBezTo>
                  <a:pt x="727136" y="521569"/>
                  <a:pt x="753156" y="664677"/>
                  <a:pt x="820063" y="763179"/>
                </a:cubicBezTo>
                <a:cubicBezTo>
                  <a:pt x="886970" y="861681"/>
                  <a:pt x="946444" y="960184"/>
                  <a:pt x="1076541" y="1019657"/>
                </a:cubicBezTo>
                <a:cubicBezTo>
                  <a:pt x="1206638" y="1079130"/>
                  <a:pt x="1440814" y="1108867"/>
                  <a:pt x="1600648" y="1120018"/>
                </a:cubicBezTo>
                <a:cubicBezTo>
                  <a:pt x="1760482" y="1131169"/>
                  <a:pt x="1903589" y="1138603"/>
                  <a:pt x="2035545" y="1086564"/>
                </a:cubicBezTo>
                <a:cubicBezTo>
                  <a:pt x="2167501" y="1034525"/>
                  <a:pt x="2323618" y="924872"/>
                  <a:pt x="2392384" y="807784"/>
                </a:cubicBezTo>
                <a:cubicBezTo>
                  <a:pt x="2461150" y="690696"/>
                  <a:pt x="2440707" y="501125"/>
                  <a:pt x="2448141" y="384037"/>
                </a:cubicBezTo>
                <a:cubicBezTo>
                  <a:pt x="2455575" y="266949"/>
                  <a:pt x="2448140" y="166589"/>
                  <a:pt x="2436989" y="105257"/>
                </a:cubicBezTo>
                <a:cubicBezTo>
                  <a:pt x="2425838" y="43925"/>
                  <a:pt x="2401677" y="-34134"/>
                  <a:pt x="2381233" y="16047"/>
                </a:cubicBezTo>
                <a:cubicBezTo>
                  <a:pt x="2360789" y="66227"/>
                  <a:pt x="2351497" y="279960"/>
                  <a:pt x="2314326" y="406340"/>
                </a:cubicBezTo>
                <a:cubicBezTo>
                  <a:pt x="2277155" y="532721"/>
                  <a:pt x="2245560" y="679545"/>
                  <a:pt x="2158209" y="774330"/>
                </a:cubicBezTo>
                <a:cubicBezTo>
                  <a:pt x="2070858" y="869115"/>
                  <a:pt x="1929609" y="941598"/>
                  <a:pt x="1790219" y="975052"/>
                </a:cubicBezTo>
                <a:cubicBezTo>
                  <a:pt x="1650829" y="1008506"/>
                  <a:pt x="1461257" y="1019657"/>
                  <a:pt x="1321867" y="975052"/>
                </a:cubicBezTo>
                <a:cubicBezTo>
                  <a:pt x="1182477" y="930447"/>
                  <a:pt x="1046804" y="831945"/>
                  <a:pt x="953877" y="707423"/>
                </a:cubicBezTo>
                <a:cubicBezTo>
                  <a:pt x="860950" y="582901"/>
                  <a:pt x="797760" y="328281"/>
                  <a:pt x="764306" y="227920"/>
                </a:cubicBezTo>
                <a:cubicBezTo>
                  <a:pt x="730852" y="127559"/>
                  <a:pt x="771740" y="127559"/>
                  <a:pt x="753155" y="105257"/>
                </a:cubicBezTo>
                <a:cubicBezTo>
                  <a:pt x="734570" y="82955"/>
                  <a:pt x="773599" y="84813"/>
                  <a:pt x="652794" y="94106"/>
                </a:cubicBezTo>
                <a:cubicBezTo>
                  <a:pt x="531989" y="103399"/>
                  <a:pt x="110101" y="129418"/>
                  <a:pt x="28326" y="161013"/>
                </a:cubicBezTo>
                <a:cubicBezTo>
                  <a:pt x="-53450" y="192608"/>
                  <a:pt x="59921" y="242789"/>
                  <a:pt x="139838" y="250223"/>
                </a:cubicBez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DF9BAAA-4C97-09DC-564F-EBBD72CF7663}"/>
              </a:ext>
            </a:extLst>
          </p:cNvPr>
          <p:cNvSpPr/>
          <p:nvPr/>
        </p:nvSpPr>
        <p:spPr>
          <a:xfrm>
            <a:off x="3651839" y="390266"/>
            <a:ext cx="1890432" cy="1541893"/>
          </a:xfrm>
          <a:custGeom>
            <a:avLst/>
            <a:gdLst>
              <a:gd name="connsiteX0" fmla="*/ 396054 w 1890432"/>
              <a:gd name="connsiteY0" fmla="*/ 1538895 h 1541893"/>
              <a:gd name="connsiteX1" fmla="*/ 184181 w 1890432"/>
              <a:gd name="connsiteY1" fmla="*/ 1271266 h 1541893"/>
              <a:gd name="connsiteX2" fmla="*/ 228785 w 1890432"/>
              <a:gd name="connsiteY2" fmla="*/ 947880 h 1541893"/>
              <a:gd name="connsiteX3" fmla="*/ 1689595 w 1890432"/>
              <a:gd name="connsiteY3" fmla="*/ 122690 h 1541893"/>
              <a:gd name="connsiteX4" fmla="*/ 1176639 w 1890432"/>
              <a:gd name="connsiteY4" fmla="*/ 189597 h 1541893"/>
              <a:gd name="connsiteX5" fmla="*/ 1879166 w 1890432"/>
              <a:gd name="connsiteY5" fmla="*/ 27 h 1541893"/>
              <a:gd name="connsiteX6" fmla="*/ 1555781 w 1890432"/>
              <a:gd name="connsiteY6" fmla="*/ 178446 h 1541893"/>
              <a:gd name="connsiteX7" fmla="*/ 853254 w 1890432"/>
              <a:gd name="connsiteY7" fmla="*/ 535285 h 1541893"/>
              <a:gd name="connsiteX8" fmla="*/ 217634 w 1890432"/>
              <a:gd name="connsiteY8" fmla="*/ 847519 h 1541893"/>
              <a:gd name="connsiteX9" fmla="*/ 5761 w 1890432"/>
              <a:gd name="connsiteY9" fmla="*/ 1092846 h 1541893"/>
              <a:gd name="connsiteX10" fmla="*/ 396054 w 1890432"/>
              <a:gd name="connsiteY10" fmla="*/ 1538895 h 15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0432" h="1541893">
                <a:moveTo>
                  <a:pt x="396054" y="1538895"/>
                </a:moveTo>
                <a:cubicBezTo>
                  <a:pt x="425791" y="1568632"/>
                  <a:pt x="212059" y="1369768"/>
                  <a:pt x="184181" y="1271266"/>
                </a:cubicBezTo>
                <a:cubicBezTo>
                  <a:pt x="156303" y="1172763"/>
                  <a:pt x="-22117" y="1139309"/>
                  <a:pt x="228785" y="947880"/>
                </a:cubicBezTo>
                <a:cubicBezTo>
                  <a:pt x="479687" y="756451"/>
                  <a:pt x="1531620" y="249070"/>
                  <a:pt x="1689595" y="122690"/>
                </a:cubicBezTo>
                <a:cubicBezTo>
                  <a:pt x="1847570" y="-3690"/>
                  <a:pt x="1145044" y="210041"/>
                  <a:pt x="1176639" y="189597"/>
                </a:cubicBezTo>
                <a:cubicBezTo>
                  <a:pt x="1208234" y="169153"/>
                  <a:pt x="1815976" y="1885"/>
                  <a:pt x="1879166" y="27"/>
                </a:cubicBezTo>
                <a:cubicBezTo>
                  <a:pt x="1942356" y="-1832"/>
                  <a:pt x="1726766" y="89236"/>
                  <a:pt x="1555781" y="178446"/>
                </a:cubicBezTo>
                <a:cubicBezTo>
                  <a:pt x="1384796" y="267656"/>
                  <a:pt x="853254" y="535285"/>
                  <a:pt x="853254" y="535285"/>
                </a:cubicBezTo>
                <a:cubicBezTo>
                  <a:pt x="630230" y="646797"/>
                  <a:pt x="358883" y="754592"/>
                  <a:pt x="217634" y="847519"/>
                </a:cubicBezTo>
                <a:cubicBezTo>
                  <a:pt x="76385" y="940446"/>
                  <a:pt x="-25834" y="973900"/>
                  <a:pt x="5761" y="1092846"/>
                </a:cubicBezTo>
                <a:cubicBezTo>
                  <a:pt x="37356" y="1211792"/>
                  <a:pt x="366317" y="1509158"/>
                  <a:pt x="396054" y="153889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40F0B34-18B7-BA0B-41E0-661E315EE9D9}"/>
              </a:ext>
            </a:extLst>
          </p:cNvPr>
          <p:cNvSpPr/>
          <p:nvPr/>
        </p:nvSpPr>
        <p:spPr>
          <a:xfrm>
            <a:off x="6590371" y="1975900"/>
            <a:ext cx="1494657" cy="1985008"/>
          </a:xfrm>
          <a:custGeom>
            <a:avLst/>
            <a:gdLst>
              <a:gd name="connsiteX0" fmla="*/ 0 w 1494657"/>
              <a:gd name="connsiteY0" fmla="*/ 153983 h 1985008"/>
              <a:gd name="connsiteX1" fmla="*/ 747131 w 1494657"/>
              <a:gd name="connsiteY1" fmla="*/ 9017 h 1985008"/>
              <a:gd name="connsiteX2" fmla="*/ 1260088 w 1494657"/>
              <a:gd name="connsiteY2" fmla="*/ 455066 h 1985008"/>
              <a:gd name="connsiteX3" fmla="*/ 925551 w 1494657"/>
              <a:gd name="connsiteY3" fmla="*/ 254344 h 1985008"/>
              <a:gd name="connsiteX4" fmla="*/ 1483112 w 1494657"/>
              <a:gd name="connsiteY4" fmla="*/ 1179895 h 1985008"/>
              <a:gd name="connsiteX5" fmla="*/ 1304692 w 1494657"/>
              <a:gd name="connsiteY5" fmla="*/ 934568 h 1985008"/>
              <a:gd name="connsiteX6" fmla="*/ 1326995 w 1494657"/>
              <a:gd name="connsiteY6" fmla="*/ 1324861 h 1985008"/>
              <a:gd name="connsiteX7" fmla="*/ 1326995 w 1494657"/>
              <a:gd name="connsiteY7" fmla="*/ 1982783 h 1985008"/>
              <a:gd name="connsiteX8" fmla="*/ 1326995 w 1494657"/>
              <a:gd name="connsiteY8" fmla="*/ 1514432 h 1985008"/>
              <a:gd name="connsiteX9" fmla="*/ 1148575 w 1494657"/>
              <a:gd name="connsiteY9" fmla="*/ 856510 h 1985008"/>
              <a:gd name="connsiteX10" fmla="*/ 1014761 w 1494657"/>
              <a:gd name="connsiteY10" fmla="*/ 477368 h 1985008"/>
              <a:gd name="connsiteX11" fmla="*/ 869795 w 1494657"/>
              <a:gd name="connsiteY11" fmla="*/ 232041 h 1985008"/>
              <a:gd name="connsiteX12" fmla="*/ 613317 w 1494657"/>
              <a:gd name="connsiteY12" fmla="*/ 198588 h 1985008"/>
              <a:gd name="connsiteX13" fmla="*/ 278780 w 1494657"/>
              <a:gd name="connsiteY13" fmla="*/ 176285 h 1985008"/>
              <a:gd name="connsiteX14" fmla="*/ 747131 w 1494657"/>
              <a:gd name="connsiteY14" fmla="*/ 131680 h 1985008"/>
              <a:gd name="connsiteX15" fmla="*/ 0 w 1494657"/>
              <a:gd name="connsiteY15" fmla="*/ 153983 h 198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4657" h="1985008">
                <a:moveTo>
                  <a:pt x="0" y="153983"/>
                </a:moveTo>
                <a:cubicBezTo>
                  <a:pt x="0" y="133539"/>
                  <a:pt x="537116" y="-41164"/>
                  <a:pt x="747131" y="9017"/>
                </a:cubicBezTo>
                <a:cubicBezTo>
                  <a:pt x="957146" y="59198"/>
                  <a:pt x="1230351" y="414178"/>
                  <a:pt x="1260088" y="455066"/>
                </a:cubicBezTo>
                <a:cubicBezTo>
                  <a:pt x="1289825" y="495954"/>
                  <a:pt x="888380" y="133539"/>
                  <a:pt x="925551" y="254344"/>
                </a:cubicBezTo>
                <a:cubicBezTo>
                  <a:pt x="962722" y="375149"/>
                  <a:pt x="1419922" y="1066524"/>
                  <a:pt x="1483112" y="1179895"/>
                </a:cubicBezTo>
                <a:cubicBezTo>
                  <a:pt x="1546302" y="1293266"/>
                  <a:pt x="1330711" y="910407"/>
                  <a:pt x="1304692" y="934568"/>
                </a:cubicBezTo>
                <a:cubicBezTo>
                  <a:pt x="1278673" y="958729"/>
                  <a:pt x="1323278" y="1150159"/>
                  <a:pt x="1326995" y="1324861"/>
                </a:cubicBezTo>
                <a:cubicBezTo>
                  <a:pt x="1330712" y="1499563"/>
                  <a:pt x="1326995" y="1982783"/>
                  <a:pt x="1326995" y="1982783"/>
                </a:cubicBezTo>
                <a:cubicBezTo>
                  <a:pt x="1326995" y="2014378"/>
                  <a:pt x="1356732" y="1702144"/>
                  <a:pt x="1326995" y="1514432"/>
                </a:cubicBezTo>
                <a:cubicBezTo>
                  <a:pt x="1297258" y="1326720"/>
                  <a:pt x="1200614" y="1029354"/>
                  <a:pt x="1148575" y="856510"/>
                </a:cubicBezTo>
                <a:cubicBezTo>
                  <a:pt x="1096536" y="683666"/>
                  <a:pt x="1061224" y="581446"/>
                  <a:pt x="1014761" y="477368"/>
                </a:cubicBezTo>
                <a:cubicBezTo>
                  <a:pt x="968298" y="373290"/>
                  <a:pt x="936702" y="278504"/>
                  <a:pt x="869795" y="232041"/>
                </a:cubicBezTo>
                <a:cubicBezTo>
                  <a:pt x="802888" y="185578"/>
                  <a:pt x="711820" y="207881"/>
                  <a:pt x="613317" y="198588"/>
                </a:cubicBezTo>
                <a:cubicBezTo>
                  <a:pt x="514814" y="189295"/>
                  <a:pt x="256478" y="187436"/>
                  <a:pt x="278780" y="176285"/>
                </a:cubicBezTo>
                <a:cubicBezTo>
                  <a:pt x="301082" y="165134"/>
                  <a:pt x="789877" y="139114"/>
                  <a:pt x="747131" y="131680"/>
                </a:cubicBezTo>
                <a:cubicBezTo>
                  <a:pt x="704385" y="124246"/>
                  <a:pt x="0" y="174427"/>
                  <a:pt x="0" y="1539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8EF4094-8FB7-B306-3869-20444BDFD02B}"/>
              </a:ext>
            </a:extLst>
          </p:cNvPr>
          <p:cNvSpPr/>
          <p:nvPr/>
        </p:nvSpPr>
        <p:spPr>
          <a:xfrm>
            <a:off x="3952653" y="4638845"/>
            <a:ext cx="857420" cy="1382827"/>
          </a:xfrm>
          <a:custGeom>
            <a:avLst/>
            <a:gdLst>
              <a:gd name="connsiteX0" fmla="*/ 842371 w 857420"/>
              <a:gd name="connsiteY0" fmla="*/ 62 h 1382827"/>
              <a:gd name="connsiteX1" fmla="*/ 697406 w 857420"/>
              <a:gd name="connsiteY1" fmla="*/ 769496 h 1382827"/>
              <a:gd name="connsiteX2" fmla="*/ 686254 w 857420"/>
              <a:gd name="connsiteY2" fmla="*/ 1226696 h 1382827"/>
              <a:gd name="connsiteX3" fmla="*/ 663952 w 857420"/>
              <a:gd name="connsiteY3" fmla="*/ 1059428 h 1382827"/>
              <a:gd name="connsiteX4" fmla="*/ 663952 w 857420"/>
              <a:gd name="connsiteY4" fmla="*/ 1282453 h 1382827"/>
              <a:gd name="connsiteX5" fmla="*/ 6030 w 857420"/>
              <a:gd name="connsiteY5" fmla="*/ 1360511 h 1382827"/>
              <a:gd name="connsiteX6" fmla="*/ 340567 w 857420"/>
              <a:gd name="connsiteY6" fmla="*/ 892160 h 1382827"/>
              <a:gd name="connsiteX7" fmla="*/ 396323 w 857420"/>
              <a:gd name="connsiteY7" fmla="*/ 457262 h 1382827"/>
              <a:gd name="connsiteX8" fmla="*/ 284810 w 857420"/>
              <a:gd name="connsiteY8" fmla="*/ 724892 h 1382827"/>
              <a:gd name="connsiteX9" fmla="*/ 842371 w 857420"/>
              <a:gd name="connsiteY9" fmla="*/ 62 h 138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7420" h="1382827">
                <a:moveTo>
                  <a:pt x="842371" y="62"/>
                </a:moveTo>
                <a:cubicBezTo>
                  <a:pt x="911137" y="7496"/>
                  <a:pt x="723426" y="565057"/>
                  <a:pt x="697406" y="769496"/>
                </a:cubicBezTo>
                <a:cubicBezTo>
                  <a:pt x="671386" y="973935"/>
                  <a:pt x="691830" y="1178374"/>
                  <a:pt x="686254" y="1226696"/>
                </a:cubicBezTo>
                <a:cubicBezTo>
                  <a:pt x="680678" y="1275018"/>
                  <a:pt x="667669" y="1050135"/>
                  <a:pt x="663952" y="1059428"/>
                </a:cubicBezTo>
                <a:cubicBezTo>
                  <a:pt x="660235" y="1068721"/>
                  <a:pt x="773606" y="1232273"/>
                  <a:pt x="663952" y="1282453"/>
                </a:cubicBezTo>
                <a:cubicBezTo>
                  <a:pt x="554298" y="1332634"/>
                  <a:pt x="59927" y="1425560"/>
                  <a:pt x="6030" y="1360511"/>
                </a:cubicBezTo>
                <a:cubicBezTo>
                  <a:pt x="-47867" y="1295462"/>
                  <a:pt x="275518" y="1042702"/>
                  <a:pt x="340567" y="892160"/>
                </a:cubicBezTo>
                <a:cubicBezTo>
                  <a:pt x="405616" y="741618"/>
                  <a:pt x="405616" y="485140"/>
                  <a:pt x="396323" y="457262"/>
                </a:cubicBezTo>
                <a:cubicBezTo>
                  <a:pt x="387030" y="429384"/>
                  <a:pt x="212327" y="795516"/>
                  <a:pt x="284810" y="724892"/>
                </a:cubicBezTo>
                <a:cubicBezTo>
                  <a:pt x="357293" y="654268"/>
                  <a:pt x="773605" y="-7372"/>
                  <a:pt x="842371" y="6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52CED90A-2FB5-DA7D-AEB6-5ECBD34A054B}"/>
              </a:ext>
            </a:extLst>
          </p:cNvPr>
          <p:cNvSpPr/>
          <p:nvPr/>
        </p:nvSpPr>
        <p:spPr>
          <a:xfrm>
            <a:off x="3311895" y="5279019"/>
            <a:ext cx="1091752" cy="1378490"/>
          </a:xfrm>
          <a:custGeom>
            <a:avLst/>
            <a:gdLst>
              <a:gd name="connsiteX0" fmla="*/ 1070534 w 1091752"/>
              <a:gd name="connsiteY0" fmla="*/ 6659 h 1378490"/>
              <a:gd name="connsiteX1" fmla="*/ 323403 w 1091752"/>
              <a:gd name="connsiteY1" fmla="*/ 586522 h 1378490"/>
              <a:gd name="connsiteX2" fmla="*/ 17 w 1091752"/>
              <a:gd name="connsiteY2" fmla="*/ 1088327 h 1378490"/>
              <a:gd name="connsiteX3" fmla="*/ 334554 w 1091752"/>
              <a:gd name="connsiteY3" fmla="*/ 787244 h 1378490"/>
              <a:gd name="connsiteX4" fmla="*/ 44622 w 1091752"/>
              <a:gd name="connsiteY4" fmla="*/ 1378259 h 1378490"/>
              <a:gd name="connsiteX5" fmla="*/ 423764 w 1091752"/>
              <a:gd name="connsiteY5" fmla="*/ 854152 h 1378490"/>
              <a:gd name="connsiteX6" fmla="*/ 780603 w 1091752"/>
              <a:gd name="connsiteY6" fmla="*/ 530766 h 1378490"/>
              <a:gd name="connsiteX7" fmla="*/ 557578 w 1091752"/>
              <a:gd name="connsiteY7" fmla="*/ 709186 h 1378490"/>
              <a:gd name="connsiteX8" fmla="*/ 858661 w 1091752"/>
              <a:gd name="connsiteY8" fmla="*/ 296591 h 1378490"/>
              <a:gd name="connsiteX9" fmla="*/ 1070534 w 1091752"/>
              <a:gd name="connsiteY9" fmla="*/ 6659 h 137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752" h="1378490">
                <a:moveTo>
                  <a:pt x="1070534" y="6659"/>
                </a:moveTo>
                <a:cubicBezTo>
                  <a:pt x="981324" y="54981"/>
                  <a:pt x="501822" y="406244"/>
                  <a:pt x="323403" y="586522"/>
                </a:cubicBezTo>
                <a:cubicBezTo>
                  <a:pt x="144984" y="766800"/>
                  <a:pt x="-1841" y="1054873"/>
                  <a:pt x="17" y="1088327"/>
                </a:cubicBezTo>
                <a:cubicBezTo>
                  <a:pt x="1875" y="1121781"/>
                  <a:pt x="327120" y="738922"/>
                  <a:pt x="334554" y="787244"/>
                </a:cubicBezTo>
                <a:cubicBezTo>
                  <a:pt x="341988" y="835566"/>
                  <a:pt x="29754" y="1367108"/>
                  <a:pt x="44622" y="1378259"/>
                </a:cubicBezTo>
                <a:cubicBezTo>
                  <a:pt x="59490" y="1389410"/>
                  <a:pt x="301101" y="995401"/>
                  <a:pt x="423764" y="854152"/>
                </a:cubicBezTo>
                <a:cubicBezTo>
                  <a:pt x="546427" y="712903"/>
                  <a:pt x="758301" y="554927"/>
                  <a:pt x="780603" y="530766"/>
                </a:cubicBezTo>
                <a:cubicBezTo>
                  <a:pt x="802905" y="506605"/>
                  <a:pt x="544568" y="748215"/>
                  <a:pt x="557578" y="709186"/>
                </a:cubicBezTo>
                <a:cubicBezTo>
                  <a:pt x="570588" y="670157"/>
                  <a:pt x="773168" y="408103"/>
                  <a:pt x="858661" y="296591"/>
                </a:cubicBezTo>
                <a:cubicBezTo>
                  <a:pt x="944154" y="185079"/>
                  <a:pt x="1159744" y="-41663"/>
                  <a:pt x="1070534" y="6659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8C6367D-2084-3F23-D27A-A9756598AE1D}"/>
              </a:ext>
            </a:extLst>
          </p:cNvPr>
          <p:cNvSpPr/>
          <p:nvPr/>
        </p:nvSpPr>
        <p:spPr>
          <a:xfrm>
            <a:off x="5390686" y="5552033"/>
            <a:ext cx="813957" cy="1319504"/>
          </a:xfrm>
          <a:custGeom>
            <a:avLst/>
            <a:gdLst>
              <a:gd name="connsiteX0" fmla="*/ 17655 w 813957"/>
              <a:gd name="connsiteY0" fmla="*/ 1274 h 1319504"/>
              <a:gd name="connsiteX1" fmla="*/ 742485 w 813957"/>
              <a:gd name="connsiteY1" fmla="*/ 726104 h 1319504"/>
              <a:gd name="connsiteX2" fmla="*/ 686729 w 813957"/>
              <a:gd name="connsiteY2" fmla="*/ 726104 h 1319504"/>
              <a:gd name="connsiteX3" fmla="*/ 809392 w 813957"/>
              <a:gd name="connsiteY3" fmla="*/ 1161001 h 1319504"/>
              <a:gd name="connsiteX4" fmla="*/ 775938 w 813957"/>
              <a:gd name="connsiteY4" fmla="*/ 1305967 h 1319504"/>
              <a:gd name="connsiteX5" fmla="*/ 664426 w 813957"/>
              <a:gd name="connsiteY5" fmla="*/ 859918 h 1319504"/>
              <a:gd name="connsiteX6" fmla="*/ 173773 w 813957"/>
              <a:gd name="connsiteY6" fmla="*/ 447323 h 1319504"/>
              <a:gd name="connsiteX7" fmla="*/ 218377 w 813957"/>
              <a:gd name="connsiteY7" fmla="*/ 547684 h 1319504"/>
              <a:gd name="connsiteX8" fmla="*/ 17655 w 813957"/>
              <a:gd name="connsiteY8" fmla="*/ 1274 h 131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957" h="1319504">
                <a:moveTo>
                  <a:pt x="17655" y="1274"/>
                </a:moveTo>
                <a:cubicBezTo>
                  <a:pt x="105006" y="31011"/>
                  <a:pt x="630973" y="605299"/>
                  <a:pt x="742485" y="726104"/>
                </a:cubicBezTo>
                <a:cubicBezTo>
                  <a:pt x="853997" y="846909"/>
                  <a:pt x="675578" y="653621"/>
                  <a:pt x="686729" y="726104"/>
                </a:cubicBezTo>
                <a:cubicBezTo>
                  <a:pt x="697880" y="798587"/>
                  <a:pt x="794524" y="1064357"/>
                  <a:pt x="809392" y="1161001"/>
                </a:cubicBezTo>
                <a:cubicBezTo>
                  <a:pt x="824260" y="1257645"/>
                  <a:pt x="800099" y="1356147"/>
                  <a:pt x="775938" y="1305967"/>
                </a:cubicBezTo>
                <a:cubicBezTo>
                  <a:pt x="751777" y="1255787"/>
                  <a:pt x="764787" y="1003025"/>
                  <a:pt x="664426" y="859918"/>
                </a:cubicBezTo>
                <a:cubicBezTo>
                  <a:pt x="564065" y="716811"/>
                  <a:pt x="248114" y="499362"/>
                  <a:pt x="173773" y="447323"/>
                </a:cubicBezTo>
                <a:cubicBezTo>
                  <a:pt x="99432" y="395284"/>
                  <a:pt x="242538" y="623884"/>
                  <a:pt x="218377" y="547684"/>
                </a:cubicBezTo>
                <a:cubicBezTo>
                  <a:pt x="194216" y="471484"/>
                  <a:pt x="-69696" y="-28463"/>
                  <a:pt x="17655" y="1274"/>
                </a:cubicBezTo>
                <a:close/>
              </a:path>
            </a:pathLst>
          </a:custGeom>
          <a:solidFill>
            <a:srgbClr val="FFFF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B03E60C-9B49-2B71-31F7-7FEE93429A60}"/>
              </a:ext>
            </a:extLst>
          </p:cNvPr>
          <p:cNvSpPr/>
          <p:nvPr/>
        </p:nvSpPr>
        <p:spPr>
          <a:xfrm>
            <a:off x="3489452" y="6679504"/>
            <a:ext cx="2454756" cy="300357"/>
          </a:xfrm>
          <a:custGeom>
            <a:avLst/>
            <a:gdLst>
              <a:gd name="connsiteX0" fmla="*/ 880 w 2454756"/>
              <a:gd name="connsiteY0" fmla="*/ 156194 h 300357"/>
              <a:gd name="connsiteX1" fmla="*/ 814919 w 2454756"/>
              <a:gd name="connsiteY1" fmla="*/ 76 h 300357"/>
              <a:gd name="connsiteX2" fmla="*/ 1628958 w 2454756"/>
              <a:gd name="connsiteY2" fmla="*/ 133891 h 300357"/>
              <a:gd name="connsiteX3" fmla="*/ 1472841 w 2454756"/>
              <a:gd name="connsiteY3" fmla="*/ 22379 h 300357"/>
              <a:gd name="connsiteX4" fmla="*/ 2409543 w 2454756"/>
              <a:gd name="connsiteY4" fmla="*/ 290008 h 300357"/>
              <a:gd name="connsiteX5" fmla="*/ 2186519 w 2454756"/>
              <a:gd name="connsiteY5" fmla="*/ 245403 h 300357"/>
              <a:gd name="connsiteX6" fmla="*/ 1138304 w 2454756"/>
              <a:gd name="connsiteY6" fmla="*/ 245403 h 300357"/>
              <a:gd name="connsiteX7" fmla="*/ 748011 w 2454756"/>
              <a:gd name="connsiteY7" fmla="*/ 245403 h 300357"/>
              <a:gd name="connsiteX8" fmla="*/ 235055 w 2454756"/>
              <a:gd name="connsiteY8" fmla="*/ 290008 h 300357"/>
              <a:gd name="connsiteX9" fmla="*/ 647650 w 2454756"/>
              <a:gd name="connsiteY9" fmla="*/ 145042 h 300357"/>
              <a:gd name="connsiteX10" fmla="*/ 880 w 2454756"/>
              <a:gd name="connsiteY10" fmla="*/ 156194 h 30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4756" h="300357">
                <a:moveTo>
                  <a:pt x="880" y="156194"/>
                </a:moveTo>
                <a:cubicBezTo>
                  <a:pt x="28758" y="132033"/>
                  <a:pt x="543573" y="3793"/>
                  <a:pt x="814919" y="76"/>
                </a:cubicBezTo>
                <a:cubicBezTo>
                  <a:pt x="1086265" y="-3641"/>
                  <a:pt x="1519304" y="130174"/>
                  <a:pt x="1628958" y="133891"/>
                </a:cubicBezTo>
                <a:cubicBezTo>
                  <a:pt x="1738612" y="137608"/>
                  <a:pt x="1342744" y="-3640"/>
                  <a:pt x="1472841" y="22379"/>
                </a:cubicBezTo>
                <a:cubicBezTo>
                  <a:pt x="1602938" y="48398"/>
                  <a:pt x="2290597" y="252837"/>
                  <a:pt x="2409543" y="290008"/>
                </a:cubicBezTo>
                <a:cubicBezTo>
                  <a:pt x="2528489" y="327179"/>
                  <a:pt x="2398392" y="252837"/>
                  <a:pt x="2186519" y="245403"/>
                </a:cubicBezTo>
                <a:cubicBezTo>
                  <a:pt x="1974646" y="237969"/>
                  <a:pt x="1138304" y="245403"/>
                  <a:pt x="1138304" y="245403"/>
                </a:cubicBezTo>
                <a:cubicBezTo>
                  <a:pt x="898553" y="245403"/>
                  <a:pt x="898552" y="237969"/>
                  <a:pt x="748011" y="245403"/>
                </a:cubicBezTo>
                <a:cubicBezTo>
                  <a:pt x="597470" y="252837"/>
                  <a:pt x="251782" y="306735"/>
                  <a:pt x="235055" y="290008"/>
                </a:cubicBezTo>
                <a:cubicBezTo>
                  <a:pt x="218328" y="273281"/>
                  <a:pt x="679245" y="163627"/>
                  <a:pt x="647650" y="145042"/>
                </a:cubicBezTo>
                <a:cubicBezTo>
                  <a:pt x="616055" y="126457"/>
                  <a:pt x="-26998" y="180355"/>
                  <a:pt x="880" y="15619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103D3B91-B31D-0CD8-9226-2FCF0EC21C0A}"/>
              </a:ext>
            </a:extLst>
          </p:cNvPr>
          <p:cNvSpPr/>
          <p:nvPr/>
        </p:nvSpPr>
        <p:spPr>
          <a:xfrm>
            <a:off x="3652692" y="6946231"/>
            <a:ext cx="2219135" cy="450428"/>
          </a:xfrm>
          <a:custGeom>
            <a:avLst/>
            <a:gdLst>
              <a:gd name="connsiteX0" fmla="*/ 4908 w 2219135"/>
              <a:gd name="connsiteY0" fmla="*/ 979 h 450428"/>
              <a:gd name="connsiteX1" fmla="*/ 774342 w 2219135"/>
              <a:gd name="connsiteY1" fmla="*/ 224003 h 450428"/>
              <a:gd name="connsiteX2" fmla="*/ 1354206 w 2219135"/>
              <a:gd name="connsiteY2" fmla="*/ 224003 h 450428"/>
              <a:gd name="connsiteX3" fmla="*/ 2179396 w 2219135"/>
              <a:gd name="connsiteY3" fmla="*/ 12130 h 450428"/>
              <a:gd name="connsiteX4" fmla="*/ 2045581 w 2219135"/>
              <a:gd name="connsiteY4" fmla="*/ 101340 h 450428"/>
              <a:gd name="connsiteX5" fmla="*/ 1666440 w 2219135"/>
              <a:gd name="connsiteY5" fmla="*/ 368969 h 450428"/>
              <a:gd name="connsiteX6" fmla="*/ 975064 w 2219135"/>
              <a:gd name="connsiteY6" fmla="*/ 447028 h 450428"/>
              <a:gd name="connsiteX7" fmla="*/ 4908 w 2219135"/>
              <a:gd name="connsiteY7" fmla="*/ 279759 h 450428"/>
              <a:gd name="connsiteX8" fmla="*/ 573620 w 2219135"/>
              <a:gd name="connsiteY8" fmla="*/ 324364 h 450428"/>
              <a:gd name="connsiteX9" fmla="*/ 4908 w 2219135"/>
              <a:gd name="connsiteY9" fmla="*/ 979 h 45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135" h="450428">
                <a:moveTo>
                  <a:pt x="4908" y="979"/>
                </a:moveTo>
                <a:cubicBezTo>
                  <a:pt x="38362" y="-15748"/>
                  <a:pt x="549459" y="186832"/>
                  <a:pt x="774342" y="224003"/>
                </a:cubicBezTo>
                <a:cubicBezTo>
                  <a:pt x="999225" y="261174"/>
                  <a:pt x="1120030" y="259315"/>
                  <a:pt x="1354206" y="224003"/>
                </a:cubicBezTo>
                <a:cubicBezTo>
                  <a:pt x="1588382" y="188691"/>
                  <a:pt x="2064167" y="32574"/>
                  <a:pt x="2179396" y="12130"/>
                </a:cubicBezTo>
                <a:cubicBezTo>
                  <a:pt x="2294625" y="-8314"/>
                  <a:pt x="2131074" y="41867"/>
                  <a:pt x="2045581" y="101340"/>
                </a:cubicBezTo>
                <a:cubicBezTo>
                  <a:pt x="1960088" y="160813"/>
                  <a:pt x="1844859" y="311354"/>
                  <a:pt x="1666440" y="368969"/>
                </a:cubicBezTo>
                <a:cubicBezTo>
                  <a:pt x="1488021" y="426584"/>
                  <a:pt x="1251986" y="461896"/>
                  <a:pt x="975064" y="447028"/>
                </a:cubicBezTo>
                <a:cubicBezTo>
                  <a:pt x="698142" y="432160"/>
                  <a:pt x="71815" y="300203"/>
                  <a:pt x="4908" y="279759"/>
                </a:cubicBezTo>
                <a:cubicBezTo>
                  <a:pt x="-61999" y="259315"/>
                  <a:pt x="577337" y="368969"/>
                  <a:pt x="573620" y="324364"/>
                </a:cubicBezTo>
                <a:cubicBezTo>
                  <a:pt x="569903" y="279759"/>
                  <a:pt x="-28546" y="17706"/>
                  <a:pt x="4908" y="97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1FD5A15-9343-4666-D0A2-1123543041E1}"/>
              </a:ext>
            </a:extLst>
          </p:cNvPr>
          <p:cNvSpPr/>
          <p:nvPr/>
        </p:nvSpPr>
        <p:spPr>
          <a:xfrm>
            <a:off x="3920293" y="7046151"/>
            <a:ext cx="1856310" cy="499495"/>
          </a:xfrm>
          <a:custGeom>
            <a:avLst/>
            <a:gdLst>
              <a:gd name="connsiteX0" fmla="*/ 4936 w 1856310"/>
              <a:gd name="connsiteY0" fmla="*/ 1420 h 499495"/>
              <a:gd name="connsiteX1" fmla="*/ 740917 w 1856310"/>
              <a:gd name="connsiteY1" fmla="*/ 291351 h 499495"/>
              <a:gd name="connsiteX2" fmla="*/ 1811434 w 1856310"/>
              <a:gd name="connsiteY2" fmla="*/ 135234 h 499495"/>
              <a:gd name="connsiteX3" fmla="*/ 1577258 w 1856310"/>
              <a:gd name="connsiteY3" fmla="*/ 280200 h 499495"/>
              <a:gd name="connsiteX4" fmla="*/ 863580 w 1856310"/>
              <a:gd name="connsiteY4" fmla="*/ 480922 h 499495"/>
              <a:gd name="connsiteX5" fmla="*/ 439834 w 1856310"/>
              <a:gd name="connsiteY5" fmla="*/ 436317 h 499495"/>
              <a:gd name="connsiteX6" fmla="*/ 4936 w 1856310"/>
              <a:gd name="connsiteY6" fmla="*/ 1420 h 49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310" h="499495">
                <a:moveTo>
                  <a:pt x="4936" y="1420"/>
                </a:moveTo>
                <a:cubicBezTo>
                  <a:pt x="55116" y="-22741"/>
                  <a:pt x="439834" y="269049"/>
                  <a:pt x="740917" y="291351"/>
                </a:cubicBezTo>
                <a:cubicBezTo>
                  <a:pt x="1042000" y="313653"/>
                  <a:pt x="1672044" y="137092"/>
                  <a:pt x="1811434" y="135234"/>
                </a:cubicBezTo>
                <a:cubicBezTo>
                  <a:pt x="1950824" y="133376"/>
                  <a:pt x="1735234" y="222585"/>
                  <a:pt x="1577258" y="280200"/>
                </a:cubicBezTo>
                <a:cubicBezTo>
                  <a:pt x="1419282" y="337815"/>
                  <a:pt x="1053151" y="454903"/>
                  <a:pt x="863580" y="480922"/>
                </a:cubicBezTo>
                <a:cubicBezTo>
                  <a:pt x="674009" y="506942"/>
                  <a:pt x="579224" y="516234"/>
                  <a:pt x="439834" y="436317"/>
                </a:cubicBezTo>
                <a:cubicBezTo>
                  <a:pt x="300444" y="356400"/>
                  <a:pt x="-45244" y="25581"/>
                  <a:pt x="4936" y="142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36517429-9832-DEAE-9798-1D8983235643}"/>
              </a:ext>
            </a:extLst>
          </p:cNvPr>
          <p:cNvSpPr/>
          <p:nvPr/>
        </p:nvSpPr>
        <p:spPr>
          <a:xfrm>
            <a:off x="1622974" y="1279133"/>
            <a:ext cx="2068381" cy="4287203"/>
          </a:xfrm>
          <a:custGeom>
            <a:avLst/>
            <a:gdLst>
              <a:gd name="connsiteX0" fmla="*/ 1789299 w 2068381"/>
              <a:gd name="connsiteY0" fmla="*/ 382399 h 4287203"/>
              <a:gd name="connsiteX1" fmla="*/ 1343250 w 2068381"/>
              <a:gd name="connsiteY1" fmla="*/ 1263345 h 4287203"/>
              <a:gd name="connsiteX2" fmla="*/ 986411 w 2068381"/>
              <a:gd name="connsiteY2" fmla="*/ 1954721 h 4287203"/>
              <a:gd name="connsiteX3" fmla="*/ 785689 w 2068381"/>
              <a:gd name="connsiteY3" fmla="*/ 3593950 h 4287203"/>
              <a:gd name="connsiteX4" fmla="*/ 796841 w 2068381"/>
              <a:gd name="connsiteY4" fmla="*/ 4285326 h 4287203"/>
              <a:gd name="connsiteX5" fmla="*/ 718782 w 2068381"/>
              <a:gd name="connsiteY5" fmla="*/ 3805823 h 4287203"/>
              <a:gd name="connsiteX6" fmla="*/ 718782 w 2068381"/>
              <a:gd name="connsiteY6" fmla="*/ 4039999 h 4287203"/>
              <a:gd name="connsiteX7" fmla="*/ 272733 w 2068381"/>
              <a:gd name="connsiteY7" fmla="*/ 2757608 h 4287203"/>
              <a:gd name="connsiteX8" fmla="*/ 5104 w 2068381"/>
              <a:gd name="connsiteY8" fmla="*/ 1229891 h 4287203"/>
              <a:gd name="connsiteX9" fmla="*/ 127767 w 2068381"/>
              <a:gd name="connsiteY9" fmla="*/ 1586730 h 4287203"/>
              <a:gd name="connsiteX10" fmla="*/ 495758 w 2068381"/>
              <a:gd name="connsiteY10" fmla="*/ 482760 h 4287203"/>
              <a:gd name="connsiteX11" fmla="*/ 395397 w 2068381"/>
              <a:gd name="connsiteY11" fmla="*/ 806145 h 4287203"/>
              <a:gd name="connsiteX12" fmla="*/ 1120226 w 2068381"/>
              <a:gd name="connsiteY12" fmla="*/ 148223 h 4287203"/>
              <a:gd name="connsiteX13" fmla="*/ 1008714 w 2068381"/>
              <a:gd name="connsiteY13" fmla="*/ 449306 h 4287203"/>
              <a:gd name="connsiteX14" fmla="*/ 1465914 w 2068381"/>
              <a:gd name="connsiteY14" fmla="*/ 3257 h 4287203"/>
              <a:gd name="connsiteX15" fmla="*/ 1677787 w 2068381"/>
              <a:gd name="connsiteY15" fmla="*/ 248584 h 4287203"/>
              <a:gd name="connsiteX16" fmla="*/ 2068080 w 2068381"/>
              <a:gd name="connsiteY16" fmla="*/ 270887 h 4287203"/>
              <a:gd name="connsiteX17" fmla="*/ 1610880 w 2068381"/>
              <a:gd name="connsiteY17" fmla="*/ 348945 h 4287203"/>
              <a:gd name="connsiteX18" fmla="*/ 1387855 w 2068381"/>
              <a:gd name="connsiteY18" fmla="*/ 761540 h 4287203"/>
              <a:gd name="connsiteX19" fmla="*/ 1789299 w 2068381"/>
              <a:gd name="connsiteY19" fmla="*/ 382399 h 4287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68381" h="4287203">
                <a:moveTo>
                  <a:pt x="1789299" y="382399"/>
                </a:moveTo>
                <a:cubicBezTo>
                  <a:pt x="1781865" y="466033"/>
                  <a:pt x="1477065" y="1001291"/>
                  <a:pt x="1343250" y="1263345"/>
                </a:cubicBezTo>
                <a:cubicBezTo>
                  <a:pt x="1209435" y="1525399"/>
                  <a:pt x="1079338" y="1566287"/>
                  <a:pt x="986411" y="1954721"/>
                </a:cubicBezTo>
                <a:cubicBezTo>
                  <a:pt x="893484" y="2343155"/>
                  <a:pt x="817284" y="3205516"/>
                  <a:pt x="785689" y="3593950"/>
                </a:cubicBezTo>
                <a:cubicBezTo>
                  <a:pt x="754094" y="3982384"/>
                  <a:pt x="807992" y="4250014"/>
                  <a:pt x="796841" y="4285326"/>
                </a:cubicBezTo>
                <a:cubicBezTo>
                  <a:pt x="785690" y="4320638"/>
                  <a:pt x="731792" y="3846711"/>
                  <a:pt x="718782" y="3805823"/>
                </a:cubicBezTo>
                <a:cubicBezTo>
                  <a:pt x="705772" y="3764935"/>
                  <a:pt x="793123" y="4214701"/>
                  <a:pt x="718782" y="4039999"/>
                </a:cubicBezTo>
                <a:cubicBezTo>
                  <a:pt x="644441" y="3865297"/>
                  <a:pt x="391679" y="3225959"/>
                  <a:pt x="272733" y="2757608"/>
                </a:cubicBezTo>
                <a:cubicBezTo>
                  <a:pt x="153787" y="2289257"/>
                  <a:pt x="29265" y="1425037"/>
                  <a:pt x="5104" y="1229891"/>
                </a:cubicBezTo>
                <a:cubicBezTo>
                  <a:pt x="-19057" y="1034745"/>
                  <a:pt x="45991" y="1711252"/>
                  <a:pt x="127767" y="1586730"/>
                </a:cubicBezTo>
                <a:cubicBezTo>
                  <a:pt x="209543" y="1462208"/>
                  <a:pt x="451153" y="612857"/>
                  <a:pt x="495758" y="482760"/>
                </a:cubicBezTo>
                <a:cubicBezTo>
                  <a:pt x="540363" y="352663"/>
                  <a:pt x="291319" y="861901"/>
                  <a:pt x="395397" y="806145"/>
                </a:cubicBezTo>
                <a:cubicBezTo>
                  <a:pt x="499475" y="750389"/>
                  <a:pt x="1018007" y="207696"/>
                  <a:pt x="1120226" y="148223"/>
                </a:cubicBezTo>
                <a:cubicBezTo>
                  <a:pt x="1222445" y="88750"/>
                  <a:pt x="951099" y="473467"/>
                  <a:pt x="1008714" y="449306"/>
                </a:cubicBezTo>
                <a:cubicBezTo>
                  <a:pt x="1066329" y="425145"/>
                  <a:pt x="1354402" y="36711"/>
                  <a:pt x="1465914" y="3257"/>
                </a:cubicBezTo>
                <a:cubicBezTo>
                  <a:pt x="1577426" y="-30197"/>
                  <a:pt x="1577426" y="203979"/>
                  <a:pt x="1677787" y="248584"/>
                </a:cubicBezTo>
                <a:cubicBezTo>
                  <a:pt x="1778148" y="293189"/>
                  <a:pt x="2079231" y="254160"/>
                  <a:pt x="2068080" y="270887"/>
                </a:cubicBezTo>
                <a:cubicBezTo>
                  <a:pt x="2056929" y="287614"/>
                  <a:pt x="1724251" y="267169"/>
                  <a:pt x="1610880" y="348945"/>
                </a:cubicBezTo>
                <a:cubicBezTo>
                  <a:pt x="1497509" y="430721"/>
                  <a:pt x="1359977" y="748530"/>
                  <a:pt x="1387855" y="761540"/>
                </a:cubicBezTo>
                <a:cubicBezTo>
                  <a:pt x="1415733" y="774550"/>
                  <a:pt x="1796733" y="298765"/>
                  <a:pt x="1789299" y="38239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84F6003-D179-5385-977B-99B9F22EB962}"/>
              </a:ext>
            </a:extLst>
          </p:cNvPr>
          <p:cNvSpPr/>
          <p:nvPr/>
        </p:nvSpPr>
        <p:spPr>
          <a:xfrm>
            <a:off x="2740889" y="194405"/>
            <a:ext cx="5301408" cy="2002522"/>
          </a:xfrm>
          <a:custGeom>
            <a:avLst/>
            <a:gdLst>
              <a:gd name="connsiteX0" fmla="*/ 994770 w 5301408"/>
              <a:gd name="connsiteY0" fmla="*/ 1656697 h 2002522"/>
              <a:gd name="connsiteX1" fmla="*/ 214184 w 5301408"/>
              <a:gd name="connsiteY1" fmla="*/ 1389068 h 2002522"/>
              <a:gd name="connsiteX2" fmla="*/ 80370 w 5301408"/>
              <a:gd name="connsiteY2" fmla="*/ 1076834 h 2002522"/>
              <a:gd name="connsiteX3" fmla="*/ 1307004 w 5301408"/>
              <a:gd name="connsiteY3" fmla="*/ 418912 h 2002522"/>
              <a:gd name="connsiteX4" fmla="*/ 849804 w 5301408"/>
              <a:gd name="connsiteY4" fmla="*/ 363156 h 2002522"/>
              <a:gd name="connsiteX5" fmla="*/ 3180409 w 5301408"/>
              <a:gd name="connsiteY5" fmla="*/ 207039 h 2002522"/>
              <a:gd name="connsiteX6" fmla="*/ 2901628 w 5301408"/>
              <a:gd name="connsiteY6" fmla="*/ 62073 h 2002522"/>
              <a:gd name="connsiteX7" fmla="*/ 4719277 w 5301408"/>
              <a:gd name="connsiteY7" fmla="*/ 1311010 h 2002522"/>
              <a:gd name="connsiteX8" fmla="*/ 5299140 w 5301408"/>
              <a:gd name="connsiteY8" fmla="*/ 1790512 h 2002522"/>
              <a:gd name="connsiteX9" fmla="*/ 4897696 w 5301408"/>
              <a:gd name="connsiteY9" fmla="*/ 1556336 h 2002522"/>
              <a:gd name="connsiteX10" fmla="*/ 4328984 w 5301408"/>
              <a:gd name="connsiteY10" fmla="*/ 1723605 h 2002522"/>
              <a:gd name="connsiteX11" fmla="*/ 3894087 w 5301408"/>
              <a:gd name="connsiteY11" fmla="*/ 1835117 h 2002522"/>
              <a:gd name="connsiteX12" fmla="*/ 2857023 w 5301408"/>
              <a:gd name="connsiteY12" fmla="*/ 1779361 h 2002522"/>
              <a:gd name="connsiteX13" fmla="*/ 1730750 w 5301408"/>
              <a:gd name="connsiteY13" fmla="*/ 1980083 h 2002522"/>
              <a:gd name="connsiteX14" fmla="*/ 2645150 w 5301408"/>
              <a:gd name="connsiteY14" fmla="*/ 1166044 h 2002522"/>
              <a:gd name="connsiteX15" fmla="*/ 1418516 w 5301408"/>
              <a:gd name="connsiteY15" fmla="*/ 1768210 h 2002522"/>
              <a:gd name="connsiteX16" fmla="*/ 1608087 w 5301408"/>
              <a:gd name="connsiteY16" fmla="*/ 1244102 h 2002522"/>
              <a:gd name="connsiteX17" fmla="*/ 1228945 w 5301408"/>
              <a:gd name="connsiteY17" fmla="*/ 1690151 h 2002522"/>
              <a:gd name="connsiteX18" fmla="*/ 994770 w 5301408"/>
              <a:gd name="connsiteY18" fmla="*/ 1656697 h 200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1408" h="2002522">
                <a:moveTo>
                  <a:pt x="994770" y="1656697"/>
                </a:moveTo>
                <a:cubicBezTo>
                  <a:pt x="825643" y="1606517"/>
                  <a:pt x="366584" y="1485712"/>
                  <a:pt x="214184" y="1389068"/>
                </a:cubicBezTo>
                <a:cubicBezTo>
                  <a:pt x="61784" y="1292424"/>
                  <a:pt x="-101767" y="1238527"/>
                  <a:pt x="80370" y="1076834"/>
                </a:cubicBezTo>
                <a:cubicBezTo>
                  <a:pt x="262507" y="915141"/>
                  <a:pt x="1178765" y="537858"/>
                  <a:pt x="1307004" y="418912"/>
                </a:cubicBezTo>
                <a:cubicBezTo>
                  <a:pt x="1435243" y="299966"/>
                  <a:pt x="537570" y="398468"/>
                  <a:pt x="849804" y="363156"/>
                </a:cubicBezTo>
                <a:cubicBezTo>
                  <a:pt x="1162038" y="327844"/>
                  <a:pt x="2838438" y="257219"/>
                  <a:pt x="3180409" y="207039"/>
                </a:cubicBezTo>
                <a:cubicBezTo>
                  <a:pt x="3522380" y="156859"/>
                  <a:pt x="2645150" y="-121922"/>
                  <a:pt x="2901628" y="62073"/>
                </a:cubicBezTo>
                <a:cubicBezTo>
                  <a:pt x="3158106" y="246068"/>
                  <a:pt x="4319692" y="1022937"/>
                  <a:pt x="4719277" y="1311010"/>
                </a:cubicBezTo>
                <a:cubicBezTo>
                  <a:pt x="5118862" y="1599083"/>
                  <a:pt x="5269404" y="1749624"/>
                  <a:pt x="5299140" y="1790512"/>
                </a:cubicBezTo>
                <a:cubicBezTo>
                  <a:pt x="5328876" y="1831400"/>
                  <a:pt x="5059389" y="1567487"/>
                  <a:pt x="4897696" y="1556336"/>
                </a:cubicBezTo>
                <a:cubicBezTo>
                  <a:pt x="4736003" y="1545185"/>
                  <a:pt x="4496252" y="1677142"/>
                  <a:pt x="4328984" y="1723605"/>
                </a:cubicBezTo>
                <a:cubicBezTo>
                  <a:pt x="4161716" y="1770068"/>
                  <a:pt x="4139414" y="1825824"/>
                  <a:pt x="3894087" y="1835117"/>
                </a:cubicBezTo>
                <a:cubicBezTo>
                  <a:pt x="3648760" y="1844410"/>
                  <a:pt x="3217579" y="1755200"/>
                  <a:pt x="2857023" y="1779361"/>
                </a:cubicBezTo>
                <a:cubicBezTo>
                  <a:pt x="2496467" y="1803522"/>
                  <a:pt x="1766062" y="2082302"/>
                  <a:pt x="1730750" y="1980083"/>
                </a:cubicBezTo>
                <a:cubicBezTo>
                  <a:pt x="1695438" y="1877864"/>
                  <a:pt x="2697189" y="1201356"/>
                  <a:pt x="2645150" y="1166044"/>
                </a:cubicBezTo>
                <a:cubicBezTo>
                  <a:pt x="2593111" y="1130732"/>
                  <a:pt x="1591360" y="1755200"/>
                  <a:pt x="1418516" y="1768210"/>
                </a:cubicBezTo>
                <a:cubicBezTo>
                  <a:pt x="1245672" y="1781220"/>
                  <a:pt x="1639682" y="1257112"/>
                  <a:pt x="1608087" y="1244102"/>
                </a:cubicBezTo>
                <a:cubicBezTo>
                  <a:pt x="1576492" y="1231092"/>
                  <a:pt x="1325589" y="1615810"/>
                  <a:pt x="1228945" y="1690151"/>
                </a:cubicBezTo>
                <a:cubicBezTo>
                  <a:pt x="1132301" y="1764492"/>
                  <a:pt x="1163897" y="1706877"/>
                  <a:pt x="994770" y="165669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BCF1E87-74FA-BF28-6C7D-FA25B2A7642B}"/>
              </a:ext>
            </a:extLst>
          </p:cNvPr>
          <p:cNvSpPr/>
          <p:nvPr/>
        </p:nvSpPr>
        <p:spPr>
          <a:xfrm>
            <a:off x="6413266" y="1270007"/>
            <a:ext cx="1694785" cy="4265752"/>
          </a:xfrm>
          <a:custGeom>
            <a:avLst/>
            <a:gdLst>
              <a:gd name="connsiteX0" fmla="*/ 9836 w 1694785"/>
              <a:gd name="connsiteY0" fmla="*/ 358071 h 4265752"/>
              <a:gd name="connsiteX1" fmla="*/ 913085 w 1694785"/>
              <a:gd name="connsiteY1" fmla="*/ 1807730 h 4265752"/>
              <a:gd name="connsiteX2" fmla="*/ 868480 w 1694785"/>
              <a:gd name="connsiteY2" fmla="*/ 1729671 h 4265752"/>
              <a:gd name="connsiteX3" fmla="*/ 890783 w 1694785"/>
              <a:gd name="connsiteY3" fmla="*/ 2287232 h 4265752"/>
              <a:gd name="connsiteX4" fmla="*/ 812724 w 1694785"/>
              <a:gd name="connsiteY4" fmla="*/ 2978608 h 4265752"/>
              <a:gd name="connsiteX5" fmla="*/ 913085 w 1694785"/>
              <a:gd name="connsiteY5" fmla="*/ 3536169 h 4265752"/>
              <a:gd name="connsiteX6" fmla="*/ 946539 w 1694785"/>
              <a:gd name="connsiteY6" fmla="*/ 4260998 h 4265752"/>
              <a:gd name="connsiteX7" fmla="*/ 935388 w 1694785"/>
              <a:gd name="connsiteY7" fmla="*/ 3814949 h 4265752"/>
              <a:gd name="connsiteX8" fmla="*/ 1336832 w 1694785"/>
              <a:gd name="connsiteY8" fmla="*/ 3134725 h 4265752"/>
              <a:gd name="connsiteX9" fmla="*/ 1593310 w 1694785"/>
              <a:gd name="connsiteY9" fmla="*/ 2532559 h 4265752"/>
              <a:gd name="connsiteX10" fmla="*/ 1693671 w 1694785"/>
              <a:gd name="connsiteY10" fmla="*/ 1874637 h 4265752"/>
              <a:gd name="connsiteX11" fmla="*/ 1537554 w 1694785"/>
              <a:gd name="connsiteY11" fmla="*/ 1004842 h 4265752"/>
              <a:gd name="connsiteX12" fmla="*/ 756968 w 1694785"/>
              <a:gd name="connsiteY12" fmla="*/ 1232 h 4265752"/>
              <a:gd name="connsiteX13" fmla="*/ 1236471 w 1694785"/>
              <a:gd name="connsiteY13" fmla="*/ 781817 h 4265752"/>
              <a:gd name="connsiteX14" fmla="*/ 322071 w 1694785"/>
              <a:gd name="connsiteY14" fmla="*/ 12383 h 4265752"/>
              <a:gd name="connsiteX15" fmla="*/ 1024597 w 1694785"/>
              <a:gd name="connsiteY15" fmla="*/ 949086 h 4265752"/>
              <a:gd name="connsiteX16" fmla="*/ 467036 w 1694785"/>
              <a:gd name="connsiteY16" fmla="*/ 525339 h 4265752"/>
              <a:gd name="connsiteX17" fmla="*/ 9836 w 1694785"/>
              <a:gd name="connsiteY17" fmla="*/ 358071 h 426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94785" h="4265752">
                <a:moveTo>
                  <a:pt x="9836" y="358071"/>
                </a:moveTo>
                <a:cubicBezTo>
                  <a:pt x="84178" y="571803"/>
                  <a:pt x="769978" y="1579130"/>
                  <a:pt x="913085" y="1807730"/>
                </a:cubicBezTo>
                <a:cubicBezTo>
                  <a:pt x="1056192" y="2036330"/>
                  <a:pt x="872197" y="1649754"/>
                  <a:pt x="868480" y="1729671"/>
                </a:cubicBezTo>
                <a:cubicBezTo>
                  <a:pt x="864763" y="1809588"/>
                  <a:pt x="900076" y="2079076"/>
                  <a:pt x="890783" y="2287232"/>
                </a:cubicBezTo>
                <a:cubicBezTo>
                  <a:pt x="881490" y="2495388"/>
                  <a:pt x="809007" y="2770452"/>
                  <a:pt x="812724" y="2978608"/>
                </a:cubicBezTo>
                <a:cubicBezTo>
                  <a:pt x="816441" y="3186764"/>
                  <a:pt x="890783" y="3322437"/>
                  <a:pt x="913085" y="3536169"/>
                </a:cubicBezTo>
                <a:cubicBezTo>
                  <a:pt x="935388" y="3749901"/>
                  <a:pt x="942822" y="4214535"/>
                  <a:pt x="946539" y="4260998"/>
                </a:cubicBezTo>
                <a:cubicBezTo>
                  <a:pt x="950256" y="4307461"/>
                  <a:pt x="870339" y="4002661"/>
                  <a:pt x="935388" y="3814949"/>
                </a:cubicBezTo>
                <a:cubicBezTo>
                  <a:pt x="1000437" y="3627237"/>
                  <a:pt x="1227178" y="3348457"/>
                  <a:pt x="1336832" y="3134725"/>
                </a:cubicBezTo>
                <a:cubicBezTo>
                  <a:pt x="1446486" y="2920993"/>
                  <a:pt x="1533837" y="2742574"/>
                  <a:pt x="1593310" y="2532559"/>
                </a:cubicBezTo>
                <a:cubicBezTo>
                  <a:pt x="1652783" y="2322544"/>
                  <a:pt x="1702964" y="2129257"/>
                  <a:pt x="1693671" y="1874637"/>
                </a:cubicBezTo>
                <a:cubicBezTo>
                  <a:pt x="1684378" y="1620017"/>
                  <a:pt x="1693671" y="1317076"/>
                  <a:pt x="1537554" y="1004842"/>
                </a:cubicBezTo>
                <a:cubicBezTo>
                  <a:pt x="1381437" y="692608"/>
                  <a:pt x="807148" y="38403"/>
                  <a:pt x="756968" y="1232"/>
                </a:cubicBezTo>
                <a:cubicBezTo>
                  <a:pt x="706788" y="-35939"/>
                  <a:pt x="1308954" y="779959"/>
                  <a:pt x="1236471" y="781817"/>
                </a:cubicBezTo>
                <a:cubicBezTo>
                  <a:pt x="1163988" y="783675"/>
                  <a:pt x="357383" y="-15495"/>
                  <a:pt x="322071" y="12383"/>
                </a:cubicBezTo>
                <a:cubicBezTo>
                  <a:pt x="286759" y="40261"/>
                  <a:pt x="1000436" y="863593"/>
                  <a:pt x="1024597" y="949086"/>
                </a:cubicBezTo>
                <a:cubicBezTo>
                  <a:pt x="1048758" y="1034579"/>
                  <a:pt x="632446" y="625700"/>
                  <a:pt x="467036" y="525339"/>
                </a:cubicBezTo>
                <a:cubicBezTo>
                  <a:pt x="301626" y="424978"/>
                  <a:pt x="-64506" y="144339"/>
                  <a:pt x="9836" y="35807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71D25A0C-F85D-722D-2A5B-7C796B356672}"/>
              </a:ext>
            </a:extLst>
          </p:cNvPr>
          <p:cNvSpPr/>
          <p:nvPr/>
        </p:nvSpPr>
        <p:spPr>
          <a:xfrm>
            <a:off x="7108457" y="4474904"/>
            <a:ext cx="855953" cy="1658138"/>
          </a:xfrm>
          <a:custGeom>
            <a:avLst/>
            <a:gdLst>
              <a:gd name="connsiteX0" fmla="*/ 6021 w 855953"/>
              <a:gd name="connsiteY0" fmla="*/ 610052 h 1658138"/>
              <a:gd name="connsiteX1" fmla="*/ 507826 w 855953"/>
              <a:gd name="connsiteY1" fmla="*/ 97096 h 1658138"/>
              <a:gd name="connsiteX2" fmla="*/ 574733 w 855953"/>
              <a:gd name="connsiteY2" fmla="*/ 19037 h 1658138"/>
              <a:gd name="connsiteX3" fmla="*/ 842363 w 855953"/>
              <a:gd name="connsiteY3" fmla="*/ 331272 h 1658138"/>
              <a:gd name="connsiteX4" fmla="*/ 808909 w 855953"/>
              <a:gd name="connsiteY4" fmla="*/ 465086 h 1658138"/>
              <a:gd name="connsiteX5" fmla="*/ 742002 w 855953"/>
              <a:gd name="connsiteY5" fmla="*/ 788472 h 1658138"/>
              <a:gd name="connsiteX6" fmla="*/ 307104 w 855953"/>
              <a:gd name="connsiteY6" fmla="*/ 1212218 h 1658138"/>
              <a:gd name="connsiteX7" fmla="*/ 396314 w 855953"/>
              <a:gd name="connsiteY7" fmla="*/ 1290276 h 1658138"/>
              <a:gd name="connsiteX8" fmla="*/ 284802 w 855953"/>
              <a:gd name="connsiteY8" fmla="*/ 1513301 h 1658138"/>
              <a:gd name="connsiteX9" fmla="*/ 418616 w 855953"/>
              <a:gd name="connsiteY9" fmla="*/ 1647116 h 1658138"/>
              <a:gd name="connsiteX10" fmla="*/ 351709 w 855953"/>
              <a:gd name="connsiteY10" fmla="*/ 1223369 h 1658138"/>
              <a:gd name="connsiteX11" fmla="*/ 195592 w 855953"/>
              <a:gd name="connsiteY11" fmla="*/ 1412940 h 1658138"/>
              <a:gd name="connsiteX12" fmla="*/ 318255 w 855953"/>
              <a:gd name="connsiteY12" fmla="*/ 799623 h 1658138"/>
              <a:gd name="connsiteX13" fmla="*/ 50626 w 855953"/>
              <a:gd name="connsiteY13" fmla="*/ 944589 h 1658138"/>
              <a:gd name="connsiteX14" fmla="*/ 217894 w 855953"/>
              <a:gd name="connsiteY14" fmla="*/ 576598 h 1658138"/>
              <a:gd name="connsiteX15" fmla="*/ 6021 w 855953"/>
              <a:gd name="connsiteY15" fmla="*/ 610052 h 165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5953" h="1658138">
                <a:moveTo>
                  <a:pt x="6021" y="610052"/>
                </a:moveTo>
                <a:cubicBezTo>
                  <a:pt x="54343" y="530135"/>
                  <a:pt x="413041" y="195598"/>
                  <a:pt x="507826" y="97096"/>
                </a:cubicBezTo>
                <a:cubicBezTo>
                  <a:pt x="602611" y="-1406"/>
                  <a:pt x="518977" y="-19992"/>
                  <a:pt x="574733" y="19037"/>
                </a:cubicBezTo>
                <a:cubicBezTo>
                  <a:pt x="630489" y="58066"/>
                  <a:pt x="803334" y="256930"/>
                  <a:pt x="842363" y="331272"/>
                </a:cubicBezTo>
                <a:cubicBezTo>
                  <a:pt x="881392" y="405613"/>
                  <a:pt x="825636" y="388886"/>
                  <a:pt x="808909" y="465086"/>
                </a:cubicBezTo>
                <a:cubicBezTo>
                  <a:pt x="792182" y="541286"/>
                  <a:pt x="825636" y="663950"/>
                  <a:pt x="742002" y="788472"/>
                </a:cubicBezTo>
                <a:cubicBezTo>
                  <a:pt x="658368" y="912994"/>
                  <a:pt x="364719" y="1128584"/>
                  <a:pt x="307104" y="1212218"/>
                </a:cubicBezTo>
                <a:cubicBezTo>
                  <a:pt x="249489" y="1295852"/>
                  <a:pt x="400031" y="1240096"/>
                  <a:pt x="396314" y="1290276"/>
                </a:cubicBezTo>
                <a:cubicBezTo>
                  <a:pt x="392597" y="1340456"/>
                  <a:pt x="281085" y="1453828"/>
                  <a:pt x="284802" y="1513301"/>
                </a:cubicBezTo>
                <a:cubicBezTo>
                  <a:pt x="288519" y="1572774"/>
                  <a:pt x="407465" y="1695438"/>
                  <a:pt x="418616" y="1647116"/>
                </a:cubicBezTo>
                <a:cubicBezTo>
                  <a:pt x="429767" y="1598794"/>
                  <a:pt x="388880" y="1262398"/>
                  <a:pt x="351709" y="1223369"/>
                </a:cubicBezTo>
                <a:cubicBezTo>
                  <a:pt x="314538" y="1184340"/>
                  <a:pt x="201168" y="1483564"/>
                  <a:pt x="195592" y="1412940"/>
                </a:cubicBezTo>
                <a:cubicBezTo>
                  <a:pt x="190016" y="1342316"/>
                  <a:pt x="342416" y="877681"/>
                  <a:pt x="318255" y="799623"/>
                </a:cubicBezTo>
                <a:cubicBezTo>
                  <a:pt x="294094" y="721565"/>
                  <a:pt x="67353" y="981760"/>
                  <a:pt x="50626" y="944589"/>
                </a:cubicBezTo>
                <a:cubicBezTo>
                  <a:pt x="33899" y="907418"/>
                  <a:pt x="219752" y="636071"/>
                  <a:pt x="217894" y="576598"/>
                </a:cubicBezTo>
                <a:cubicBezTo>
                  <a:pt x="216036" y="517125"/>
                  <a:pt x="-42301" y="689969"/>
                  <a:pt x="6021" y="61005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6204CD1C-71E1-ED84-9F83-47F930C247FF}"/>
              </a:ext>
            </a:extLst>
          </p:cNvPr>
          <p:cNvSpPr/>
          <p:nvPr/>
        </p:nvSpPr>
        <p:spPr>
          <a:xfrm>
            <a:off x="1679937" y="4121564"/>
            <a:ext cx="695112" cy="2495923"/>
          </a:xfrm>
          <a:custGeom>
            <a:avLst/>
            <a:gdLst>
              <a:gd name="connsiteX0" fmla="*/ 249224 w 695112"/>
              <a:gd name="connsiteY0" fmla="*/ 4387 h 2495923"/>
              <a:gd name="connsiteX1" fmla="*/ 494551 w 695112"/>
              <a:gd name="connsiteY1" fmla="*/ 762670 h 2495923"/>
              <a:gd name="connsiteX2" fmla="*/ 617214 w 695112"/>
              <a:gd name="connsiteY2" fmla="*/ 1353685 h 2495923"/>
              <a:gd name="connsiteX3" fmla="*/ 617214 w 695112"/>
              <a:gd name="connsiteY3" fmla="*/ 1576709 h 2495923"/>
              <a:gd name="connsiteX4" fmla="*/ 449946 w 695112"/>
              <a:gd name="connsiteY4" fmla="*/ 1063753 h 2495923"/>
              <a:gd name="connsiteX5" fmla="*/ 516853 w 695112"/>
              <a:gd name="connsiteY5" fmla="*/ 1543256 h 2495923"/>
              <a:gd name="connsiteX6" fmla="*/ 583761 w 695112"/>
              <a:gd name="connsiteY6" fmla="*/ 2000456 h 2495923"/>
              <a:gd name="connsiteX7" fmla="*/ 650668 w 695112"/>
              <a:gd name="connsiteY7" fmla="*/ 2279236 h 2495923"/>
              <a:gd name="connsiteX8" fmla="*/ 617214 w 695112"/>
              <a:gd name="connsiteY8" fmla="*/ 2167724 h 2495923"/>
              <a:gd name="connsiteX9" fmla="*/ 661819 w 695112"/>
              <a:gd name="connsiteY9" fmla="*/ 2468807 h 2495923"/>
              <a:gd name="connsiteX10" fmla="*/ 48502 w 695112"/>
              <a:gd name="connsiteY10" fmla="*/ 1364836 h 2495923"/>
              <a:gd name="connsiteX11" fmla="*/ 59653 w 695112"/>
              <a:gd name="connsiteY11" fmla="*/ 495041 h 2495923"/>
              <a:gd name="connsiteX12" fmla="*/ 249224 w 695112"/>
              <a:gd name="connsiteY12" fmla="*/ 4387 h 249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112" h="2495923">
                <a:moveTo>
                  <a:pt x="249224" y="4387"/>
                </a:moveTo>
                <a:cubicBezTo>
                  <a:pt x="321707" y="48992"/>
                  <a:pt x="433219" y="537787"/>
                  <a:pt x="494551" y="762670"/>
                </a:cubicBezTo>
                <a:cubicBezTo>
                  <a:pt x="555883" y="987553"/>
                  <a:pt x="596770" y="1218012"/>
                  <a:pt x="617214" y="1353685"/>
                </a:cubicBezTo>
                <a:cubicBezTo>
                  <a:pt x="637658" y="1489358"/>
                  <a:pt x="645092" y="1625031"/>
                  <a:pt x="617214" y="1576709"/>
                </a:cubicBezTo>
                <a:cubicBezTo>
                  <a:pt x="589336" y="1528387"/>
                  <a:pt x="466673" y="1069328"/>
                  <a:pt x="449946" y="1063753"/>
                </a:cubicBezTo>
                <a:cubicBezTo>
                  <a:pt x="433219" y="1058178"/>
                  <a:pt x="494551" y="1387139"/>
                  <a:pt x="516853" y="1543256"/>
                </a:cubicBezTo>
                <a:cubicBezTo>
                  <a:pt x="539155" y="1699373"/>
                  <a:pt x="561459" y="1877793"/>
                  <a:pt x="583761" y="2000456"/>
                </a:cubicBezTo>
                <a:cubicBezTo>
                  <a:pt x="606063" y="2123119"/>
                  <a:pt x="645093" y="2251358"/>
                  <a:pt x="650668" y="2279236"/>
                </a:cubicBezTo>
                <a:cubicBezTo>
                  <a:pt x="656243" y="2307114"/>
                  <a:pt x="615356" y="2136129"/>
                  <a:pt x="617214" y="2167724"/>
                </a:cubicBezTo>
                <a:cubicBezTo>
                  <a:pt x="619072" y="2199319"/>
                  <a:pt x="756604" y="2602622"/>
                  <a:pt x="661819" y="2468807"/>
                </a:cubicBezTo>
                <a:cubicBezTo>
                  <a:pt x="567034" y="2334992"/>
                  <a:pt x="148863" y="1693797"/>
                  <a:pt x="48502" y="1364836"/>
                </a:cubicBezTo>
                <a:cubicBezTo>
                  <a:pt x="-51859" y="1035875"/>
                  <a:pt x="29916" y="725499"/>
                  <a:pt x="59653" y="495041"/>
                </a:cubicBezTo>
                <a:cubicBezTo>
                  <a:pt x="89390" y="264583"/>
                  <a:pt x="176741" y="-40218"/>
                  <a:pt x="249224" y="438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D9EBAF7-FFC4-8FA7-0146-A2BCF2D1B598}"/>
              </a:ext>
            </a:extLst>
          </p:cNvPr>
          <p:cNvSpPr/>
          <p:nvPr/>
        </p:nvSpPr>
        <p:spPr>
          <a:xfrm>
            <a:off x="2965262" y="3571818"/>
            <a:ext cx="1607088" cy="344463"/>
          </a:xfrm>
          <a:custGeom>
            <a:avLst/>
            <a:gdLst>
              <a:gd name="connsiteX0" fmla="*/ 34416 w 1607088"/>
              <a:gd name="connsiteY0" fmla="*/ 152689 h 344463"/>
              <a:gd name="connsiteX1" fmla="*/ 692338 w 1607088"/>
              <a:gd name="connsiteY1" fmla="*/ 18875 h 344463"/>
              <a:gd name="connsiteX2" fmla="*/ 915362 w 1607088"/>
              <a:gd name="connsiteY2" fmla="*/ 18875 h 344463"/>
              <a:gd name="connsiteX3" fmla="*/ 1361411 w 1607088"/>
              <a:gd name="connsiteY3" fmla="*/ 186143 h 344463"/>
              <a:gd name="connsiteX4" fmla="*/ 1350260 w 1607088"/>
              <a:gd name="connsiteY4" fmla="*/ 74631 h 344463"/>
              <a:gd name="connsiteX5" fmla="*/ 1606738 w 1607088"/>
              <a:gd name="connsiteY5" fmla="*/ 342260 h 344463"/>
              <a:gd name="connsiteX6" fmla="*/ 1406016 w 1607088"/>
              <a:gd name="connsiteY6" fmla="*/ 208445 h 344463"/>
              <a:gd name="connsiteX7" fmla="*/ 1417167 w 1607088"/>
              <a:gd name="connsiteY7" fmla="*/ 331109 h 344463"/>
              <a:gd name="connsiteX8" fmla="*/ 1104933 w 1607088"/>
              <a:gd name="connsiteY8" fmla="*/ 286504 h 344463"/>
              <a:gd name="connsiteX9" fmla="*/ 859606 w 1607088"/>
              <a:gd name="connsiteY9" fmla="*/ 219597 h 344463"/>
              <a:gd name="connsiteX10" fmla="*/ 447011 w 1607088"/>
              <a:gd name="connsiteY10" fmla="*/ 264202 h 344463"/>
              <a:gd name="connsiteX11" fmla="*/ 1127236 w 1607088"/>
              <a:gd name="connsiteY11" fmla="*/ 253050 h 344463"/>
              <a:gd name="connsiteX12" fmla="*/ 424709 w 1607088"/>
              <a:gd name="connsiteY12" fmla="*/ 264202 h 344463"/>
              <a:gd name="connsiteX13" fmla="*/ 962 w 1607088"/>
              <a:gd name="connsiteY13" fmla="*/ 308806 h 344463"/>
              <a:gd name="connsiteX14" fmla="*/ 536221 w 1607088"/>
              <a:gd name="connsiteY14" fmla="*/ 197294 h 344463"/>
              <a:gd name="connsiteX15" fmla="*/ 34416 w 1607088"/>
              <a:gd name="connsiteY15" fmla="*/ 152689 h 3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07088" h="344463">
                <a:moveTo>
                  <a:pt x="34416" y="152689"/>
                </a:moveTo>
                <a:cubicBezTo>
                  <a:pt x="60435" y="122953"/>
                  <a:pt x="545514" y="41177"/>
                  <a:pt x="692338" y="18875"/>
                </a:cubicBezTo>
                <a:cubicBezTo>
                  <a:pt x="839162" y="-3427"/>
                  <a:pt x="803850" y="-9003"/>
                  <a:pt x="915362" y="18875"/>
                </a:cubicBezTo>
                <a:cubicBezTo>
                  <a:pt x="1026874" y="46753"/>
                  <a:pt x="1288928" y="176850"/>
                  <a:pt x="1361411" y="186143"/>
                </a:cubicBezTo>
                <a:cubicBezTo>
                  <a:pt x="1433894" y="195436"/>
                  <a:pt x="1309372" y="48612"/>
                  <a:pt x="1350260" y="74631"/>
                </a:cubicBezTo>
                <a:cubicBezTo>
                  <a:pt x="1391148" y="100650"/>
                  <a:pt x="1597445" y="319958"/>
                  <a:pt x="1606738" y="342260"/>
                </a:cubicBezTo>
                <a:cubicBezTo>
                  <a:pt x="1616031" y="364562"/>
                  <a:pt x="1437611" y="210303"/>
                  <a:pt x="1406016" y="208445"/>
                </a:cubicBezTo>
                <a:cubicBezTo>
                  <a:pt x="1374421" y="206587"/>
                  <a:pt x="1467348" y="318099"/>
                  <a:pt x="1417167" y="331109"/>
                </a:cubicBezTo>
                <a:cubicBezTo>
                  <a:pt x="1366986" y="344119"/>
                  <a:pt x="1197860" y="305089"/>
                  <a:pt x="1104933" y="286504"/>
                </a:cubicBezTo>
                <a:cubicBezTo>
                  <a:pt x="1012006" y="267919"/>
                  <a:pt x="969260" y="223314"/>
                  <a:pt x="859606" y="219597"/>
                </a:cubicBezTo>
                <a:cubicBezTo>
                  <a:pt x="749952" y="215880"/>
                  <a:pt x="402406" y="258627"/>
                  <a:pt x="447011" y="264202"/>
                </a:cubicBezTo>
                <a:cubicBezTo>
                  <a:pt x="491616" y="269777"/>
                  <a:pt x="1130953" y="253050"/>
                  <a:pt x="1127236" y="253050"/>
                </a:cubicBezTo>
                <a:cubicBezTo>
                  <a:pt x="1123519" y="253050"/>
                  <a:pt x="612421" y="254909"/>
                  <a:pt x="424709" y="264202"/>
                </a:cubicBezTo>
                <a:cubicBezTo>
                  <a:pt x="236997" y="273495"/>
                  <a:pt x="-17623" y="319957"/>
                  <a:pt x="962" y="308806"/>
                </a:cubicBezTo>
                <a:cubicBezTo>
                  <a:pt x="19547" y="297655"/>
                  <a:pt x="526928" y="219596"/>
                  <a:pt x="536221" y="197294"/>
                </a:cubicBezTo>
                <a:cubicBezTo>
                  <a:pt x="545514" y="174992"/>
                  <a:pt x="8397" y="182425"/>
                  <a:pt x="34416" y="1526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EFB170C-119B-8A7E-5F84-3AE3FA9514DD}"/>
              </a:ext>
            </a:extLst>
          </p:cNvPr>
          <p:cNvSpPr/>
          <p:nvPr/>
        </p:nvSpPr>
        <p:spPr>
          <a:xfrm>
            <a:off x="4928153" y="3441286"/>
            <a:ext cx="1874333" cy="640229"/>
          </a:xfrm>
          <a:custGeom>
            <a:avLst/>
            <a:gdLst>
              <a:gd name="connsiteX0" fmla="*/ 686 w 1874333"/>
              <a:gd name="connsiteY0" fmla="*/ 4441 h 640229"/>
              <a:gd name="connsiteX1" fmla="*/ 457886 w 1874333"/>
              <a:gd name="connsiteY1" fmla="*/ 472792 h 640229"/>
              <a:gd name="connsiteX2" fmla="*/ 402130 w 1874333"/>
              <a:gd name="connsiteY2" fmla="*/ 483943 h 640229"/>
              <a:gd name="connsiteX3" fmla="*/ 268315 w 1874333"/>
              <a:gd name="connsiteY3" fmla="*/ 640060 h 640229"/>
              <a:gd name="connsiteX4" fmla="*/ 614003 w 1874333"/>
              <a:gd name="connsiteY4" fmla="*/ 450490 h 640229"/>
              <a:gd name="connsiteX5" fmla="*/ 1651067 w 1874333"/>
              <a:gd name="connsiteY5" fmla="*/ 606607 h 640229"/>
              <a:gd name="connsiteX6" fmla="*/ 1428042 w 1874333"/>
              <a:gd name="connsiteY6" fmla="*/ 439338 h 640229"/>
              <a:gd name="connsiteX7" fmla="*/ 1874091 w 1874333"/>
              <a:gd name="connsiteY7" fmla="*/ 573153 h 640229"/>
              <a:gd name="connsiteX8" fmla="*/ 1483798 w 1874333"/>
              <a:gd name="connsiteY8" fmla="*/ 305524 h 640229"/>
              <a:gd name="connsiteX9" fmla="*/ 1037749 w 1874333"/>
              <a:gd name="connsiteY9" fmla="*/ 127104 h 640229"/>
              <a:gd name="connsiteX10" fmla="*/ 781271 w 1874333"/>
              <a:gd name="connsiteY10" fmla="*/ 205163 h 640229"/>
              <a:gd name="connsiteX11" fmla="*/ 636306 w 1874333"/>
              <a:gd name="connsiteY11" fmla="*/ 127104 h 640229"/>
              <a:gd name="connsiteX12" fmla="*/ 435584 w 1874333"/>
              <a:gd name="connsiteY12" fmla="*/ 361280 h 640229"/>
              <a:gd name="connsiteX13" fmla="*/ 502491 w 1874333"/>
              <a:gd name="connsiteY13" fmla="*/ 93651 h 640229"/>
              <a:gd name="connsiteX14" fmla="*/ 357525 w 1874333"/>
              <a:gd name="connsiteY14" fmla="*/ 227465 h 640229"/>
              <a:gd name="connsiteX15" fmla="*/ 686 w 1874333"/>
              <a:gd name="connsiteY15" fmla="*/ 4441 h 6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4333" h="640229">
                <a:moveTo>
                  <a:pt x="686" y="4441"/>
                </a:moveTo>
                <a:cubicBezTo>
                  <a:pt x="17413" y="45329"/>
                  <a:pt x="457886" y="472792"/>
                  <a:pt x="457886" y="472792"/>
                </a:cubicBezTo>
                <a:cubicBezTo>
                  <a:pt x="524793" y="552709"/>
                  <a:pt x="433725" y="456065"/>
                  <a:pt x="402130" y="483943"/>
                </a:cubicBezTo>
                <a:cubicBezTo>
                  <a:pt x="370535" y="511821"/>
                  <a:pt x="233003" y="645635"/>
                  <a:pt x="268315" y="640060"/>
                </a:cubicBezTo>
                <a:cubicBezTo>
                  <a:pt x="303627" y="634485"/>
                  <a:pt x="383544" y="456066"/>
                  <a:pt x="614003" y="450490"/>
                </a:cubicBezTo>
                <a:cubicBezTo>
                  <a:pt x="844462" y="444915"/>
                  <a:pt x="1515394" y="608466"/>
                  <a:pt x="1651067" y="606607"/>
                </a:cubicBezTo>
                <a:cubicBezTo>
                  <a:pt x="1786740" y="604748"/>
                  <a:pt x="1390871" y="444914"/>
                  <a:pt x="1428042" y="439338"/>
                </a:cubicBezTo>
                <a:cubicBezTo>
                  <a:pt x="1465213" y="433762"/>
                  <a:pt x="1864798" y="595455"/>
                  <a:pt x="1874091" y="573153"/>
                </a:cubicBezTo>
                <a:cubicBezTo>
                  <a:pt x="1883384" y="550851"/>
                  <a:pt x="1623188" y="379866"/>
                  <a:pt x="1483798" y="305524"/>
                </a:cubicBezTo>
                <a:cubicBezTo>
                  <a:pt x="1344408" y="231183"/>
                  <a:pt x="1154837" y="143831"/>
                  <a:pt x="1037749" y="127104"/>
                </a:cubicBezTo>
                <a:cubicBezTo>
                  <a:pt x="920661" y="110377"/>
                  <a:pt x="848178" y="205163"/>
                  <a:pt x="781271" y="205163"/>
                </a:cubicBezTo>
                <a:cubicBezTo>
                  <a:pt x="714364" y="205163"/>
                  <a:pt x="693921" y="101085"/>
                  <a:pt x="636306" y="127104"/>
                </a:cubicBezTo>
                <a:cubicBezTo>
                  <a:pt x="578692" y="153124"/>
                  <a:pt x="457887" y="366856"/>
                  <a:pt x="435584" y="361280"/>
                </a:cubicBezTo>
                <a:cubicBezTo>
                  <a:pt x="413281" y="355704"/>
                  <a:pt x="515501" y="115953"/>
                  <a:pt x="502491" y="93651"/>
                </a:cubicBezTo>
                <a:cubicBezTo>
                  <a:pt x="489481" y="71349"/>
                  <a:pt x="437442" y="236758"/>
                  <a:pt x="357525" y="227465"/>
                </a:cubicBezTo>
                <a:cubicBezTo>
                  <a:pt x="277608" y="218172"/>
                  <a:pt x="-16041" y="-36447"/>
                  <a:pt x="686" y="444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9B0FD888-5CB4-C020-021F-D4BE998FFEEE}"/>
              </a:ext>
            </a:extLst>
          </p:cNvPr>
          <p:cNvSpPr/>
          <p:nvPr/>
        </p:nvSpPr>
        <p:spPr>
          <a:xfrm>
            <a:off x="4324239" y="2205674"/>
            <a:ext cx="2690229" cy="1253720"/>
          </a:xfrm>
          <a:custGeom>
            <a:avLst/>
            <a:gdLst>
              <a:gd name="connsiteX0" fmla="*/ 69341 w 2690229"/>
              <a:gd name="connsiteY0" fmla="*/ 136082 h 1253720"/>
              <a:gd name="connsiteX1" fmla="*/ 2043107 w 2690229"/>
              <a:gd name="connsiteY1" fmla="*/ 2267 h 1253720"/>
              <a:gd name="connsiteX2" fmla="*/ 1764327 w 2690229"/>
              <a:gd name="connsiteY2" fmla="*/ 214141 h 1253720"/>
              <a:gd name="connsiteX3" fmla="*/ 2355341 w 2690229"/>
              <a:gd name="connsiteY3" fmla="*/ 414863 h 1253720"/>
              <a:gd name="connsiteX4" fmla="*/ 2188073 w 2690229"/>
              <a:gd name="connsiteY4" fmla="*/ 749399 h 1253720"/>
              <a:gd name="connsiteX5" fmla="*/ 2689878 w 2690229"/>
              <a:gd name="connsiteY5" fmla="*/ 905516 h 1253720"/>
              <a:gd name="connsiteX6" fmla="*/ 2098863 w 2690229"/>
              <a:gd name="connsiteY6" fmla="*/ 950121 h 1253720"/>
              <a:gd name="connsiteX7" fmla="*/ 1006044 w 2690229"/>
              <a:gd name="connsiteY7" fmla="*/ 1017028 h 1253720"/>
              <a:gd name="connsiteX8" fmla="*/ 403878 w 2690229"/>
              <a:gd name="connsiteY8" fmla="*/ 1251204 h 1253720"/>
              <a:gd name="connsiteX9" fmla="*/ 716112 w 2690229"/>
              <a:gd name="connsiteY9" fmla="*/ 849760 h 1253720"/>
              <a:gd name="connsiteX10" fmla="*/ 470785 w 2690229"/>
              <a:gd name="connsiteY10" fmla="*/ 626736 h 1253720"/>
              <a:gd name="connsiteX11" fmla="*/ 69341 w 2690229"/>
              <a:gd name="connsiteY11" fmla="*/ 136082 h 125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90229" h="1253720">
                <a:moveTo>
                  <a:pt x="69341" y="136082"/>
                </a:moveTo>
                <a:cubicBezTo>
                  <a:pt x="331395" y="32004"/>
                  <a:pt x="1760609" y="-10743"/>
                  <a:pt x="2043107" y="2267"/>
                </a:cubicBezTo>
                <a:cubicBezTo>
                  <a:pt x="2325605" y="15277"/>
                  <a:pt x="1712288" y="145375"/>
                  <a:pt x="1764327" y="214141"/>
                </a:cubicBezTo>
                <a:cubicBezTo>
                  <a:pt x="1816366" y="282907"/>
                  <a:pt x="2284717" y="325653"/>
                  <a:pt x="2355341" y="414863"/>
                </a:cubicBezTo>
                <a:cubicBezTo>
                  <a:pt x="2425965" y="504073"/>
                  <a:pt x="2132317" y="667624"/>
                  <a:pt x="2188073" y="749399"/>
                </a:cubicBezTo>
                <a:cubicBezTo>
                  <a:pt x="2243829" y="831175"/>
                  <a:pt x="2704746" y="872062"/>
                  <a:pt x="2689878" y="905516"/>
                </a:cubicBezTo>
                <a:cubicBezTo>
                  <a:pt x="2675010" y="938970"/>
                  <a:pt x="2098863" y="950121"/>
                  <a:pt x="2098863" y="950121"/>
                </a:cubicBezTo>
                <a:cubicBezTo>
                  <a:pt x="1818224" y="968706"/>
                  <a:pt x="1288541" y="966848"/>
                  <a:pt x="1006044" y="1017028"/>
                </a:cubicBezTo>
                <a:cubicBezTo>
                  <a:pt x="723547" y="1067208"/>
                  <a:pt x="452200" y="1279082"/>
                  <a:pt x="403878" y="1251204"/>
                </a:cubicBezTo>
                <a:cubicBezTo>
                  <a:pt x="355556" y="1223326"/>
                  <a:pt x="704961" y="953838"/>
                  <a:pt x="716112" y="849760"/>
                </a:cubicBezTo>
                <a:cubicBezTo>
                  <a:pt x="727263" y="745682"/>
                  <a:pt x="576721" y="745682"/>
                  <a:pt x="470785" y="626736"/>
                </a:cubicBezTo>
                <a:cubicBezTo>
                  <a:pt x="364849" y="507790"/>
                  <a:pt x="-192713" y="240160"/>
                  <a:pt x="69341" y="13608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BF831469-3F37-EED6-41AA-9F7076EFCE8E}"/>
              </a:ext>
            </a:extLst>
          </p:cNvPr>
          <p:cNvSpPr/>
          <p:nvPr/>
        </p:nvSpPr>
        <p:spPr>
          <a:xfrm>
            <a:off x="3174390" y="4583134"/>
            <a:ext cx="1309152" cy="438855"/>
          </a:xfrm>
          <a:custGeom>
            <a:avLst/>
            <a:gdLst>
              <a:gd name="connsiteX0" fmla="*/ 3708 w 1309152"/>
              <a:gd name="connsiteY0" fmla="*/ 245344 h 438855"/>
              <a:gd name="connsiteX1" fmla="*/ 1040771 w 1309152"/>
              <a:gd name="connsiteY1" fmla="*/ 211890 h 438855"/>
              <a:gd name="connsiteX2" fmla="*/ 873503 w 1309152"/>
              <a:gd name="connsiteY2" fmla="*/ 178437 h 438855"/>
              <a:gd name="connsiteX3" fmla="*/ 1040771 w 1309152"/>
              <a:gd name="connsiteY3" fmla="*/ 17 h 438855"/>
              <a:gd name="connsiteX4" fmla="*/ 1286098 w 1309152"/>
              <a:gd name="connsiteY4" fmla="*/ 189588 h 438855"/>
              <a:gd name="connsiteX5" fmla="*/ 1219190 w 1309152"/>
              <a:gd name="connsiteY5" fmla="*/ 323403 h 438855"/>
              <a:gd name="connsiteX6" fmla="*/ 583571 w 1309152"/>
              <a:gd name="connsiteY6" fmla="*/ 434915 h 438855"/>
              <a:gd name="connsiteX7" fmla="*/ 438605 w 1309152"/>
              <a:gd name="connsiteY7" fmla="*/ 412612 h 438855"/>
              <a:gd name="connsiteX8" fmla="*/ 683932 w 1309152"/>
              <a:gd name="connsiteY8" fmla="*/ 401461 h 438855"/>
              <a:gd name="connsiteX9" fmla="*/ 3708 w 1309152"/>
              <a:gd name="connsiteY9" fmla="*/ 245344 h 43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9152" h="438855">
                <a:moveTo>
                  <a:pt x="3708" y="245344"/>
                </a:moveTo>
                <a:cubicBezTo>
                  <a:pt x="63181" y="213749"/>
                  <a:pt x="895805" y="223041"/>
                  <a:pt x="1040771" y="211890"/>
                </a:cubicBezTo>
                <a:cubicBezTo>
                  <a:pt x="1185737" y="200739"/>
                  <a:pt x="873503" y="213749"/>
                  <a:pt x="873503" y="178437"/>
                </a:cubicBezTo>
                <a:cubicBezTo>
                  <a:pt x="873503" y="143125"/>
                  <a:pt x="972005" y="-1841"/>
                  <a:pt x="1040771" y="17"/>
                </a:cubicBezTo>
                <a:cubicBezTo>
                  <a:pt x="1109537" y="1875"/>
                  <a:pt x="1256362" y="135690"/>
                  <a:pt x="1286098" y="189588"/>
                </a:cubicBezTo>
                <a:cubicBezTo>
                  <a:pt x="1315834" y="243486"/>
                  <a:pt x="1336278" y="282515"/>
                  <a:pt x="1219190" y="323403"/>
                </a:cubicBezTo>
                <a:cubicBezTo>
                  <a:pt x="1102102" y="364291"/>
                  <a:pt x="713668" y="420047"/>
                  <a:pt x="583571" y="434915"/>
                </a:cubicBezTo>
                <a:cubicBezTo>
                  <a:pt x="453474" y="449783"/>
                  <a:pt x="421878" y="418188"/>
                  <a:pt x="438605" y="412612"/>
                </a:cubicBezTo>
                <a:cubicBezTo>
                  <a:pt x="455332" y="407036"/>
                  <a:pt x="748981" y="427480"/>
                  <a:pt x="683932" y="401461"/>
                </a:cubicBezTo>
                <a:cubicBezTo>
                  <a:pt x="618883" y="375442"/>
                  <a:pt x="-55765" y="276939"/>
                  <a:pt x="3708" y="24534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4E6A7D9-E7EF-D847-4F09-E2DFDA69D1DA}"/>
              </a:ext>
            </a:extLst>
          </p:cNvPr>
          <p:cNvSpPr/>
          <p:nvPr/>
        </p:nvSpPr>
        <p:spPr>
          <a:xfrm>
            <a:off x="6155229" y="4382429"/>
            <a:ext cx="631000" cy="947939"/>
          </a:xfrm>
          <a:custGeom>
            <a:avLst/>
            <a:gdLst>
              <a:gd name="connsiteX0" fmla="*/ 613561 w 631000"/>
              <a:gd name="connsiteY0" fmla="*/ 256478 h 947939"/>
              <a:gd name="connsiteX1" fmla="*/ 223269 w 631000"/>
              <a:gd name="connsiteY1" fmla="*/ 323386 h 947939"/>
              <a:gd name="connsiteX2" fmla="*/ 256722 w 631000"/>
              <a:gd name="connsiteY2" fmla="*/ 457200 h 947939"/>
              <a:gd name="connsiteX3" fmla="*/ 267873 w 631000"/>
              <a:gd name="connsiteY3" fmla="*/ 735981 h 947939"/>
              <a:gd name="connsiteX4" fmla="*/ 245571 w 631000"/>
              <a:gd name="connsiteY4" fmla="*/ 947854 h 947939"/>
              <a:gd name="connsiteX5" fmla="*/ 223269 w 631000"/>
              <a:gd name="connsiteY5" fmla="*/ 758283 h 947939"/>
              <a:gd name="connsiteX6" fmla="*/ 122908 w 631000"/>
              <a:gd name="connsiteY6" fmla="*/ 501805 h 947939"/>
              <a:gd name="connsiteX7" fmla="*/ 244 w 631000"/>
              <a:gd name="connsiteY7" fmla="*/ 156117 h 947939"/>
              <a:gd name="connsiteX8" fmla="*/ 156361 w 631000"/>
              <a:gd name="connsiteY8" fmla="*/ 234176 h 947939"/>
              <a:gd name="connsiteX9" fmla="*/ 67151 w 631000"/>
              <a:gd name="connsiteY9" fmla="*/ 66908 h 947939"/>
              <a:gd name="connsiteX10" fmla="*/ 200966 w 631000"/>
              <a:gd name="connsiteY10" fmla="*/ 111512 h 947939"/>
              <a:gd name="connsiteX11" fmla="*/ 167512 w 631000"/>
              <a:gd name="connsiteY11" fmla="*/ 0 h 947939"/>
              <a:gd name="connsiteX12" fmla="*/ 524351 w 631000"/>
              <a:gd name="connsiteY12" fmla="*/ 111512 h 947939"/>
              <a:gd name="connsiteX13" fmla="*/ 613561 w 631000"/>
              <a:gd name="connsiteY13" fmla="*/ 256478 h 9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000" h="947939">
                <a:moveTo>
                  <a:pt x="613561" y="256478"/>
                </a:moveTo>
                <a:cubicBezTo>
                  <a:pt x="563381" y="291790"/>
                  <a:pt x="282742" y="289932"/>
                  <a:pt x="223269" y="323386"/>
                </a:cubicBezTo>
                <a:cubicBezTo>
                  <a:pt x="163796" y="356840"/>
                  <a:pt x="249288" y="388434"/>
                  <a:pt x="256722" y="457200"/>
                </a:cubicBezTo>
                <a:cubicBezTo>
                  <a:pt x="264156" y="525966"/>
                  <a:pt x="269731" y="654205"/>
                  <a:pt x="267873" y="735981"/>
                </a:cubicBezTo>
                <a:cubicBezTo>
                  <a:pt x="266014" y="817757"/>
                  <a:pt x="253005" y="944137"/>
                  <a:pt x="245571" y="947854"/>
                </a:cubicBezTo>
                <a:cubicBezTo>
                  <a:pt x="238137" y="951571"/>
                  <a:pt x="243713" y="832624"/>
                  <a:pt x="223269" y="758283"/>
                </a:cubicBezTo>
                <a:cubicBezTo>
                  <a:pt x="202825" y="683942"/>
                  <a:pt x="160079" y="602166"/>
                  <a:pt x="122908" y="501805"/>
                </a:cubicBezTo>
                <a:cubicBezTo>
                  <a:pt x="85737" y="401444"/>
                  <a:pt x="-5331" y="200722"/>
                  <a:pt x="244" y="156117"/>
                </a:cubicBezTo>
                <a:cubicBezTo>
                  <a:pt x="5819" y="111512"/>
                  <a:pt x="145210" y="249044"/>
                  <a:pt x="156361" y="234176"/>
                </a:cubicBezTo>
                <a:cubicBezTo>
                  <a:pt x="167512" y="219308"/>
                  <a:pt x="59717" y="87352"/>
                  <a:pt x="67151" y="66908"/>
                </a:cubicBezTo>
                <a:cubicBezTo>
                  <a:pt x="74585" y="46464"/>
                  <a:pt x="184239" y="122663"/>
                  <a:pt x="200966" y="111512"/>
                </a:cubicBezTo>
                <a:cubicBezTo>
                  <a:pt x="217693" y="100361"/>
                  <a:pt x="113615" y="0"/>
                  <a:pt x="167512" y="0"/>
                </a:cubicBezTo>
                <a:cubicBezTo>
                  <a:pt x="221409" y="0"/>
                  <a:pt x="451868" y="74341"/>
                  <a:pt x="524351" y="111512"/>
                </a:cubicBezTo>
                <a:cubicBezTo>
                  <a:pt x="596834" y="148683"/>
                  <a:pt x="663741" y="221166"/>
                  <a:pt x="613561" y="25647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A1C27B41-4FA8-25C4-F1EB-1B1EC95553B6}"/>
              </a:ext>
            </a:extLst>
          </p:cNvPr>
          <p:cNvSpPr/>
          <p:nvPr/>
        </p:nvSpPr>
        <p:spPr>
          <a:xfrm>
            <a:off x="5180239" y="4304236"/>
            <a:ext cx="664648" cy="881580"/>
          </a:xfrm>
          <a:custGeom>
            <a:avLst/>
            <a:gdLst>
              <a:gd name="connsiteX0" fmla="*/ 506883 w 664648"/>
              <a:gd name="connsiteY0" fmla="*/ 135 h 881580"/>
              <a:gd name="connsiteX1" fmla="*/ 5078 w 664648"/>
              <a:gd name="connsiteY1" fmla="*/ 256613 h 881580"/>
              <a:gd name="connsiteX2" fmla="*/ 250405 w 664648"/>
              <a:gd name="connsiteY2" fmla="*/ 568847 h 881580"/>
              <a:gd name="connsiteX3" fmla="*/ 295010 w 664648"/>
              <a:gd name="connsiteY3" fmla="*/ 881081 h 881580"/>
              <a:gd name="connsiteX4" fmla="*/ 350766 w 664648"/>
              <a:gd name="connsiteY4" fmla="*/ 635754 h 881580"/>
              <a:gd name="connsiteX5" fmla="*/ 663000 w 664648"/>
              <a:gd name="connsiteY5" fmla="*/ 412730 h 881580"/>
              <a:gd name="connsiteX6" fmla="*/ 462278 w 664648"/>
              <a:gd name="connsiteY6" fmla="*/ 267764 h 881580"/>
              <a:gd name="connsiteX7" fmla="*/ 205800 w 664648"/>
              <a:gd name="connsiteY7" fmla="*/ 390427 h 881580"/>
              <a:gd name="connsiteX8" fmla="*/ 328463 w 664648"/>
              <a:gd name="connsiteY8" fmla="*/ 189705 h 881580"/>
              <a:gd name="connsiteX9" fmla="*/ 60834 w 664648"/>
              <a:gd name="connsiteY9" fmla="*/ 290066 h 881580"/>
              <a:gd name="connsiteX10" fmla="*/ 506883 w 664648"/>
              <a:gd name="connsiteY10" fmla="*/ 135 h 88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4648" h="881580">
                <a:moveTo>
                  <a:pt x="506883" y="135"/>
                </a:moveTo>
                <a:cubicBezTo>
                  <a:pt x="497590" y="-5441"/>
                  <a:pt x="47824" y="161828"/>
                  <a:pt x="5078" y="256613"/>
                </a:cubicBezTo>
                <a:cubicBezTo>
                  <a:pt x="-37668" y="351398"/>
                  <a:pt x="202083" y="464769"/>
                  <a:pt x="250405" y="568847"/>
                </a:cubicBezTo>
                <a:cubicBezTo>
                  <a:pt x="298727" y="672925"/>
                  <a:pt x="278283" y="869930"/>
                  <a:pt x="295010" y="881081"/>
                </a:cubicBezTo>
                <a:cubicBezTo>
                  <a:pt x="311737" y="892232"/>
                  <a:pt x="289434" y="713812"/>
                  <a:pt x="350766" y="635754"/>
                </a:cubicBezTo>
                <a:cubicBezTo>
                  <a:pt x="412098" y="557696"/>
                  <a:pt x="644415" y="474062"/>
                  <a:pt x="663000" y="412730"/>
                </a:cubicBezTo>
                <a:cubicBezTo>
                  <a:pt x="681585" y="351398"/>
                  <a:pt x="538478" y="271481"/>
                  <a:pt x="462278" y="267764"/>
                </a:cubicBezTo>
                <a:cubicBezTo>
                  <a:pt x="386078" y="264047"/>
                  <a:pt x="228102" y="403437"/>
                  <a:pt x="205800" y="390427"/>
                </a:cubicBezTo>
                <a:cubicBezTo>
                  <a:pt x="183498" y="377417"/>
                  <a:pt x="352624" y="206432"/>
                  <a:pt x="328463" y="189705"/>
                </a:cubicBezTo>
                <a:cubicBezTo>
                  <a:pt x="304302" y="172978"/>
                  <a:pt x="27380" y="317944"/>
                  <a:pt x="60834" y="290066"/>
                </a:cubicBezTo>
                <a:cubicBezTo>
                  <a:pt x="94288" y="262188"/>
                  <a:pt x="516176" y="5711"/>
                  <a:pt x="506883" y="13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4EACE436-D6B3-B8FB-DBF2-8C647B3AFB9F}"/>
              </a:ext>
            </a:extLst>
          </p:cNvPr>
          <p:cNvSpPr/>
          <p:nvPr/>
        </p:nvSpPr>
        <p:spPr>
          <a:xfrm>
            <a:off x="2902034" y="2422455"/>
            <a:ext cx="1629977" cy="1302294"/>
          </a:xfrm>
          <a:custGeom>
            <a:avLst/>
            <a:gdLst>
              <a:gd name="connsiteX0" fmla="*/ 1223917 w 1629977"/>
              <a:gd name="connsiteY0" fmla="*/ 8511 h 1302294"/>
              <a:gd name="connsiteX1" fmla="*/ 153400 w 1629977"/>
              <a:gd name="connsiteY1" fmla="*/ 1157086 h 1302294"/>
              <a:gd name="connsiteX2" fmla="*/ 443332 w 1629977"/>
              <a:gd name="connsiteY2" fmla="*/ 911760 h 1302294"/>
              <a:gd name="connsiteX3" fmla="*/ 8434 w 1629977"/>
              <a:gd name="connsiteY3" fmla="*/ 1302052 h 1302294"/>
              <a:gd name="connsiteX4" fmla="*/ 911683 w 1629977"/>
              <a:gd name="connsiteY4" fmla="*/ 844852 h 1302294"/>
              <a:gd name="connsiteX5" fmla="*/ 1614210 w 1629977"/>
              <a:gd name="connsiteY5" fmla="*/ 911760 h 1302294"/>
              <a:gd name="connsiteX6" fmla="*/ 1368883 w 1629977"/>
              <a:gd name="connsiteY6" fmla="*/ 632979 h 1302294"/>
              <a:gd name="connsiteX7" fmla="*/ 1000893 w 1629977"/>
              <a:gd name="connsiteY7" fmla="*/ 632979 h 1302294"/>
              <a:gd name="connsiteX8" fmla="*/ 1223917 w 1629977"/>
              <a:gd name="connsiteY8" fmla="*/ 8511 h 130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9977" h="1302294">
                <a:moveTo>
                  <a:pt x="1223917" y="8511"/>
                </a:moveTo>
                <a:cubicBezTo>
                  <a:pt x="1082668" y="95862"/>
                  <a:pt x="283497" y="1006545"/>
                  <a:pt x="153400" y="1157086"/>
                </a:cubicBezTo>
                <a:cubicBezTo>
                  <a:pt x="23303" y="1307627"/>
                  <a:pt x="467493" y="887599"/>
                  <a:pt x="443332" y="911760"/>
                </a:cubicBezTo>
                <a:cubicBezTo>
                  <a:pt x="419171" y="935921"/>
                  <a:pt x="-69624" y="1313203"/>
                  <a:pt x="8434" y="1302052"/>
                </a:cubicBezTo>
                <a:cubicBezTo>
                  <a:pt x="86492" y="1290901"/>
                  <a:pt x="644054" y="909901"/>
                  <a:pt x="911683" y="844852"/>
                </a:cubicBezTo>
                <a:cubicBezTo>
                  <a:pt x="1179312" y="779803"/>
                  <a:pt x="1538010" y="947072"/>
                  <a:pt x="1614210" y="911760"/>
                </a:cubicBezTo>
                <a:cubicBezTo>
                  <a:pt x="1690410" y="876448"/>
                  <a:pt x="1471102" y="679442"/>
                  <a:pt x="1368883" y="632979"/>
                </a:cubicBezTo>
                <a:cubicBezTo>
                  <a:pt x="1266664" y="586516"/>
                  <a:pt x="1023195" y="733340"/>
                  <a:pt x="1000893" y="632979"/>
                </a:cubicBezTo>
                <a:cubicBezTo>
                  <a:pt x="978590" y="532618"/>
                  <a:pt x="1365166" y="-78840"/>
                  <a:pt x="1223917" y="851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71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井貴一、舞台挨拶欠席の佐々木蔵之介と“冗談合戦” 「“水道をひねると日本酒が出る”って言ってる」｜日テレNEWS NNN">
            <a:extLst>
              <a:ext uri="{FF2B5EF4-FFF2-40B4-BE49-F238E27FC236}">
                <a16:creationId xmlns:a16="http://schemas.microsoft.com/office/drawing/2014/main" id="{3A40EEEE-AB56-1538-3084-2F2ED19ED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599612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66F6AED0-1708-6FB2-B494-E342C6088823}"/>
              </a:ext>
            </a:extLst>
          </p:cNvPr>
          <p:cNvSpPr/>
          <p:nvPr/>
        </p:nvSpPr>
        <p:spPr>
          <a:xfrm>
            <a:off x="3041535" y="4410002"/>
            <a:ext cx="1312705" cy="286544"/>
          </a:xfrm>
          <a:custGeom>
            <a:avLst/>
            <a:gdLst>
              <a:gd name="connsiteX0" fmla="*/ 115 w 1312705"/>
              <a:gd name="connsiteY0" fmla="*/ 193748 h 286544"/>
              <a:gd name="connsiteX1" fmla="*/ 419215 w 1312705"/>
              <a:gd name="connsiteY1" fmla="*/ 34998 h 286544"/>
              <a:gd name="connsiteX2" fmla="*/ 254115 w 1312705"/>
              <a:gd name="connsiteY2" fmla="*/ 104848 h 286544"/>
              <a:gd name="connsiteX3" fmla="*/ 536690 w 1312705"/>
              <a:gd name="connsiteY3" fmla="*/ 12773 h 286544"/>
              <a:gd name="connsiteX4" fmla="*/ 851015 w 1312705"/>
              <a:gd name="connsiteY4" fmla="*/ 60398 h 286544"/>
              <a:gd name="connsiteX5" fmla="*/ 841490 w 1312705"/>
              <a:gd name="connsiteY5" fmla="*/ 31823 h 286544"/>
              <a:gd name="connsiteX6" fmla="*/ 1117715 w 1312705"/>
              <a:gd name="connsiteY6" fmla="*/ 130248 h 286544"/>
              <a:gd name="connsiteX7" fmla="*/ 1108190 w 1312705"/>
              <a:gd name="connsiteY7" fmla="*/ 114373 h 286544"/>
              <a:gd name="connsiteX8" fmla="*/ 1311390 w 1312705"/>
              <a:gd name="connsiteY8" fmla="*/ 244548 h 286544"/>
              <a:gd name="connsiteX9" fmla="*/ 1190740 w 1312705"/>
              <a:gd name="connsiteY9" fmla="*/ 263598 h 286544"/>
              <a:gd name="connsiteX10" fmla="*/ 1092315 w 1312705"/>
              <a:gd name="connsiteY10" fmla="*/ 285823 h 286544"/>
              <a:gd name="connsiteX11" fmla="*/ 1282815 w 1312705"/>
              <a:gd name="connsiteY11" fmla="*/ 235023 h 286544"/>
              <a:gd name="connsiteX12" fmla="*/ 1235190 w 1312705"/>
              <a:gd name="connsiteY12" fmla="*/ 155648 h 286544"/>
              <a:gd name="connsiteX13" fmla="*/ 911340 w 1312705"/>
              <a:gd name="connsiteY13" fmla="*/ 82623 h 286544"/>
              <a:gd name="connsiteX14" fmla="*/ 616065 w 1312705"/>
              <a:gd name="connsiteY14" fmla="*/ 73 h 286544"/>
              <a:gd name="connsiteX15" fmla="*/ 416040 w 1312705"/>
              <a:gd name="connsiteY15" fmla="*/ 66748 h 286544"/>
              <a:gd name="connsiteX16" fmla="*/ 200140 w 1312705"/>
              <a:gd name="connsiteY16" fmla="*/ 139773 h 286544"/>
              <a:gd name="connsiteX17" fmla="*/ 374765 w 1312705"/>
              <a:gd name="connsiteY17" fmla="*/ 57223 h 286544"/>
              <a:gd name="connsiteX18" fmla="*/ 115 w 1312705"/>
              <a:gd name="connsiteY18" fmla="*/ 193748 h 28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2705" h="286544">
                <a:moveTo>
                  <a:pt x="115" y="193748"/>
                </a:moveTo>
                <a:cubicBezTo>
                  <a:pt x="7523" y="190044"/>
                  <a:pt x="376882" y="49815"/>
                  <a:pt x="419215" y="34998"/>
                </a:cubicBezTo>
                <a:cubicBezTo>
                  <a:pt x="461548" y="20181"/>
                  <a:pt x="234536" y="108552"/>
                  <a:pt x="254115" y="104848"/>
                </a:cubicBezTo>
                <a:cubicBezTo>
                  <a:pt x="273694" y="101144"/>
                  <a:pt x="437207" y="20181"/>
                  <a:pt x="536690" y="12773"/>
                </a:cubicBezTo>
                <a:cubicBezTo>
                  <a:pt x="636173" y="5365"/>
                  <a:pt x="800215" y="57223"/>
                  <a:pt x="851015" y="60398"/>
                </a:cubicBezTo>
                <a:cubicBezTo>
                  <a:pt x="901815" y="63573"/>
                  <a:pt x="797040" y="20181"/>
                  <a:pt x="841490" y="31823"/>
                </a:cubicBezTo>
                <a:cubicBezTo>
                  <a:pt x="885940" y="43465"/>
                  <a:pt x="1073265" y="116490"/>
                  <a:pt x="1117715" y="130248"/>
                </a:cubicBezTo>
                <a:cubicBezTo>
                  <a:pt x="1162165" y="144006"/>
                  <a:pt x="1075911" y="95323"/>
                  <a:pt x="1108190" y="114373"/>
                </a:cubicBezTo>
                <a:cubicBezTo>
                  <a:pt x="1140469" y="133423"/>
                  <a:pt x="1297632" y="219677"/>
                  <a:pt x="1311390" y="244548"/>
                </a:cubicBezTo>
                <a:cubicBezTo>
                  <a:pt x="1325148" y="269419"/>
                  <a:pt x="1227252" y="256719"/>
                  <a:pt x="1190740" y="263598"/>
                </a:cubicBezTo>
                <a:cubicBezTo>
                  <a:pt x="1154228" y="270477"/>
                  <a:pt x="1076969" y="290586"/>
                  <a:pt x="1092315" y="285823"/>
                </a:cubicBezTo>
                <a:cubicBezTo>
                  <a:pt x="1107661" y="281060"/>
                  <a:pt x="1259002" y="256719"/>
                  <a:pt x="1282815" y="235023"/>
                </a:cubicBezTo>
                <a:cubicBezTo>
                  <a:pt x="1306628" y="213327"/>
                  <a:pt x="1297102" y="181048"/>
                  <a:pt x="1235190" y="155648"/>
                </a:cubicBezTo>
                <a:cubicBezTo>
                  <a:pt x="1173278" y="130248"/>
                  <a:pt x="1014528" y="108552"/>
                  <a:pt x="911340" y="82623"/>
                </a:cubicBezTo>
                <a:cubicBezTo>
                  <a:pt x="808153" y="56694"/>
                  <a:pt x="698615" y="2719"/>
                  <a:pt x="616065" y="73"/>
                </a:cubicBezTo>
                <a:cubicBezTo>
                  <a:pt x="533515" y="-2573"/>
                  <a:pt x="416040" y="66748"/>
                  <a:pt x="416040" y="66748"/>
                </a:cubicBezTo>
                <a:cubicBezTo>
                  <a:pt x="346719" y="90031"/>
                  <a:pt x="207019" y="141360"/>
                  <a:pt x="200140" y="139773"/>
                </a:cubicBezTo>
                <a:cubicBezTo>
                  <a:pt x="193261" y="138186"/>
                  <a:pt x="406515" y="50344"/>
                  <a:pt x="374765" y="57223"/>
                </a:cubicBezTo>
                <a:cubicBezTo>
                  <a:pt x="343015" y="64102"/>
                  <a:pt x="-7293" y="197452"/>
                  <a:pt x="115" y="19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BA23494-9259-6ADF-CB92-FD54FEBF7173}"/>
              </a:ext>
            </a:extLst>
          </p:cNvPr>
          <p:cNvSpPr/>
          <p:nvPr/>
        </p:nvSpPr>
        <p:spPr>
          <a:xfrm>
            <a:off x="3629506" y="4397247"/>
            <a:ext cx="574195" cy="149675"/>
          </a:xfrm>
          <a:custGeom>
            <a:avLst/>
            <a:gdLst>
              <a:gd name="connsiteX0" fmla="*/ 2694 w 574195"/>
              <a:gd name="connsiteY0" fmla="*/ 128 h 149675"/>
              <a:gd name="connsiteX1" fmla="*/ 307494 w 574195"/>
              <a:gd name="connsiteY1" fmla="*/ 44578 h 149675"/>
              <a:gd name="connsiteX2" fmla="*/ 291619 w 574195"/>
              <a:gd name="connsiteY2" fmla="*/ 47753 h 149675"/>
              <a:gd name="connsiteX3" fmla="*/ 494819 w 574195"/>
              <a:gd name="connsiteY3" fmla="*/ 101728 h 149675"/>
              <a:gd name="connsiteX4" fmla="*/ 450369 w 574195"/>
              <a:gd name="connsiteY4" fmla="*/ 76328 h 149675"/>
              <a:gd name="connsiteX5" fmla="*/ 574194 w 574195"/>
              <a:gd name="connsiteY5" fmla="*/ 149353 h 149675"/>
              <a:gd name="connsiteX6" fmla="*/ 447194 w 574195"/>
              <a:gd name="connsiteY6" fmla="*/ 101728 h 149675"/>
              <a:gd name="connsiteX7" fmla="*/ 250344 w 574195"/>
              <a:gd name="connsiteY7" fmla="*/ 69978 h 149675"/>
              <a:gd name="connsiteX8" fmla="*/ 161444 w 574195"/>
              <a:gd name="connsiteY8" fmla="*/ 60453 h 149675"/>
              <a:gd name="connsiteX9" fmla="*/ 2694 w 574195"/>
              <a:gd name="connsiteY9" fmla="*/ 128 h 1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195" h="149675">
                <a:moveTo>
                  <a:pt x="2694" y="128"/>
                </a:moveTo>
                <a:cubicBezTo>
                  <a:pt x="27036" y="-2518"/>
                  <a:pt x="259340" y="36641"/>
                  <a:pt x="307494" y="44578"/>
                </a:cubicBezTo>
                <a:cubicBezTo>
                  <a:pt x="355648" y="52515"/>
                  <a:pt x="260398" y="38228"/>
                  <a:pt x="291619" y="47753"/>
                </a:cubicBezTo>
                <a:cubicBezTo>
                  <a:pt x="322840" y="57278"/>
                  <a:pt x="468361" y="96966"/>
                  <a:pt x="494819" y="101728"/>
                </a:cubicBezTo>
                <a:cubicBezTo>
                  <a:pt x="521277" y="106490"/>
                  <a:pt x="437140" y="68391"/>
                  <a:pt x="450369" y="76328"/>
                </a:cubicBezTo>
                <a:cubicBezTo>
                  <a:pt x="463598" y="84265"/>
                  <a:pt x="574723" y="145120"/>
                  <a:pt x="574194" y="149353"/>
                </a:cubicBezTo>
                <a:cubicBezTo>
                  <a:pt x="573665" y="153586"/>
                  <a:pt x="501169" y="114957"/>
                  <a:pt x="447194" y="101728"/>
                </a:cubicBezTo>
                <a:cubicBezTo>
                  <a:pt x="393219" y="88499"/>
                  <a:pt x="297969" y="76857"/>
                  <a:pt x="250344" y="69978"/>
                </a:cubicBezTo>
                <a:cubicBezTo>
                  <a:pt x="202719" y="63099"/>
                  <a:pt x="196898" y="72095"/>
                  <a:pt x="161444" y="60453"/>
                </a:cubicBezTo>
                <a:cubicBezTo>
                  <a:pt x="125990" y="48811"/>
                  <a:pt x="-21648" y="2774"/>
                  <a:pt x="2694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877E9C9-2571-7258-0540-BEAC524C5F96}"/>
              </a:ext>
            </a:extLst>
          </p:cNvPr>
          <p:cNvSpPr/>
          <p:nvPr/>
        </p:nvSpPr>
        <p:spPr>
          <a:xfrm>
            <a:off x="3279263" y="4443983"/>
            <a:ext cx="313377" cy="138047"/>
          </a:xfrm>
          <a:custGeom>
            <a:avLst/>
            <a:gdLst>
              <a:gd name="connsiteX0" fmla="*/ 512 w 313377"/>
              <a:gd name="connsiteY0" fmla="*/ 137542 h 138047"/>
              <a:gd name="connsiteX1" fmla="*/ 225937 w 313377"/>
              <a:gd name="connsiteY1" fmla="*/ 7367 h 138047"/>
              <a:gd name="connsiteX2" fmla="*/ 156087 w 313377"/>
              <a:gd name="connsiteY2" fmla="*/ 89917 h 138047"/>
              <a:gd name="connsiteX3" fmla="*/ 308487 w 313377"/>
              <a:gd name="connsiteY3" fmla="*/ 1017 h 138047"/>
              <a:gd name="connsiteX4" fmla="*/ 276737 w 313377"/>
              <a:gd name="connsiteY4" fmla="*/ 45467 h 138047"/>
              <a:gd name="connsiteX5" fmla="*/ 286262 w 313377"/>
              <a:gd name="connsiteY5" fmla="*/ 102617 h 138047"/>
              <a:gd name="connsiteX6" fmla="*/ 283087 w 313377"/>
              <a:gd name="connsiteY6" fmla="*/ 13717 h 138047"/>
              <a:gd name="connsiteX7" fmla="*/ 222762 w 313377"/>
              <a:gd name="connsiteY7" fmla="*/ 32767 h 138047"/>
              <a:gd name="connsiteX8" fmla="*/ 165612 w 313377"/>
              <a:gd name="connsiteY8" fmla="*/ 51817 h 138047"/>
              <a:gd name="connsiteX9" fmla="*/ 512 w 313377"/>
              <a:gd name="connsiteY9" fmla="*/ 137542 h 13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77" h="138047">
                <a:moveTo>
                  <a:pt x="512" y="137542"/>
                </a:moveTo>
                <a:cubicBezTo>
                  <a:pt x="10566" y="130134"/>
                  <a:pt x="200008" y="15304"/>
                  <a:pt x="225937" y="7367"/>
                </a:cubicBezTo>
                <a:cubicBezTo>
                  <a:pt x="251866" y="-570"/>
                  <a:pt x="142329" y="90975"/>
                  <a:pt x="156087" y="89917"/>
                </a:cubicBezTo>
                <a:cubicBezTo>
                  <a:pt x="169845" y="88859"/>
                  <a:pt x="288379" y="8425"/>
                  <a:pt x="308487" y="1017"/>
                </a:cubicBezTo>
                <a:cubicBezTo>
                  <a:pt x="328595" y="-6391"/>
                  <a:pt x="280441" y="28534"/>
                  <a:pt x="276737" y="45467"/>
                </a:cubicBezTo>
                <a:cubicBezTo>
                  <a:pt x="273033" y="62400"/>
                  <a:pt x="285204" y="107908"/>
                  <a:pt x="286262" y="102617"/>
                </a:cubicBezTo>
                <a:cubicBezTo>
                  <a:pt x="287320" y="97326"/>
                  <a:pt x="293670" y="25359"/>
                  <a:pt x="283087" y="13717"/>
                </a:cubicBezTo>
                <a:cubicBezTo>
                  <a:pt x="272504" y="2075"/>
                  <a:pt x="222762" y="32767"/>
                  <a:pt x="222762" y="32767"/>
                </a:cubicBezTo>
                <a:cubicBezTo>
                  <a:pt x="203183" y="39117"/>
                  <a:pt x="200008" y="34884"/>
                  <a:pt x="165612" y="51817"/>
                </a:cubicBezTo>
                <a:cubicBezTo>
                  <a:pt x="131216" y="68750"/>
                  <a:pt x="-9542" y="144950"/>
                  <a:pt x="512" y="137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689B1CC-919B-8397-314F-60E71008139F}"/>
              </a:ext>
            </a:extLst>
          </p:cNvPr>
          <p:cNvSpPr/>
          <p:nvPr/>
        </p:nvSpPr>
        <p:spPr>
          <a:xfrm>
            <a:off x="3804279" y="4523749"/>
            <a:ext cx="465093" cy="137987"/>
          </a:xfrm>
          <a:custGeom>
            <a:avLst/>
            <a:gdLst>
              <a:gd name="connsiteX0" fmla="*/ 2546 w 465093"/>
              <a:gd name="connsiteY0" fmla="*/ 95876 h 137987"/>
              <a:gd name="connsiteX1" fmla="*/ 329571 w 465093"/>
              <a:gd name="connsiteY1" fmla="*/ 626 h 137987"/>
              <a:gd name="connsiteX2" fmla="*/ 154946 w 465093"/>
              <a:gd name="connsiteY2" fmla="*/ 54601 h 137987"/>
              <a:gd name="connsiteX3" fmla="*/ 332746 w 465093"/>
              <a:gd name="connsiteY3" fmla="*/ 54601 h 137987"/>
              <a:gd name="connsiteX4" fmla="*/ 262896 w 465093"/>
              <a:gd name="connsiteY4" fmla="*/ 70476 h 137987"/>
              <a:gd name="connsiteX5" fmla="*/ 459746 w 465093"/>
              <a:gd name="connsiteY5" fmla="*/ 80001 h 137987"/>
              <a:gd name="connsiteX6" fmla="*/ 408946 w 465093"/>
              <a:gd name="connsiteY6" fmla="*/ 111751 h 137987"/>
              <a:gd name="connsiteX7" fmla="*/ 405771 w 465093"/>
              <a:gd name="connsiteY7" fmla="*/ 137151 h 137987"/>
              <a:gd name="connsiteX8" fmla="*/ 393071 w 465093"/>
              <a:gd name="connsiteY8" fmla="*/ 80001 h 137987"/>
              <a:gd name="connsiteX9" fmla="*/ 285121 w 465093"/>
              <a:gd name="connsiteY9" fmla="*/ 70476 h 137987"/>
              <a:gd name="connsiteX10" fmla="*/ 278771 w 465093"/>
              <a:gd name="connsiteY10" fmla="*/ 13326 h 137987"/>
              <a:gd name="connsiteX11" fmla="*/ 253371 w 465093"/>
              <a:gd name="connsiteY11" fmla="*/ 48251 h 137987"/>
              <a:gd name="connsiteX12" fmla="*/ 180346 w 465093"/>
              <a:gd name="connsiteY12" fmla="*/ 60951 h 137987"/>
              <a:gd name="connsiteX13" fmla="*/ 2546 w 465093"/>
              <a:gd name="connsiteY13" fmla="*/ 95876 h 13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5093" h="137987">
                <a:moveTo>
                  <a:pt x="2546" y="95876"/>
                </a:moveTo>
                <a:cubicBezTo>
                  <a:pt x="27417" y="85822"/>
                  <a:pt x="304171" y="7505"/>
                  <a:pt x="329571" y="626"/>
                </a:cubicBezTo>
                <a:cubicBezTo>
                  <a:pt x="354971" y="-6253"/>
                  <a:pt x="154417" y="45605"/>
                  <a:pt x="154946" y="54601"/>
                </a:cubicBezTo>
                <a:cubicBezTo>
                  <a:pt x="155475" y="63597"/>
                  <a:pt x="314754" y="51955"/>
                  <a:pt x="332746" y="54601"/>
                </a:cubicBezTo>
                <a:cubicBezTo>
                  <a:pt x="350738" y="57247"/>
                  <a:pt x="241729" y="66243"/>
                  <a:pt x="262896" y="70476"/>
                </a:cubicBezTo>
                <a:cubicBezTo>
                  <a:pt x="284063" y="74709"/>
                  <a:pt x="435404" y="73122"/>
                  <a:pt x="459746" y="80001"/>
                </a:cubicBezTo>
                <a:cubicBezTo>
                  <a:pt x="484088" y="86880"/>
                  <a:pt x="417942" y="102226"/>
                  <a:pt x="408946" y="111751"/>
                </a:cubicBezTo>
                <a:cubicBezTo>
                  <a:pt x="399950" y="121276"/>
                  <a:pt x="408417" y="142443"/>
                  <a:pt x="405771" y="137151"/>
                </a:cubicBezTo>
                <a:cubicBezTo>
                  <a:pt x="403125" y="131859"/>
                  <a:pt x="413179" y="91113"/>
                  <a:pt x="393071" y="80001"/>
                </a:cubicBezTo>
                <a:cubicBezTo>
                  <a:pt x="372963" y="68889"/>
                  <a:pt x="304171" y="81588"/>
                  <a:pt x="285121" y="70476"/>
                </a:cubicBezTo>
                <a:cubicBezTo>
                  <a:pt x="266071" y="59364"/>
                  <a:pt x="284063" y="17030"/>
                  <a:pt x="278771" y="13326"/>
                </a:cubicBezTo>
                <a:cubicBezTo>
                  <a:pt x="273479" y="9622"/>
                  <a:pt x="269775" y="40313"/>
                  <a:pt x="253371" y="48251"/>
                </a:cubicBezTo>
                <a:cubicBezTo>
                  <a:pt x="236967" y="56188"/>
                  <a:pt x="218446" y="52484"/>
                  <a:pt x="180346" y="60951"/>
                </a:cubicBezTo>
                <a:cubicBezTo>
                  <a:pt x="142246" y="69418"/>
                  <a:pt x="-22325" y="105930"/>
                  <a:pt x="2546" y="95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00BCF7C-9F57-ADDC-CA99-DDE88AF893DA}"/>
              </a:ext>
            </a:extLst>
          </p:cNvPr>
          <p:cNvSpPr/>
          <p:nvPr/>
        </p:nvSpPr>
        <p:spPr>
          <a:xfrm>
            <a:off x="3336616" y="4479459"/>
            <a:ext cx="607379" cy="152483"/>
          </a:xfrm>
          <a:custGeom>
            <a:avLst/>
            <a:gdLst>
              <a:gd name="connsiteX0" fmla="*/ 3484 w 607379"/>
              <a:gd name="connsiteY0" fmla="*/ 466 h 152483"/>
              <a:gd name="connsiteX1" fmla="*/ 60634 w 607379"/>
              <a:gd name="connsiteY1" fmla="*/ 16341 h 152483"/>
              <a:gd name="connsiteX2" fmla="*/ 365434 w 607379"/>
              <a:gd name="connsiteY2" fmla="*/ 117941 h 152483"/>
              <a:gd name="connsiteX3" fmla="*/ 301934 w 607379"/>
              <a:gd name="connsiteY3" fmla="*/ 124291 h 152483"/>
              <a:gd name="connsiteX4" fmla="*/ 533709 w 607379"/>
              <a:gd name="connsiteY4" fmla="*/ 149691 h 152483"/>
              <a:gd name="connsiteX5" fmla="*/ 606734 w 607379"/>
              <a:gd name="connsiteY5" fmla="*/ 149691 h 152483"/>
              <a:gd name="connsiteX6" fmla="*/ 501959 w 607379"/>
              <a:gd name="connsiteY6" fmla="*/ 130641 h 152483"/>
              <a:gd name="connsiteX7" fmla="*/ 324159 w 607379"/>
              <a:gd name="connsiteY7" fmla="*/ 102066 h 152483"/>
              <a:gd name="connsiteX8" fmla="*/ 254309 w 607379"/>
              <a:gd name="connsiteY8" fmla="*/ 76666 h 152483"/>
              <a:gd name="connsiteX9" fmla="*/ 184459 w 607379"/>
              <a:gd name="connsiteY9" fmla="*/ 38566 h 152483"/>
              <a:gd name="connsiteX10" fmla="*/ 3484 w 607379"/>
              <a:gd name="connsiteY10" fmla="*/ 466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7379" h="152483">
                <a:moveTo>
                  <a:pt x="3484" y="466"/>
                </a:moveTo>
                <a:cubicBezTo>
                  <a:pt x="-17154" y="-3238"/>
                  <a:pt x="60634" y="16341"/>
                  <a:pt x="60634" y="16341"/>
                </a:cubicBezTo>
                <a:cubicBezTo>
                  <a:pt x="120959" y="35920"/>
                  <a:pt x="325217" y="99949"/>
                  <a:pt x="365434" y="117941"/>
                </a:cubicBezTo>
                <a:cubicBezTo>
                  <a:pt x="405651" y="135933"/>
                  <a:pt x="273888" y="118999"/>
                  <a:pt x="301934" y="124291"/>
                </a:cubicBezTo>
                <a:cubicBezTo>
                  <a:pt x="329980" y="129583"/>
                  <a:pt x="482909" y="145458"/>
                  <a:pt x="533709" y="149691"/>
                </a:cubicBezTo>
                <a:cubicBezTo>
                  <a:pt x="584509" y="153924"/>
                  <a:pt x="612026" y="152866"/>
                  <a:pt x="606734" y="149691"/>
                </a:cubicBezTo>
                <a:cubicBezTo>
                  <a:pt x="601442" y="146516"/>
                  <a:pt x="501959" y="130641"/>
                  <a:pt x="501959" y="130641"/>
                </a:cubicBezTo>
                <a:cubicBezTo>
                  <a:pt x="454863" y="122704"/>
                  <a:pt x="365434" y="111062"/>
                  <a:pt x="324159" y="102066"/>
                </a:cubicBezTo>
                <a:cubicBezTo>
                  <a:pt x="282884" y="93070"/>
                  <a:pt x="277592" y="87249"/>
                  <a:pt x="254309" y="76666"/>
                </a:cubicBezTo>
                <a:cubicBezTo>
                  <a:pt x="231026" y="66083"/>
                  <a:pt x="223088" y="48091"/>
                  <a:pt x="184459" y="38566"/>
                </a:cubicBezTo>
                <a:cubicBezTo>
                  <a:pt x="145830" y="29041"/>
                  <a:pt x="24122" y="4170"/>
                  <a:pt x="3484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A078E6B-2011-0B3E-5154-FE26B9BFCC04}"/>
              </a:ext>
            </a:extLst>
          </p:cNvPr>
          <p:cNvSpPr/>
          <p:nvPr/>
        </p:nvSpPr>
        <p:spPr>
          <a:xfrm>
            <a:off x="3567167" y="4415354"/>
            <a:ext cx="379157" cy="210443"/>
          </a:xfrm>
          <a:custGeom>
            <a:avLst/>
            <a:gdLst>
              <a:gd name="connsiteX0" fmla="*/ 14233 w 379157"/>
              <a:gd name="connsiteY0" fmla="*/ 7421 h 210443"/>
              <a:gd name="connsiteX1" fmla="*/ 7883 w 379157"/>
              <a:gd name="connsiteY1" fmla="*/ 80446 h 210443"/>
              <a:gd name="connsiteX2" fmla="*/ 42808 w 379157"/>
              <a:gd name="connsiteY2" fmla="*/ 134421 h 210443"/>
              <a:gd name="connsiteX3" fmla="*/ 211083 w 379157"/>
              <a:gd name="connsiteY3" fmla="*/ 204271 h 210443"/>
              <a:gd name="connsiteX4" fmla="*/ 299983 w 379157"/>
              <a:gd name="connsiteY4" fmla="*/ 194746 h 210443"/>
              <a:gd name="connsiteX5" fmla="*/ 366658 w 379157"/>
              <a:gd name="connsiteY5" fmla="*/ 96321 h 210443"/>
              <a:gd name="connsiteX6" fmla="*/ 369833 w 379157"/>
              <a:gd name="connsiteY6" fmla="*/ 64571 h 210443"/>
              <a:gd name="connsiteX7" fmla="*/ 268233 w 379157"/>
              <a:gd name="connsiteY7" fmla="*/ 29646 h 210443"/>
              <a:gd name="connsiteX8" fmla="*/ 153933 w 379157"/>
              <a:gd name="connsiteY8" fmla="*/ 4246 h 210443"/>
              <a:gd name="connsiteX9" fmla="*/ 14233 w 379157"/>
              <a:gd name="connsiteY9" fmla="*/ 7421 h 21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157" h="210443">
                <a:moveTo>
                  <a:pt x="14233" y="7421"/>
                </a:moveTo>
                <a:cubicBezTo>
                  <a:pt x="-10109" y="20121"/>
                  <a:pt x="3121" y="59279"/>
                  <a:pt x="7883" y="80446"/>
                </a:cubicBezTo>
                <a:cubicBezTo>
                  <a:pt x="12645" y="101613"/>
                  <a:pt x="8941" y="113784"/>
                  <a:pt x="42808" y="134421"/>
                </a:cubicBezTo>
                <a:cubicBezTo>
                  <a:pt x="76675" y="155059"/>
                  <a:pt x="168221" y="194217"/>
                  <a:pt x="211083" y="204271"/>
                </a:cubicBezTo>
                <a:cubicBezTo>
                  <a:pt x="253946" y="214325"/>
                  <a:pt x="274054" y="212738"/>
                  <a:pt x="299983" y="194746"/>
                </a:cubicBezTo>
                <a:cubicBezTo>
                  <a:pt x="325912" y="176754"/>
                  <a:pt x="355016" y="118017"/>
                  <a:pt x="366658" y="96321"/>
                </a:cubicBezTo>
                <a:cubicBezTo>
                  <a:pt x="378300" y="74625"/>
                  <a:pt x="386237" y="75683"/>
                  <a:pt x="369833" y="64571"/>
                </a:cubicBezTo>
                <a:cubicBezTo>
                  <a:pt x="353429" y="53459"/>
                  <a:pt x="304216" y="39700"/>
                  <a:pt x="268233" y="29646"/>
                </a:cubicBezTo>
                <a:cubicBezTo>
                  <a:pt x="232250" y="19592"/>
                  <a:pt x="198912" y="6892"/>
                  <a:pt x="153933" y="4246"/>
                </a:cubicBezTo>
                <a:cubicBezTo>
                  <a:pt x="108954" y="1600"/>
                  <a:pt x="38575" y="-5279"/>
                  <a:pt x="14233" y="7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FC5A7D48-45B7-A8F6-363C-67816C25632B}"/>
              </a:ext>
            </a:extLst>
          </p:cNvPr>
          <p:cNvSpPr/>
          <p:nvPr/>
        </p:nvSpPr>
        <p:spPr>
          <a:xfrm>
            <a:off x="3806892" y="4497715"/>
            <a:ext cx="45719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D1ABC3E-4B78-ECCD-8083-7052FDB31CC9}"/>
              </a:ext>
            </a:extLst>
          </p:cNvPr>
          <p:cNvSpPr/>
          <p:nvPr/>
        </p:nvSpPr>
        <p:spPr>
          <a:xfrm>
            <a:off x="3001615" y="4513131"/>
            <a:ext cx="389286" cy="252565"/>
          </a:xfrm>
          <a:custGeom>
            <a:avLst/>
            <a:gdLst>
              <a:gd name="connsiteX0" fmla="*/ 1935 w 389286"/>
              <a:gd name="connsiteY0" fmla="*/ 68394 h 252565"/>
              <a:gd name="connsiteX1" fmla="*/ 319435 w 389286"/>
              <a:gd name="connsiteY1" fmla="*/ 62044 h 252565"/>
              <a:gd name="connsiteX2" fmla="*/ 71785 w 389286"/>
              <a:gd name="connsiteY2" fmla="*/ 93794 h 252565"/>
              <a:gd name="connsiteX3" fmla="*/ 303560 w 389286"/>
              <a:gd name="connsiteY3" fmla="*/ 87444 h 252565"/>
              <a:gd name="connsiteX4" fmla="*/ 128935 w 389286"/>
              <a:gd name="connsiteY4" fmla="*/ 138244 h 252565"/>
              <a:gd name="connsiteX5" fmla="*/ 14635 w 389286"/>
              <a:gd name="connsiteY5" fmla="*/ 252544 h 252565"/>
              <a:gd name="connsiteX6" fmla="*/ 192435 w 389286"/>
              <a:gd name="connsiteY6" fmla="*/ 128719 h 252565"/>
              <a:gd name="connsiteX7" fmla="*/ 389285 w 389286"/>
              <a:gd name="connsiteY7" fmla="*/ 1719 h 252565"/>
              <a:gd name="connsiteX8" fmla="*/ 195610 w 389286"/>
              <a:gd name="connsiteY8" fmla="*/ 55694 h 252565"/>
              <a:gd name="connsiteX9" fmla="*/ 1935 w 389286"/>
              <a:gd name="connsiteY9" fmla="*/ 68394 h 25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286" h="252565">
                <a:moveTo>
                  <a:pt x="1935" y="68394"/>
                </a:moveTo>
                <a:cubicBezTo>
                  <a:pt x="22572" y="69452"/>
                  <a:pt x="307793" y="57811"/>
                  <a:pt x="319435" y="62044"/>
                </a:cubicBezTo>
                <a:cubicBezTo>
                  <a:pt x="331077" y="66277"/>
                  <a:pt x="74431" y="89561"/>
                  <a:pt x="71785" y="93794"/>
                </a:cubicBezTo>
                <a:cubicBezTo>
                  <a:pt x="69139" y="98027"/>
                  <a:pt x="294035" y="80036"/>
                  <a:pt x="303560" y="87444"/>
                </a:cubicBezTo>
                <a:cubicBezTo>
                  <a:pt x="313085" y="94852"/>
                  <a:pt x="177089" y="110727"/>
                  <a:pt x="128935" y="138244"/>
                </a:cubicBezTo>
                <a:cubicBezTo>
                  <a:pt x="80781" y="165761"/>
                  <a:pt x="4052" y="254132"/>
                  <a:pt x="14635" y="252544"/>
                </a:cubicBezTo>
                <a:cubicBezTo>
                  <a:pt x="25218" y="250957"/>
                  <a:pt x="129993" y="170523"/>
                  <a:pt x="192435" y="128719"/>
                </a:cubicBezTo>
                <a:cubicBezTo>
                  <a:pt x="254877" y="86915"/>
                  <a:pt x="388756" y="13890"/>
                  <a:pt x="389285" y="1719"/>
                </a:cubicBezTo>
                <a:cubicBezTo>
                  <a:pt x="389814" y="-10452"/>
                  <a:pt x="260168" y="45640"/>
                  <a:pt x="195610" y="55694"/>
                </a:cubicBezTo>
                <a:cubicBezTo>
                  <a:pt x="131052" y="65748"/>
                  <a:pt x="-18702" y="67336"/>
                  <a:pt x="1935" y="68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4A1F477-CD58-93F6-5532-C9AC8F74A5B0}"/>
              </a:ext>
            </a:extLst>
          </p:cNvPr>
          <p:cNvSpPr/>
          <p:nvPr/>
        </p:nvSpPr>
        <p:spPr>
          <a:xfrm>
            <a:off x="3254375" y="4619599"/>
            <a:ext cx="890697" cy="187351"/>
          </a:xfrm>
          <a:custGeom>
            <a:avLst/>
            <a:gdLst>
              <a:gd name="connsiteX0" fmla="*/ 0 w 890697"/>
              <a:gd name="connsiteY0" fmla="*/ 187351 h 187351"/>
              <a:gd name="connsiteX1" fmla="*/ 739775 w 890697"/>
              <a:gd name="connsiteY1" fmla="*/ 158776 h 187351"/>
              <a:gd name="connsiteX2" fmla="*/ 609600 w 890697"/>
              <a:gd name="connsiteY2" fmla="*/ 177826 h 187351"/>
              <a:gd name="connsiteX3" fmla="*/ 882650 w 890697"/>
              <a:gd name="connsiteY3" fmla="*/ 47651 h 187351"/>
              <a:gd name="connsiteX4" fmla="*/ 787400 w 890697"/>
              <a:gd name="connsiteY4" fmla="*/ 88926 h 187351"/>
              <a:gd name="connsiteX5" fmla="*/ 825500 w 890697"/>
              <a:gd name="connsiteY5" fmla="*/ 44476 h 187351"/>
              <a:gd name="connsiteX6" fmla="*/ 609600 w 890697"/>
              <a:gd name="connsiteY6" fmla="*/ 26 h 187351"/>
              <a:gd name="connsiteX7" fmla="*/ 889000 w 890697"/>
              <a:gd name="connsiteY7" fmla="*/ 50826 h 187351"/>
              <a:gd name="connsiteX8" fmla="*/ 717550 w 890697"/>
              <a:gd name="connsiteY8" fmla="*/ 130201 h 187351"/>
              <a:gd name="connsiteX9" fmla="*/ 530225 w 890697"/>
              <a:gd name="connsiteY9" fmla="*/ 111151 h 187351"/>
              <a:gd name="connsiteX10" fmla="*/ 676275 w 890697"/>
              <a:gd name="connsiteY10" fmla="*/ 130201 h 187351"/>
              <a:gd name="connsiteX11" fmla="*/ 447675 w 890697"/>
              <a:gd name="connsiteY11" fmla="*/ 152426 h 187351"/>
              <a:gd name="connsiteX12" fmla="*/ 0 w 890697"/>
              <a:gd name="connsiteY12" fmla="*/ 187351 h 18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697" h="187351">
                <a:moveTo>
                  <a:pt x="0" y="187351"/>
                </a:moveTo>
                <a:lnTo>
                  <a:pt x="739775" y="158776"/>
                </a:lnTo>
                <a:cubicBezTo>
                  <a:pt x="841375" y="157188"/>
                  <a:pt x="585788" y="196347"/>
                  <a:pt x="609600" y="177826"/>
                </a:cubicBezTo>
                <a:cubicBezTo>
                  <a:pt x="633412" y="159305"/>
                  <a:pt x="853017" y="62468"/>
                  <a:pt x="882650" y="47651"/>
                </a:cubicBezTo>
                <a:cubicBezTo>
                  <a:pt x="912283" y="32834"/>
                  <a:pt x="796925" y="89455"/>
                  <a:pt x="787400" y="88926"/>
                </a:cubicBezTo>
                <a:cubicBezTo>
                  <a:pt x="777875" y="88397"/>
                  <a:pt x="855133" y="59293"/>
                  <a:pt x="825500" y="44476"/>
                </a:cubicBezTo>
                <a:cubicBezTo>
                  <a:pt x="795867" y="29659"/>
                  <a:pt x="599017" y="-1032"/>
                  <a:pt x="609600" y="26"/>
                </a:cubicBezTo>
                <a:cubicBezTo>
                  <a:pt x="620183" y="1084"/>
                  <a:pt x="871008" y="29130"/>
                  <a:pt x="889000" y="50826"/>
                </a:cubicBezTo>
                <a:cubicBezTo>
                  <a:pt x="906992" y="72522"/>
                  <a:pt x="777346" y="120147"/>
                  <a:pt x="717550" y="130201"/>
                </a:cubicBezTo>
                <a:cubicBezTo>
                  <a:pt x="657754" y="140255"/>
                  <a:pt x="537104" y="111151"/>
                  <a:pt x="530225" y="111151"/>
                </a:cubicBezTo>
                <a:cubicBezTo>
                  <a:pt x="523346" y="111151"/>
                  <a:pt x="690033" y="123322"/>
                  <a:pt x="676275" y="130201"/>
                </a:cubicBezTo>
                <a:cubicBezTo>
                  <a:pt x="662517" y="137080"/>
                  <a:pt x="447675" y="152426"/>
                  <a:pt x="447675" y="152426"/>
                </a:cubicBezTo>
                <a:lnTo>
                  <a:pt x="0" y="1873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B5B2386-4083-CD0F-4CCF-1364DD2C18A0}"/>
              </a:ext>
            </a:extLst>
          </p:cNvPr>
          <p:cNvSpPr/>
          <p:nvPr/>
        </p:nvSpPr>
        <p:spPr>
          <a:xfrm>
            <a:off x="3669344" y="4299539"/>
            <a:ext cx="537541" cy="180853"/>
          </a:xfrm>
          <a:custGeom>
            <a:avLst/>
            <a:gdLst>
              <a:gd name="connsiteX0" fmla="*/ 23181 w 537541"/>
              <a:gd name="connsiteY0" fmla="*/ 8936 h 180853"/>
              <a:gd name="connsiteX1" fmla="*/ 493081 w 537541"/>
              <a:gd name="connsiteY1" fmla="*/ 135936 h 180853"/>
              <a:gd name="connsiteX2" fmla="*/ 401006 w 537541"/>
              <a:gd name="connsiteY2" fmla="*/ 129586 h 180853"/>
              <a:gd name="connsiteX3" fmla="*/ 26356 w 537541"/>
              <a:gd name="connsiteY3" fmla="*/ 59736 h 180853"/>
              <a:gd name="connsiteX4" fmla="*/ 280356 w 537541"/>
              <a:gd name="connsiteY4" fmla="*/ 139111 h 180853"/>
              <a:gd name="connsiteX5" fmla="*/ 537531 w 537541"/>
              <a:gd name="connsiteY5" fmla="*/ 180386 h 180853"/>
              <a:gd name="connsiteX6" fmla="*/ 270831 w 537541"/>
              <a:gd name="connsiteY6" fmla="*/ 113711 h 180853"/>
              <a:gd name="connsiteX7" fmla="*/ 458156 w 537541"/>
              <a:gd name="connsiteY7" fmla="*/ 113711 h 180853"/>
              <a:gd name="connsiteX8" fmla="*/ 112081 w 537541"/>
              <a:gd name="connsiteY8" fmla="*/ 21636 h 180853"/>
              <a:gd name="connsiteX9" fmla="*/ 23181 w 537541"/>
              <a:gd name="connsiteY9" fmla="*/ 8936 h 1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541" h="180853">
                <a:moveTo>
                  <a:pt x="23181" y="8936"/>
                </a:moveTo>
                <a:cubicBezTo>
                  <a:pt x="86681" y="27986"/>
                  <a:pt x="430110" y="115828"/>
                  <a:pt x="493081" y="135936"/>
                </a:cubicBezTo>
                <a:cubicBezTo>
                  <a:pt x="556052" y="156044"/>
                  <a:pt x="478794" y="142286"/>
                  <a:pt x="401006" y="129586"/>
                </a:cubicBezTo>
                <a:cubicBezTo>
                  <a:pt x="323219" y="116886"/>
                  <a:pt x="46464" y="58149"/>
                  <a:pt x="26356" y="59736"/>
                </a:cubicBezTo>
                <a:cubicBezTo>
                  <a:pt x="6248" y="61324"/>
                  <a:pt x="195160" y="119003"/>
                  <a:pt x="280356" y="139111"/>
                </a:cubicBezTo>
                <a:cubicBezTo>
                  <a:pt x="365552" y="159219"/>
                  <a:pt x="539118" y="184619"/>
                  <a:pt x="537531" y="180386"/>
                </a:cubicBezTo>
                <a:cubicBezTo>
                  <a:pt x="535944" y="176153"/>
                  <a:pt x="284060" y="124823"/>
                  <a:pt x="270831" y="113711"/>
                </a:cubicBezTo>
                <a:cubicBezTo>
                  <a:pt x="257602" y="102599"/>
                  <a:pt x="484614" y="129057"/>
                  <a:pt x="458156" y="113711"/>
                </a:cubicBezTo>
                <a:cubicBezTo>
                  <a:pt x="431698" y="98365"/>
                  <a:pt x="185106" y="38569"/>
                  <a:pt x="112081" y="21636"/>
                </a:cubicBezTo>
                <a:cubicBezTo>
                  <a:pt x="39056" y="4703"/>
                  <a:pt x="-40319" y="-10114"/>
                  <a:pt x="23181" y="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680A4A4-DA89-D4E9-E7CC-EA3C0CE2D60A}"/>
              </a:ext>
            </a:extLst>
          </p:cNvPr>
          <p:cNvSpPr/>
          <p:nvPr/>
        </p:nvSpPr>
        <p:spPr>
          <a:xfrm>
            <a:off x="3101918" y="4362287"/>
            <a:ext cx="705204" cy="203372"/>
          </a:xfrm>
          <a:custGeom>
            <a:avLst/>
            <a:gdLst>
              <a:gd name="connsiteX0" fmla="*/ 57 w 705204"/>
              <a:gd name="connsiteY0" fmla="*/ 203363 h 203372"/>
              <a:gd name="connsiteX1" fmla="*/ 215957 w 705204"/>
              <a:gd name="connsiteY1" fmla="*/ 98588 h 203372"/>
              <a:gd name="connsiteX2" fmla="*/ 187382 w 705204"/>
              <a:gd name="connsiteY2" fmla="*/ 143038 h 203372"/>
              <a:gd name="connsiteX3" fmla="*/ 358832 w 705204"/>
              <a:gd name="connsiteY3" fmla="*/ 38263 h 203372"/>
              <a:gd name="connsiteX4" fmla="*/ 330257 w 705204"/>
              <a:gd name="connsiteY4" fmla="*/ 82713 h 203372"/>
              <a:gd name="connsiteX5" fmla="*/ 568382 w 705204"/>
              <a:gd name="connsiteY5" fmla="*/ 41438 h 203372"/>
              <a:gd name="connsiteX6" fmla="*/ 701732 w 705204"/>
              <a:gd name="connsiteY6" fmla="*/ 163 h 203372"/>
              <a:gd name="connsiteX7" fmla="*/ 431857 w 705204"/>
              <a:gd name="connsiteY7" fmla="*/ 57313 h 203372"/>
              <a:gd name="connsiteX8" fmla="*/ 108007 w 705204"/>
              <a:gd name="connsiteY8" fmla="*/ 174788 h 203372"/>
              <a:gd name="connsiteX9" fmla="*/ 193732 w 705204"/>
              <a:gd name="connsiteY9" fmla="*/ 104938 h 203372"/>
              <a:gd name="connsiteX10" fmla="*/ 57 w 705204"/>
              <a:gd name="connsiteY10" fmla="*/ 203363 h 2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5204" h="203372">
                <a:moveTo>
                  <a:pt x="57" y="203363"/>
                </a:moveTo>
                <a:cubicBezTo>
                  <a:pt x="3761" y="202305"/>
                  <a:pt x="184736" y="108642"/>
                  <a:pt x="215957" y="98588"/>
                </a:cubicBezTo>
                <a:cubicBezTo>
                  <a:pt x="247178" y="88534"/>
                  <a:pt x="163570" y="153092"/>
                  <a:pt x="187382" y="143038"/>
                </a:cubicBezTo>
                <a:cubicBezTo>
                  <a:pt x="211194" y="132984"/>
                  <a:pt x="335020" y="48317"/>
                  <a:pt x="358832" y="38263"/>
                </a:cubicBezTo>
                <a:cubicBezTo>
                  <a:pt x="382644" y="28209"/>
                  <a:pt x="295332" y="82184"/>
                  <a:pt x="330257" y="82713"/>
                </a:cubicBezTo>
                <a:cubicBezTo>
                  <a:pt x="365182" y="83242"/>
                  <a:pt x="506470" y="55196"/>
                  <a:pt x="568382" y="41438"/>
                </a:cubicBezTo>
                <a:cubicBezTo>
                  <a:pt x="630294" y="27680"/>
                  <a:pt x="724486" y="-2483"/>
                  <a:pt x="701732" y="163"/>
                </a:cubicBezTo>
                <a:cubicBezTo>
                  <a:pt x="678978" y="2809"/>
                  <a:pt x="530811" y="28209"/>
                  <a:pt x="431857" y="57313"/>
                </a:cubicBezTo>
                <a:cubicBezTo>
                  <a:pt x="332903" y="86417"/>
                  <a:pt x="147694" y="166851"/>
                  <a:pt x="108007" y="174788"/>
                </a:cubicBezTo>
                <a:cubicBezTo>
                  <a:pt x="68320" y="182725"/>
                  <a:pt x="214369" y="97530"/>
                  <a:pt x="193732" y="104938"/>
                </a:cubicBezTo>
                <a:cubicBezTo>
                  <a:pt x="173095" y="112346"/>
                  <a:pt x="-3647" y="204421"/>
                  <a:pt x="57" y="203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5DD9058-2B6D-F052-4EA7-CB40D4849045}"/>
              </a:ext>
            </a:extLst>
          </p:cNvPr>
          <p:cNvSpPr/>
          <p:nvPr/>
        </p:nvSpPr>
        <p:spPr>
          <a:xfrm>
            <a:off x="4244975" y="3435238"/>
            <a:ext cx="238485" cy="521232"/>
          </a:xfrm>
          <a:custGeom>
            <a:avLst/>
            <a:gdLst>
              <a:gd name="connsiteX0" fmla="*/ 174625 w 238485"/>
              <a:gd name="connsiteY0" fmla="*/ 112 h 521232"/>
              <a:gd name="connsiteX1" fmla="*/ 47625 w 238485"/>
              <a:gd name="connsiteY1" fmla="*/ 158862 h 521232"/>
              <a:gd name="connsiteX2" fmla="*/ 92075 w 238485"/>
              <a:gd name="connsiteY2" fmla="*/ 317612 h 521232"/>
              <a:gd name="connsiteX3" fmla="*/ 95250 w 238485"/>
              <a:gd name="connsiteY3" fmla="*/ 225537 h 521232"/>
              <a:gd name="connsiteX4" fmla="*/ 187325 w 238485"/>
              <a:gd name="connsiteY4" fmla="*/ 444612 h 521232"/>
              <a:gd name="connsiteX5" fmla="*/ 142875 w 238485"/>
              <a:gd name="connsiteY5" fmla="*/ 285862 h 521232"/>
              <a:gd name="connsiteX6" fmla="*/ 238125 w 238485"/>
              <a:gd name="connsiteY6" fmla="*/ 520812 h 521232"/>
              <a:gd name="connsiteX7" fmla="*/ 101600 w 238485"/>
              <a:gd name="connsiteY7" fmla="*/ 216012 h 521232"/>
              <a:gd name="connsiteX8" fmla="*/ 82550 w 238485"/>
              <a:gd name="connsiteY8" fmla="*/ 330312 h 521232"/>
              <a:gd name="connsiteX9" fmla="*/ 0 w 238485"/>
              <a:gd name="connsiteY9" fmla="*/ 155687 h 521232"/>
              <a:gd name="connsiteX10" fmla="*/ 82550 w 238485"/>
              <a:gd name="connsiteY10" fmla="*/ 285862 h 521232"/>
              <a:gd name="connsiteX11" fmla="*/ 50800 w 238485"/>
              <a:gd name="connsiteY11" fmla="*/ 158862 h 521232"/>
              <a:gd name="connsiteX12" fmla="*/ 28575 w 238485"/>
              <a:gd name="connsiteY12" fmla="*/ 133462 h 521232"/>
              <a:gd name="connsiteX13" fmla="*/ 174625 w 238485"/>
              <a:gd name="connsiteY13" fmla="*/ 112 h 52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485" h="521232">
                <a:moveTo>
                  <a:pt x="174625" y="112"/>
                </a:moveTo>
                <a:cubicBezTo>
                  <a:pt x="177800" y="4345"/>
                  <a:pt x="61383" y="105945"/>
                  <a:pt x="47625" y="158862"/>
                </a:cubicBezTo>
                <a:cubicBezTo>
                  <a:pt x="33867" y="211779"/>
                  <a:pt x="84137" y="306500"/>
                  <a:pt x="92075" y="317612"/>
                </a:cubicBezTo>
                <a:cubicBezTo>
                  <a:pt x="100012" y="328725"/>
                  <a:pt x="79375" y="204370"/>
                  <a:pt x="95250" y="225537"/>
                </a:cubicBezTo>
                <a:cubicBezTo>
                  <a:pt x="111125" y="246704"/>
                  <a:pt x="179388" y="434558"/>
                  <a:pt x="187325" y="444612"/>
                </a:cubicBezTo>
                <a:cubicBezTo>
                  <a:pt x="195262" y="454666"/>
                  <a:pt x="134408" y="273162"/>
                  <a:pt x="142875" y="285862"/>
                </a:cubicBezTo>
                <a:cubicBezTo>
                  <a:pt x="151342" y="298562"/>
                  <a:pt x="245004" y="532454"/>
                  <a:pt x="238125" y="520812"/>
                </a:cubicBezTo>
                <a:cubicBezTo>
                  <a:pt x="231246" y="509170"/>
                  <a:pt x="127529" y="247762"/>
                  <a:pt x="101600" y="216012"/>
                </a:cubicBezTo>
                <a:cubicBezTo>
                  <a:pt x="75671" y="184262"/>
                  <a:pt x="99483" y="340366"/>
                  <a:pt x="82550" y="330312"/>
                </a:cubicBezTo>
                <a:cubicBezTo>
                  <a:pt x="65617" y="320258"/>
                  <a:pt x="0" y="163095"/>
                  <a:pt x="0" y="155687"/>
                </a:cubicBezTo>
                <a:cubicBezTo>
                  <a:pt x="0" y="148279"/>
                  <a:pt x="74083" y="285333"/>
                  <a:pt x="82550" y="285862"/>
                </a:cubicBezTo>
                <a:cubicBezTo>
                  <a:pt x="91017" y="286391"/>
                  <a:pt x="59796" y="184262"/>
                  <a:pt x="50800" y="158862"/>
                </a:cubicBezTo>
                <a:cubicBezTo>
                  <a:pt x="41804" y="133462"/>
                  <a:pt x="7408" y="154100"/>
                  <a:pt x="28575" y="133462"/>
                </a:cubicBezTo>
                <a:cubicBezTo>
                  <a:pt x="49742" y="112825"/>
                  <a:pt x="171450" y="-4121"/>
                  <a:pt x="174625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CBC145B-94BF-D028-9BC7-8CAB1DFD0EB2}"/>
              </a:ext>
            </a:extLst>
          </p:cNvPr>
          <p:cNvSpPr/>
          <p:nvPr/>
        </p:nvSpPr>
        <p:spPr>
          <a:xfrm>
            <a:off x="3873500" y="3587748"/>
            <a:ext cx="357582" cy="342874"/>
          </a:xfrm>
          <a:custGeom>
            <a:avLst/>
            <a:gdLst>
              <a:gd name="connsiteX0" fmla="*/ 339725 w 357582"/>
              <a:gd name="connsiteY0" fmla="*/ 2 h 342874"/>
              <a:gd name="connsiteX1" fmla="*/ 260350 w 357582"/>
              <a:gd name="connsiteY1" fmla="*/ 117477 h 342874"/>
              <a:gd name="connsiteX2" fmla="*/ 314325 w 357582"/>
              <a:gd name="connsiteY2" fmla="*/ 279402 h 342874"/>
              <a:gd name="connsiteX3" fmla="*/ 241300 w 357582"/>
              <a:gd name="connsiteY3" fmla="*/ 203202 h 342874"/>
              <a:gd name="connsiteX4" fmla="*/ 346075 w 357582"/>
              <a:gd name="connsiteY4" fmla="*/ 339727 h 342874"/>
              <a:gd name="connsiteX5" fmla="*/ 231775 w 357582"/>
              <a:gd name="connsiteY5" fmla="*/ 295277 h 342874"/>
              <a:gd name="connsiteX6" fmla="*/ 0 w 357582"/>
              <a:gd name="connsiteY6" fmla="*/ 250827 h 342874"/>
              <a:gd name="connsiteX7" fmla="*/ 355600 w 357582"/>
              <a:gd name="connsiteY7" fmla="*/ 317502 h 342874"/>
              <a:gd name="connsiteX8" fmla="*/ 152400 w 357582"/>
              <a:gd name="connsiteY8" fmla="*/ 168277 h 342874"/>
              <a:gd name="connsiteX9" fmla="*/ 346075 w 357582"/>
              <a:gd name="connsiteY9" fmla="*/ 263527 h 342874"/>
              <a:gd name="connsiteX10" fmla="*/ 244475 w 357582"/>
              <a:gd name="connsiteY10" fmla="*/ 114302 h 342874"/>
              <a:gd name="connsiteX11" fmla="*/ 339725 w 357582"/>
              <a:gd name="connsiteY11" fmla="*/ 2 h 3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7582" h="342874">
                <a:moveTo>
                  <a:pt x="339725" y="2"/>
                </a:moveTo>
                <a:cubicBezTo>
                  <a:pt x="342371" y="531"/>
                  <a:pt x="264583" y="70910"/>
                  <a:pt x="260350" y="117477"/>
                </a:cubicBezTo>
                <a:cubicBezTo>
                  <a:pt x="256117" y="164044"/>
                  <a:pt x="317500" y="265115"/>
                  <a:pt x="314325" y="279402"/>
                </a:cubicBezTo>
                <a:cubicBezTo>
                  <a:pt x="311150" y="293689"/>
                  <a:pt x="236008" y="193148"/>
                  <a:pt x="241300" y="203202"/>
                </a:cubicBezTo>
                <a:cubicBezTo>
                  <a:pt x="246592" y="213256"/>
                  <a:pt x="347663" y="324381"/>
                  <a:pt x="346075" y="339727"/>
                </a:cubicBezTo>
                <a:cubicBezTo>
                  <a:pt x="344488" y="355073"/>
                  <a:pt x="289454" y="310094"/>
                  <a:pt x="231775" y="295277"/>
                </a:cubicBezTo>
                <a:cubicBezTo>
                  <a:pt x="174096" y="280460"/>
                  <a:pt x="0" y="250827"/>
                  <a:pt x="0" y="250827"/>
                </a:cubicBezTo>
                <a:cubicBezTo>
                  <a:pt x="20638" y="254531"/>
                  <a:pt x="330200" y="331260"/>
                  <a:pt x="355600" y="317502"/>
                </a:cubicBezTo>
                <a:cubicBezTo>
                  <a:pt x="381000" y="303744"/>
                  <a:pt x="153987" y="177273"/>
                  <a:pt x="152400" y="168277"/>
                </a:cubicBezTo>
                <a:cubicBezTo>
                  <a:pt x="150813" y="159281"/>
                  <a:pt x="330729" y="272523"/>
                  <a:pt x="346075" y="263527"/>
                </a:cubicBezTo>
                <a:cubicBezTo>
                  <a:pt x="361421" y="254531"/>
                  <a:pt x="245533" y="154519"/>
                  <a:pt x="244475" y="114302"/>
                </a:cubicBezTo>
                <a:cubicBezTo>
                  <a:pt x="243417" y="74085"/>
                  <a:pt x="337079" y="-527"/>
                  <a:pt x="3397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31077E4C-6F0B-78AD-AC32-8AA515BFC2EA}"/>
              </a:ext>
            </a:extLst>
          </p:cNvPr>
          <p:cNvSpPr/>
          <p:nvPr/>
        </p:nvSpPr>
        <p:spPr>
          <a:xfrm>
            <a:off x="3637816" y="3581400"/>
            <a:ext cx="619780" cy="121196"/>
          </a:xfrm>
          <a:custGeom>
            <a:avLst/>
            <a:gdLst>
              <a:gd name="connsiteX0" fmla="*/ 616684 w 619780"/>
              <a:gd name="connsiteY0" fmla="*/ 41275 h 121196"/>
              <a:gd name="connsiteX1" fmla="*/ 188059 w 619780"/>
              <a:gd name="connsiteY1" fmla="*/ 95250 h 121196"/>
              <a:gd name="connsiteX2" fmla="*/ 734 w 619780"/>
              <a:gd name="connsiteY2" fmla="*/ 120650 h 121196"/>
              <a:gd name="connsiteX3" fmla="*/ 248384 w 619780"/>
              <a:gd name="connsiteY3" fmla="*/ 73025 h 121196"/>
              <a:gd name="connsiteX4" fmla="*/ 213459 w 619780"/>
              <a:gd name="connsiteY4" fmla="*/ 34925 h 121196"/>
              <a:gd name="connsiteX5" fmla="*/ 321409 w 619780"/>
              <a:gd name="connsiteY5" fmla="*/ 47625 h 121196"/>
              <a:gd name="connsiteX6" fmla="*/ 162659 w 619780"/>
              <a:gd name="connsiteY6" fmla="*/ 0 h 121196"/>
              <a:gd name="connsiteX7" fmla="*/ 3909 w 619780"/>
              <a:gd name="connsiteY7" fmla="*/ 47625 h 121196"/>
              <a:gd name="connsiteX8" fmla="*/ 226159 w 619780"/>
              <a:gd name="connsiteY8" fmla="*/ 12700 h 121196"/>
              <a:gd name="connsiteX9" fmla="*/ 400784 w 619780"/>
              <a:gd name="connsiteY9" fmla="*/ 69850 h 121196"/>
              <a:gd name="connsiteX10" fmla="*/ 238859 w 619780"/>
              <a:gd name="connsiteY10" fmla="*/ 6350 h 121196"/>
              <a:gd name="connsiteX11" fmla="*/ 375384 w 619780"/>
              <a:gd name="connsiteY11" fmla="*/ 95250 h 121196"/>
              <a:gd name="connsiteX12" fmla="*/ 616684 w 619780"/>
              <a:gd name="connsiteY12" fmla="*/ 41275 h 12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780" h="121196">
                <a:moveTo>
                  <a:pt x="616684" y="41275"/>
                </a:moveTo>
                <a:cubicBezTo>
                  <a:pt x="585463" y="41275"/>
                  <a:pt x="188059" y="95250"/>
                  <a:pt x="188059" y="95250"/>
                </a:cubicBezTo>
                <a:cubicBezTo>
                  <a:pt x="85401" y="108479"/>
                  <a:pt x="-9320" y="124354"/>
                  <a:pt x="734" y="120650"/>
                </a:cubicBezTo>
                <a:cubicBezTo>
                  <a:pt x="10788" y="116946"/>
                  <a:pt x="212930" y="87313"/>
                  <a:pt x="248384" y="73025"/>
                </a:cubicBezTo>
                <a:cubicBezTo>
                  <a:pt x="283838" y="58738"/>
                  <a:pt x="201288" y="39158"/>
                  <a:pt x="213459" y="34925"/>
                </a:cubicBezTo>
                <a:cubicBezTo>
                  <a:pt x="225630" y="30692"/>
                  <a:pt x="329876" y="53446"/>
                  <a:pt x="321409" y="47625"/>
                </a:cubicBezTo>
                <a:cubicBezTo>
                  <a:pt x="312942" y="41804"/>
                  <a:pt x="215576" y="0"/>
                  <a:pt x="162659" y="0"/>
                </a:cubicBezTo>
                <a:cubicBezTo>
                  <a:pt x="109742" y="0"/>
                  <a:pt x="-6674" y="45508"/>
                  <a:pt x="3909" y="47625"/>
                </a:cubicBezTo>
                <a:cubicBezTo>
                  <a:pt x="14492" y="49742"/>
                  <a:pt x="160013" y="8996"/>
                  <a:pt x="226159" y="12700"/>
                </a:cubicBezTo>
                <a:cubicBezTo>
                  <a:pt x="292305" y="16404"/>
                  <a:pt x="398667" y="70908"/>
                  <a:pt x="400784" y="69850"/>
                </a:cubicBezTo>
                <a:cubicBezTo>
                  <a:pt x="402901" y="68792"/>
                  <a:pt x="243092" y="2117"/>
                  <a:pt x="238859" y="6350"/>
                </a:cubicBezTo>
                <a:cubicBezTo>
                  <a:pt x="234626" y="10583"/>
                  <a:pt x="316647" y="85196"/>
                  <a:pt x="375384" y="95250"/>
                </a:cubicBezTo>
                <a:cubicBezTo>
                  <a:pt x="434121" y="105304"/>
                  <a:pt x="647905" y="41275"/>
                  <a:pt x="616684" y="4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F018FAC-33DA-D3DE-8372-76CE90EBCD20}"/>
              </a:ext>
            </a:extLst>
          </p:cNvPr>
          <p:cNvSpPr/>
          <p:nvPr/>
        </p:nvSpPr>
        <p:spPr>
          <a:xfrm>
            <a:off x="3004077" y="3589775"/>
            <a:ext cx="454598" cy="407826"/>
          </a:xfrm>
          <a:custGeom>
            <a:avLst/>
            <a:gdLst>
              <a:gd name="connsiteX0" fmla="*/ 453498 w 454598"/>
              <a:gd name="connsiteY0" fmla="*/ 1150 h 407826"/>
              <a:gd name="connsiteX1" fmla="*/ 50273 w 454598"/>
              <a:gd name="connsiteY1" fmla="*/ 169425 h 407826"/>
              <a:gd name="connsiteX2" fmla="*/ 177273 w 454598"/>
              <a:gd name="connsiteY2" fmla="*/ 140850 h 407826"/>
              <a:gd name="connsiteX3" fmla="*/ 2648 w 454598"/>
              <a:gd name="connsiteY3" fmla="*/ 277375 h 407826"/>
              <a:gd name="connsiteX4" fmla="*/ 97898 w 454598"/>
              <a:gd name="connsiteY4" fmla="*/ 204350 h 407826"/>
              <a:gd name="connsiteX5" fmla="*/ 431273 w 454598"/>
              <a:gd name="connsiteY5" fmla="*/ 67825 h 407826"/>
              <a:gd name="connsiteX6" fmla="*/ 228073 w 454598"/>
              <a:gd name="connsiteY6" fmla="*/ 172600 h 407826"/>
              <a:gd name="connsiteX7" fmla="*/ 234423 w 454598"/>
              <a:gd name="connsiteY7" fmla="*/ 185300 h 407826"/>
              <a:gd name="connsiteX8" fmla="*/ 266173 w 454598"/>
              <a:gd name="connsiteY8" fmla="*/ 198000 h 407826"/>
              <a:gd name="connsiteX9" fmla="*/ 164573 w 454598"/>
              <a:gd name="connsiteY9" fmla="*/ 261500 h 407826"/>
              <a:gd name="connsiteX10" fmla="*/ 5823 w 454598"/>
              <a:gd name="connsiteY10" fmla="*/ 407550 h 407826"/>
              <a:gd name="connsiteX11" fmla="*/ 116948 w 454598"/>
              <a:gd name="connsiteY11" fmla="*/ 296425 h 407826"/>
              <a:gd name="connsiteX12" fmla="*/ 285223 w 454598"/>
              <a:gd name="connsiteY12" fmla="*/ 232925 h 407826"/>
              <a:gd name="connsiteX13" fmla="*/ 396348 w 454598"/>
              <a:gd name="connsiteY13" fmla="*/ 128150 h 407826"/>
              <a:gd name="connsiteX14" fmla="*/ 199498 w 454598"/>
              <a:gd name="connsiteY14" fmla="*/ 182125 h 407826"/>
              <a:gd name="connsiteX15" fmla="*/ 193148 w 454598"/>
              <a:gd name="connsiteY15" fmla="*/ 147200 h 407826"/>
              <a:gd name="connsiteX16" fmla="*/ 72498 w 454598"/>
              <a:gd name="connsiteY16" fmla="*/ 144025 h 407826"/>
              <a:gd name="connsiteX17" fmla="*/ 215373 w 454598"/>
              <a:gd name="connsiteY17" fmla="*/ 77350 h 407826"/>
              <a:gd name="connsiteX18" fmla="*/ 320148 w 454598"/>
              <a:gd name="connsiteY18" fmla="*/ 13850 h 407826"/>
              <a:gd name="connsiteX19" fmla="*/ 174098 w 454598"/>
              <a:gd name="connsiteY19" fmla="*/ 90050 h 407826"/>
              <a:gd name="connsiteX20" fmla="*/ 453498 w 454598"/>
              <a:gd name="connsiteY20" fmla="*/ 1150 h 40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598" h="407826">
                <a:moveTo>
                  <a:pt x="453498" y="1150"/>
                </a:moveTo>
                <a:cubicBezTo>
                  <a:pt x="432860" y="14379"/>
                  <a:pt x="96310" y="146142"/>
                  <a:pt x="50273" y="169425"/>
                </a:cubicBezTo>
                <a:cubicBezTo>
                  <a:pt x="4235" y="192708"/>
                  <a:pt x="185210" y="122858"/>
                  <a:pt x="177273" y="140850"/>
                </a:cubicBezTo>
                <a:cubicBezTo>
                  <a:pt x="169335" y="158842"/>
                  <a:pt x="15877" y="266792"/>
                  <a:pt x="2648" y="277375"/>
                </a:cubicBezTo>
                <a:cubicBezTo>
                  <a:pt x="-10581" y="287958"/>
                  <a:pt x="26461" y="239275"/>
                  <a:pt x="97898" y="204350"/>
                </a:cubicBezTo>
                <a:cubicBezTo>
                  <a:pt x="169335" y="169425"/>
                  <a:pt x="409577" y="73117"/>
                  <a:pt x="431273" y="67825"/>
                </a:cubicBezTo>
                <a:cubicBezTo>
                  <a:pt x="452969" y="62533"/>
                  <a:pt x="260881" y="153021"/>
                  <a:pt x="228073" y="172600"/>
                </a:cubicBezTo>
                <a:cubicBezTo>
                  <a:pt x="195265" y="192179"/>
                  <a:pt x="228073" y="181067"/>
                  <a:pt x="234423" y="185300"/>
                </a:cubicBezTo>
                <a:cubicBezTo>
                  <a:pt x="240773" y="189533"/>
                  <a:pt x="277815" y="185300"/>
                  <a:pt x="266173" y="198000"/>
                </a:cubicBezTo>
                <a:cubicBezTo>
                  <a:pt x="254531" y="210700"/>
                  <a:pt x="207965" y="226575"/>
                  <a:pt x="164573" y="261500"/>
                </a:cubicBezTo>
                <a:cubicBezTo>
                  <a:pt x="121181" y="296425"/>
                  <a:pt x="13760" y="401729"/>
                  <a:pt x="5823" y="407550"/>
                </a:cubicBezTo>
                <a:cubicBezTo>
                  <a:pt x="-2114" y="413371"/>
                  <a:pt x="70381" y="325529"/>
                  <a:pt x="116948" y="296425"/>
                </a:cubicBezTo>
                <a:cubicBezTo>
                  <a:pt x="163515" y="267321"/>
                  <a:pt x="238656" y="260971"/>
                  <a:pt x="285223" y="232925"/>
                </a:cubicBezTo>
                <a:cubicBezTo>
                  <a:pt x="331790" y="204879"/>
                  <a:pt x="410636" y="136617"/>
                  <a:pt x="396348" y="128150"/>
                </a:cubicBezTo>
                <a:cubicBezTo>
                  <a:pt x="382060" y="119683"/>
                  <a:pt x="233365" y="178950"/>
                  <a:pt x="199498" y="182125"/>
                </a:cubicBezTo>
                <a:cubicBezTo>
                  <a:pt x="165631" y="185300"/>
                  <a:pt x="214315" y="153550"/>
                  <a:pt x="193148" y="147200"/>
                </a:cubicBezTo>
                <a:cubicBezTo>
                  <a:pt x="171981" y="140850"/>
                  <a:pt x="68794" y="155667"/>
                  <a:pt x="72498" y="144025"/>
                </a:cubicBezTo>
                <a:cubicBezTo>
                  <a:pt x="76202" y="132383"/>
                  <a:pt x="174098" y="99046"/>
                  <a:pt x="215373" y="77350"/>
                </a:cubicBezTo>
                <a:cubicBezTo>
                  <a:pt x="256648" y="55654"/>
                  <a:pt x="327027" y="11733"/>
                  <a:pt x="320148" y="13850"/>
                </a:cubicBezTo>
                <a:cubicBezTo>
                  <a:pt x="313269" y="15967"/>
                  <a:pt x="150285" y="86875"/>
                  <a:pt x="174098" y="90050"/>
                </a:cubicBezTo>
                <a:cubicBezTo>
                  <a:pt x="197910" y="93225"/>
                  <a:pt x="474136" y="-12079"/>
                  <a:pt x="45349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D06FB3B-5E7C-3A52-9D81-400CBB11F867}"/>
              </a:ext>
            </a:extLst>
          </p:cNvPr>
          <p:cNvSpPr/>
          <p:nvPr/>
        </p:nvSpPr>
        <p:spPr>
          <a:xfrm>
            <a:off x="3375173" y="3503991"/>
            <a:ext cx="531846" cy="274290"/>
          </a:xfrm>
          <a:custGeom>
            <a:avLst/>
            <a:gdLst>
              <a:gd name="connsiteX0" fmla="*/ 3027 w 531846"/>
              <a:gd name="connsiteY0" fmla="*/ 150434 h 274290"/>
              <a:gd name="connsiteX1" fmla="*/ 193527 w 531846"/>
              <a:gd name="connsiteY1" fmla="*/ 39309 h 274290"/>
              <a:gd name="connsiteX2" fmla="*/ 330052 w 531846"/>
              <a:gd name="connsiteY2" fmla="*/ 42484 h 274290"/>
              <a:gd name="connsiteX3" fmla="*/ 288777 w 531846"/>
              <a:gd name="connsiteY3" fmla="*/ 1209 h 274290"/>
              <a:gd name="connsiteX4" fmla="*/ 530077 w 531846"/>
              <a:gd name="connsiteY4" fmla="*/ 96459 h 274290"/>
              <a:gd name="connsiteX5" fmla="*/ 390377 w 531846"/>
              <a:gd name="connsiteY5" fmla="*/ 39309 h 274290"/>
              <a:gd name="connsiteX6" fmla="*/ 244327 w 531846"/>
              <a:gd name="connsiteY6" fmla="*/ 45659 h 274290"/>
              <a:gd name="connsiteX7" fmla="*/ 142727 w 531846"/>
              <a:gd name="connsiteY7" fmla="*/ 134559 h 274290"/>
              <a:gd name="connsiteX8" fmla="*/ 53827 w 531846"/>
              <a:gd name="connsiteY8" fmla="*/ 274259 h 274290"/>
              <a:gd name="connsiteX9" fmla="*/ 139552 w 531846"/>
              <a:gd name="connsiteY9" fmla="*/ 121859 h 274290"/>
              <a:gd name="connsiteX10" fmla="*/ 174477 w 531846"/>
              <a:gd name="connsiteY10" fmla="*/ 45659 h 274290"/>
              <a:gd name="connsiteX11" fmla="*/ 82402 w 531846"/>
              <a:gd name="connsiteY11" fmla="*/ 121859 h 274290"/>
              <a:gd name="connsiteX12" fmla="*/ 3027 w 531846"/>
              <a:gd name="connsiteY12" fmla="*/ 150434 h 27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846" h="274290">
                <a:moveTo>
                  <a:pt x="3027" y="150434"/>
                </a:moveTo>
                <a:cubicBezTo>
                  <a:pt x="21548" y="136676"/>
                  <a:pt x="139023" y="57301"/>
                  <a:pt x="193527" y="39309"/>
                </a:cubicBezTo>
                <a:cubicBezTo>
                  <a:pt x="248031" y="21317"/>
                  <a:pt x="314177" y="48834"/>
                  <a:pt x="330052" y="42484"/>
                </a:cubicBezTo>
                <a:cubicBezTo>
                  <a:pt x="345927" y="36134"/>
                  <a:pt x="255440" y="-7787"/>
                  <a:pt x="288777" y="1209"/>
                </a:cubicBezTo>
                <a:cubicBezTo>
                  <a:pt x="322114" y="10205"/>
                  <a:pt x="513144" y="90109"/>
                  <a:pt x="530077" y="96459"/>
                </a:cubicBezTo>
                <a:cubicBezTo>
                  <a:pt x="547010" y="102809"/>
                  <a:pt x="438002" y="47776"/>
                  <a:pt x="390377" y="39309"/>
                </a:cubicBezTo>
                <a:cubicBezTo>
                  <a:pt x="342752" y="30842"/>
                  <a:pt x="285602" y="29784"/>
                  <a:pt x="244327" y="45659"/>
                </a:cubicBezTo>
                <a:cubicBezTo>
                  <a:pt x="203052" y="61534"/>
                  <a:pt x="174477" y="96459"/>
                  <a:pt x="142727" y="134559"/>
                </a:cubicBezTo>
                <a:cubicBezTo>
                  <a:pt x="110977" y="172659"/>
                  <a:pt x="54356" y="276376"/>
                  <a:pt x="53827" y="274259"/>
                </a:cubicBezTo>
                <a:cubicBezTo>
                  <a:pt x="53298" y="272142"/>
                  <a:pt x="119444" y="159959"/>
                  <a:pt x="139552" y="121859"/>
                </a:cubicBezTo>
                <a:cubicBezTo>
                  <a:pt x="159660" y="83759"/>
                  <a:pt x="184002" y="45659"/>
                  <a:pt x="174477" y="45659"/>
                </a:cubicBezTo>
                <a:cubicBezTo>
                  <a:pt x="164952" y="45659"/>
                  <a:pt x="108860" y="101221"/>
                  <a:pt x="82402" y="121859"/>
                </a:cubicBezTo>
                <a:cubicBezTo>
                  <a:pt x="55944" y="142497"/>
                  <a:pt x="-15494" y="164192"/>
                  <a:pt x="3027" y="150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2BEDFC2-B558-DB34-7208-E210AF046105}"/>
              </a:ext>
            </a:extLst>
          </p:cNvPr>
          <p:cNvSpPr/>
          <p:nvPr/>
        </p:nvSpPr>
        <p:spPr>
          <a:xfrm>
            <a:off x="3361988" y="3635311"/>
            <a:ext cx="620994" cy="203270"/>
          </a:xfrm>
          <a:custGeom>
            <a:avLst/>
            <a:gdLst>
              <a:gd name="connsiteX0" fmla="*/ 337 w 620994"/>
              <a:gd name="connsiteY0" fmla="*/ 171514 h 203270"/>
              <a:gd name="connsiteX1" fmla="*/ 260687 w 620994"/>
              <a:gd name="connsiteY1" fmla="*/ 111189 h 203270"/>
              <a:gd name="connsiteX2" fmla="*/ 597237 w 620994"/>
              <a:gd name="connsiteY2" fmla="*/ 152464 h 203270"/>
              <a:gd name="connsiteX3" fmla="*/ 575012 w 620994"/>
              <a:gd name="connsiteY3" fmla="*/ 142939 h 203270"/>
              <a:gd name="connsiteX4" fmla="*/ 428962 w 620994"/>
              <a:gd name="connsiteY4" fmla="*/ 146114 h 203270"/>
              <a:gd name="connsiteX5" fmla="*/ 511512 w 620994"/>
              <a:gd name="connsiteY5" fmla="*/ 158814 h 203270"/>
              <a:gd name="connsiteX6" fmla="*/ 482937 w 620994"/>
              <a:gd name="connsiteY6" fmla="*/ 203264 h 203270"/>
              <a:gd name="connsiteX7" fmla="*/ 321012 w 620994"/>
              <a:gd name="connsiteY7" fmla="*/ 161989 h 203270"/>
              <a:gd name="connsiteX8" fmla="*/ 120987 w 620994"/>
              <a:gd name="connsiteY8" fmla="*/ 149289 h 203270"/>
              <a:gd name="connsiteX9" fmla="*/ 549612 w 620994"/>
              <a:gd name="connsiteY9" fmla="*/ 181039 h 203270"/>
              <a:gd name="connsiteX10" fmla="*/ 441662 w 620994"/>
              <a:gd name="connsiteY10" fmla="*/ 92139 h 203270"/>
              <a:gd name="connsiteX11" fmla="*/ 209887 w 620994"/>
              <a:gd name="connsiteY11" fmla="*/ 88964 h 203270"/>
              <a:gd name="connsiteX12" fmla="*/ 381337 w 620994"/>
              <a:gd name="connsiteY12" fmla="*/ 64 h 203270"/>
              <a:gd name="connsiteX13" fmla="*/ 209887 w 620994"/>
              <a:gd name="connsiteY13" fmla="*/ 76264 h 203270"/>
              <a:gd name="connsiteX14" fmla="*/ 337 w 620994"/>
              <a:gd name="connsiteY14" fmla="*/ 171514 h 2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0994" h="203270">
                <a:moveTo>
                  <a:pt x="337" y="171514"/>
                </a:moveTo>
                <a:cubicBezTo>
                  <a:pt x="8804" y="177335"/>
                  <a:pt x="161204" y="114364"/>
                  <a:pt x="260687" y="111189"/>
                </a:cubicBezTo>
                <a:cubicBezTo>
                  <a:pt x="360170" y="108014"/>
                  <a:pt x="544850" y="147172"/>
                  <a:pt x="597237" y="152464"/>
                </a:cubicBezTo>
                <a:cubicBezTo>
                  <a:pt x="649624" y="157756"/>
                  <a:pt x="603058" y="143997"/>
                  <a:pt x="575012" y="142939"/>
                </a:cubicBezTo>
                <a:cubicBezTo>
                  <a:pt x="546966" y="141881"/>
                  <a:pt x="439545" y="143468"/>
                  <a:pt x="428962" y="146114"/>
                </a:cubicBezTo>
                <a:cubicBezTo>
                  <a:pt x="418379" y="148760"/>
                  <a:pt x="502516" y="149289"/>
                  <a:pt x="511512" y="158814"/>
                </a:cubicBezTo>
                <a:cubicBezTo>
                  <a:pt x="520508" y="168339"/>
                  <a:pt x="514687" y="202735"/>
                  <a:pt x="482937" y="203264"/>
                </a:cubicBezTo>
                <a:cubicBezTo>
                  <a:pt x="451187" y="203793"/>
                  <a:pt x="381337" y="170985"/>
                  <a:pt x="321012" y="161989"/>
                </a:cubicBezTo>
                <a:cubicBezTo>
                  <a:pt x="260687" y="152993"/>
                  <a:pt x="120987" y="149289"/>
                  <a:pt x="120987" y="149289"/>
                </a:cubicBezTo>
                <a:cubicBezTo>
                  <a:pt x="159087" y="152464"/>
                  <a:pt x="496166" y="190564"/>
                  <a:pt x="549612" y="181039"/>
                </a:cubicBezTo>
                <a:cubicBezTo>
                  <a:pt x="603058" y="171514"/>
                  <a:pt x="498283" y="107485"/>
                  <a:pt x="441662" y="92139"/>
                </a:cubicBezTo>
                <a:cubicBezTo>
                  <a:pt x="385041" y="76793"/>
                  <a:pt x="219941" y="104310"/>
                  <a:pt x="209887" y="88964"/>
                </a:cubicBezTo>
                <a:cubicBezTo>
                  <a:pt x="199833" y="73618"/>
                  <a:pt x="381337" y="2181"/>
                  <a:pt x="381337" y="64"/>
                </a:cubicBezTo>
                <a:cubicBezTo>
                  <a:pt x="381337" y="-2053"/>
                  <a:pt x="274975" y="48218"/>
                  <a:pt x="209887" y="76264"/>
                </a:cubicBezTo>
                <a:cubicBezTo>
                  <a:pt x="144800" y="104310"/>
                  <a:pt x="-8130" y="165693"/>
                  <a:pt x="337" y="171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EB0CA4A9-718F-C274-234A-1E4A6761340E}"/>
              </a:ext>
            </a:extLst>
          </p:cNvPr>
          <p:cNvSpPr/>
          <p:nvPr/>
        </p:nvSpPr>
        <p:spPr>
          <a:xfrm>
            <a:off x="3952247" y="3581171"/>
            <a:ext cx="445320" cy="476818"/>
          </a:xfrm>
          <a:custGeom>
            <a:avLst/>
            <a:gdLst>
              <a:gd name="connsiteX0" fmla="*/ 3803 w 445320"/>
              <a:gd name="connsiteY0" fmla="*/ 229 h 476818"/>
              <a:gd name="connsiteX1" fmla="*/ 168903 w 445320"/>
              <a:gd name="connsiteY1" fmla="*/ 85954 h 476818"/>
              <a:gd name="connsiteX2" fmla="*/ 194303 w 445320"/>
              <a:gd name="connsiteY2" fmla="*/ 70079 h 476818"/>
              <a:gd name="connsiteX3" fmla="*/ 257803 w 445320"/>
              <a:gd name="connsiteY3" fmla="*/ 203429 h 476818"/>
              <a:gd name="connsiteX4" fmla="*/ 283203 w 445320"/>
              <a:gd name="connsiteY4" fmla="*/ 178029 h 476818"/>
              <a:gd name="connsiteX5" fmla="*/ 346703 w 445320"/>
              <a:gd name="connsiteY5" fmla="*/ 235179 h 476818"/>
              <a:gd name="connsiteX6" fmla="*/ 327653 w 445320"/>
              <a:gd name="connsiteY6" fmla="*/ 165329 h 476818"/>
              <a:gd name="connsiteX7" fmla="*/ 416553 w 445320"/>
              <a:gd name="connsiteY7" fmla="*/ 266929 h 476818"/>
              <a:gd name="connsiteX8" fmla="*/ 340353 w 445320"/>
              <a:gd name="connsiteY8" fmla="*/ 257404 h 476818"/>
              <a:gd name="connsiteX9" fmla="*/ 445128 w 445320"/>
              <a:gd name="connsiteY9" fmla="*/ 476479 h 476818"/>
              <a:gd name="connsiteX10" fmla="*/ 308603 w 445320"/>
              <a:gd name="connsiteY10" fmla="*/ 200254 h 476818"/>
              <a:gd name="connsiteX11" fmla="*/ 235578 w 445320"/>
              <a:gd name="connsiteY11" fmla="*/ 149454 h 476818"/>
              <a:gd name="connsiteX12" fmla="*/ 200653 w 445320"/>
              <a:gd name="connsiteY12" fmla="*/ 66904 h 476818"/>
              <a:gd name="connsiteX13" fmla="*/ 64128 w 445320"/>
              <a:gd name="connsiteY13" fmla="*/ 60554 h 476818"/>
              <a:gd name="connsiteX14" fmla="*/ 3803 w 445320"/>
              <a:gd name="connsiteY14" fmla="*/ 229 h 47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5320" h="476818">
                <a:moveTo>
                  <a:pt x="3803" y="229"/>
                </a:moveTo>
                <a:cubicBezTo>
                  <a:pt x="21265" y="4462"/>
                  <a:pt x="137153" y="74312"/>
                  <a:pt x="168903" y="85954"/>
                </a:cubicBezTo>
                <a:cubicBezTo>
                  <a:pt x="200653" y="97596"/>
                  <a:pt x="179486" y="50500"/>
                  <a:pt x="194303" y="70079"/>
                </a:cubicBezTo>
                <a:cubicBezTo>
                  <a:pt x="209120" y="89658"/>
                  <a:pt x="242986" y="185437"/>
                  <a:pt x="257803" y="203429"/>
                </a:cubicBezTo>
                <a:cubicBezTo>
                  <a:pt x="272620" y="221421"/>
                  <a:pt x="268386" y="172737"/>
                  <a:pt x="283203" y="178029"/>
                </a:cubicBezTo>
                <a:cubicBezTo>
                  <a:pt x="298020" y="183321"/>
                  <a:pt x="339295" y="237296"/>
                  <a:pt x="346703" y="235179"/>
                </a:cubicBezTo>
                <a:cubicBezTo>
                  <a:pt x="354111" y="233062"/>
                  <a:pt x="316011" y="160037"/>
                  <a:pt x="327653" y="165329"/>
                </a:cubicBezTo>
                <a:cubicBezTo>
                  <a:pt x="339295" y="170621"/>
                  <a:pt x="414436" y="251583"/>
                  <a:pt x="416553" y="266929"/>
                </a:cubicBezTo>
                <a:cubicBezTo>
                  <a:pt x="418670" y="282275"/>
                  <a:pt x="335591" y="222479"/>
                  <a:pt x="340353" y="257404"/>
                </a:cubicBezTo>
                <a:cubicBezTo>
                  <a:pt x="345116" y="292329"/>
                  <a:pt x="450420" y="486004"/>
                  <a:pt x="445128" y="476479"/>
                </a:cubicBezTo>
                <a:cubicBezTo>
                  <a:pt x="439836" y="466954"/>
                  <a:pt x="343528" y="254758"/>
                  <a:pt x="308603" y="200254"/>
                </a:cubicBezTo>
                <a:cubicBezTo>
                  <a:pt x="273678" y="145750"/>
                  <a:pt x="253570" y="171679"/>
                  <a:pt x="235578" y="149454"/>
                </a:cubicBezTo>
                <a:cubicBezTo>
                  <a:pt x="217586" y="127229"/>
                  <a:pt x="229228" y="81721"/>
                  <a:pt x="200653" y="66904"/>
                </a:cubicBezTo>
                <a:cubicBezTo>
                  <a:pt x="172078" y="52087"/>
                  <a:pt x="95349" y="69550"/>
                  <a:pt x="64128" y="60554"/>
                </a:cubicBezTo>
                <a:cubicBezTo>
                  <a:pt x="32907" y="51558"/>
                  <a:pt x="-13659" y="-4004"/>
                  <a:pt x="380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ED37EF3-C87B-EABA-612B-DDD6C21E11CF}"/>
              </a:ext>
            </a:extLst>
          </p:cNvPr>
          <p:cNvSpPr/>
          <p:nvPr/>
        </p:nvSpPr>
        <p:spPr>
          <a:xfrm>
            <a:off x="3267752" y="3581252"/>
            <a:ext cx="834462" cy="296213"/>
          </a:xfrm>
          <a:custGeom>
            <a:avLst/>
            <a:gdLst>
              <a:gd name="connsiteX0" fmla="*/ 2498 w 834462"/>
              <a:gd name="connsiteY0" fmla="*/ 133498 h 296213"/>
              <a:gd name="connsiteX1" fmla="*/ 488273 w 834462"/>
              <a:gd name="connsiteY1" fmla="*/ 69998 h 296213"/>
              <a:gd name="connsiteX2" fmla="*/ 764498 w 834462"/>
              <a:gd name="connsiteY2" fmla="*/ 158898 h 296213"/>
              <a:gd name="connsiteX3" fmla="*/ 732748 w 834462"/>
              <a:gd name="connsiteY3" fmla="*/ 104923 h 296213"/>
              <a:gd name="connsiteX4" fmla="*/ 799423 w 834462"/>
              <a:gd name="connsiteY4" fmla="*/ 171598 h 296213"/>
              <a:gd name="connsiteX5" fmla="*/ 716873 w 834462"/>
              <a:gd name="connsiteY5" fmla="*/ 225573 h 296213"/>
              <a:gd name="connsiteX6" fmla="*/ 834348 w 834462"/>
              <a:gd name="connsiteY6" fmla="*/ 295423 h 296213"/>
              <a:gd name="connsiteX7" fmla="*/ 739098 w 834462"/>
              <a:gd name="connsiteY7" fmla="*/ 257323 h 296213"/>
              <a:gd name="connsiteX8" fmla="*/ 764498 w 834462"/>
              <a:gd name="connsiteY8" fmla="*/ 168423 h 296213"/>
              <a:gd name="connsiteX9" fmla="*/ 691473 w 834462"/>
              <a:gd name="connsiteY9" fmla="*/ 44598 h 296213"/>
              <a:gd name="connsiteX10" fmla="*/ 758148 w 834462"/>
              <a:gd name="connsiteY10" fmla="*/ 120798 h 296213"/>
              <a:gd name="connsiteX11" fmla="*/ 507323 w 834462"/>
              <a:gd name="connsiteY11" fmla="*/ 50948 h 296213"/>
              <a:gd name="connsiteX12" fmla="*/ 351748 w 834462"/>
              <a:gd name="connsiteY12" fmla="*/ 148 h 296213"/>
              <a:gd name="connsiteX13" fmla="*/ 504148 w 834462"/>
              <a:gd name="connsiteY13" fmla="*/ 66823 h 296213"/>
              <a:gd name="connsiteX14" fmla="*/ 396198 w 834462"/>
              <a:gd name="connsiteY14" fmla="*/ 63648 h 296213"/>
              <a:gd name="connsiteX15" fmla="*/ 205698 w 834462"/>
              <a:gd name="connsiteY15" fmla="*/ 41423 h 296213"/>
              <a:gd name="connsiteX16" fmla="*/ 294598 w 834462"/>
              <a:gd name="connsiteY16" fmla="*/ 79523 h 296213"/>
              <a:gd name="connsiteX17" fmla="*/ 2498 w 834462"/>
              <a:gd name="connsiteY17" fmla="*/ 133498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4462" h="296213">
                <a:moveTo>
                  <a:pt x="2498" y="133498"/>
                </a:moveTo>
                <a:cubicBezTo>
                  <a:pt x="34777" y="131911"/>
                  <a:pt x="361273" y="65765"/>
                  <a:pt x="488273" y="69998"/>
                </a:cubicBezTo>
                <a:cubicBezTo>
                  <a:pt x="615273" y="74231"/>
                  <a:pt x="723752" y="153077"/>
                  <a:pt x="764498" y="158898"/>
                </a:cubicBezTo>
                <a:cubicBezTo>
                  <a:pt x="805244" y="164719"/>
                  <a:pt x="726927" y="102806"/>
                  <a:pt x="732748" y="104923"/>
                </a:cubicBezTo>
                <a:cubicBezTo>
                  <a:pt x="738569" y="107040"/>
                  <a:pt x="802069" y="151490"/>
                  <a:pt x="799423" y="171598"/>
                </a:cubicBezTo>
                <a:cubicBezTo>
                  <a:pt x="796777" y="191706"/>
                  <a:pt x="711052" y="204936"/>
                  <a:pt x="716873" y="225573"/>
                </a:cubicBezTo>
                <a:cubicBezTo>
                  <a:pt x="722694" y="246210"/>
                  <a:pt x="830644" y="290131"/>
                  <a:pt x="834348" y="295423"/>
                </a:cubicBezTo>
                <a:cubicBezTo>
                  <a:pt x="838052" y="300715"/>
                  <a:pt x="750740" y="278490"/>
                  <a:pt x="739098" y="257323"/>
                </a:cubicBezTo>
                <a:cubicBezTo>
                  <a:pt x="727456" y="236156"/>
                  <a:pt x="772435" y="203877"/>
                  <a:pt x="764498" y="168423"/>
                </a:cubicBezTo>
                <a:cubicBezTo>
                  <a:pt x="756561" y="132969"/>
                  <a:pt x="692531" y="52535"/>
                  <a:pt x="691473" y="44598"/>
                </a:cubicBezTo>
                <a:cubicBezTo>
                  <a:pt x="690415" y="36661"/>
                  <a:pt x="788840" y="119740"/>
                  <a:pt x="758148" y="120798"/>
                </a:cubicBezTo>
                <a:cubicBezTo>
                  <a:pt x="727456" y="121856"/>
                  <a:pt x="575056" y="71056"/>
                  <a:pt x="507323" y="50948"/>
                </a:cubicBezTo>
                <a:cubicBezTo>
                  <a:pt x="439590" y="30840"/>
                  <a:pt x="352277" y="-2498"/>
                  <a:pt x="351748" y="148"/>
                </a:cubicBezTo>
                <a:cubicBezTo>
                  <a:pt x="351219" y="2794"/>
                  <a:pt x="496740" y="56240"/>
                  <a:pt x="504148" y="66823"/>
                </a:cubicBezTo>
                <a:cubicBezTo>
                  <a:pt x="511556" y="77406"/>
                  <a:pt x="445940" y="67881"/>
                  <a:pt x="396198" y="63648"/>
                </a:cubicBezTo>
                <a:cubicBezTo>
                  <a:pt x="346456" y="59415"/>
                  <a:pt x="222631" y="38777"/>
                  <a:pt x="205698" y="41423"/>
                </a:cubicBezTo>
                <a:cubicBezTo>
                  <a:pt x="188765" y="44069"/>
                  <a:pt x="328465" y="64706"/>
                  <a:pt x="294598" y="79523"/>
                </a:cubicBezTo>
                <a:cubicBezTo>
                  <a:pt x="260731" y="94340"/>
                  <a:pt x="-29781" y="135085"/>
                  <a:pt x="2498" y="1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E1CCD4D-FDDC-EB3C-5120-69A5E163B7F0}"/>
              </a:ext>
            </a:extLst>
          </p:cNvPr>
          <p:cNvSpPr/>
          <p:nvPr/>
        </p:nvSpPr>
        <p:spPr>
          <a:xfrm>
            <a:off x="3165210" y="4609906"/>
            <a:ext cx="885757" cy="119076"/>
          </a:xfrm>
          <a:custGeom>
            <a:avLst/>
            <a:gdLst>
              <a:gd name="connsiteX0" fmla="*/ 330465 w 885757"/>
              <a:gd name="connsiteY0" fmla="*/ 194 h 119076"/>
              <a:gd name="connsiteX1" fmla="*/ 876565 w 885757"/>
              <a:gd name="connsiteY1" fmla="*/ 63694 h 119076"/>
              <a:gd name="connsiteX2" fmla="*/ 657490 w 885757"/>
              <a:gd name="connsiteY2" fmla="*/ 66869 h 119076"/>
              <a:gd name="connsiteX3" fmla="*/ 451115 w 885757"/>
              <a:gd name="connsiteY3" fmla="*/ 104969 h 119076"/>
              <a:gd name="connsiteX4" fmla="*/ 359040 w 885757"/>
              <a:gd name="connsiteY4" fmla="*/ 54169 h 119076"/>
              <a:gd name="connsiteX5" fmla="*/ 295540 w 885757"/>
              <a:gd name="connsiteY5" fmla="*/ 73219 h 119076"/>
              <a:gd name="connsiteX6" fmla="*/ 265 w 885757"/>
              <a:gd name="connsiteY6" fmla="*/ 63694 h 119076"/>
              <a:gd name="connsiteX7" fmla="*/ 244740 w 885757"/>
              <a:gd name="connsiteY7" fmla="*/ 92269 h 119076"/>
              <a:gd name="connsiteX8" fmla="*/ 339990 w 885757"/>
              <a:gd name="connsiteY8" fmla="*/ 117669 h 119076"/>
              <a:gd name="connsiteX9" fmla="*/ 346340 w 885757"/>
              <a:gd name="connsiteY9" fmla="*/ 47819 h 119076"/>
              <a:gd name="connsiteX10" fmla="*/ 692415 w 885757"/>
              <a:gd name="connsiteY10" fmla="*/ 117669 h 119076"/>
              <a:gd name="connsiteX11" fmla="*/ 854340 w 885757"/>
              <a:gd name="connsiteY11" fmla="*/ 73219 h 119076"/>
              <a:gd name="connsiteX12" fmla="*/ 330465 w 885757"/>
              <a:gd name="connsiteY12" fmla="*/ 76394 h 119076"/>
              <a:gd name="connsiteX13" fmla="*/ 803540 w 885757"/>
              <a:gd name="connsiteY13" fmla="*/ 73219 h 119076"/>
              <a:gd name="connsiteX14" fmla="*/ 533665 w 885757"/>
              <a:gd name="connsiteY14" fmla="*/ 44644 h 119076"/>
              <a:gd name="connsiteX15" fmla="*/ 330465 w 885757"/>
              <a:gd name="connsiteY15" fmla="*/ 194 h 11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757" h="119076">
                <a:moveTo>
                  <a:pt x="330465" y="194"/>
                </a:moveTo>
                <a:cubicBezTo>
                  <a:pt x="387615" y="3369"/>
                  <a:pt x="822061" y="52582"/>
                  <a:pt x="876565" y="63694"/>
                </a:cubicBezTo>
                <a:cubicBezTo>
                  <a:pt x="931069" y="74806"/>
                  <a:pt x="728398" y="59990"/>
                  <a:pt x="657490" y="66869"/>
                </a:cubicBezTo>
                <a:cubicBezTo>
                  <a:pt x="586582" y="73748"/>
                  <a:pt x="500857" y="107086"/>
                  <a:pt x="451115" y="104969"/>
                </a:cubicBezTo>
                <a:cubicBezTo>
                  <a:pt x="401373" y="102852"/>
                  <a:pt x="384969" y="59461"/>
                  <a:pt x="359040" y="54169"/>
                </a:cubicBezTo>
                <a:cubicBezTo>
                  <a:pt x="333111" y="48877"/>
                  <a:pt x="295540" y="73219"/>
                  <a:pt x="295540" y="73219"/>
                </a:cubicBezTo>
                <a:cubicBezTo>
                  <a:pt x="235744" y="74806"/>
                  <a:pt x="8732" y="60519"/>
                  <a:pt x="265" y="63694"/>
                </a:cubicBezTo>
                <a:cubicBezTo>
                  <a:pt x="-8202" y="66869"/>
                  <a:pt x="188119" y="83273"/>
                  <a:pt x="244740" y="92269"/>
                </a:cubicBezTo>
                <a:cubicBezTo>
                  <a:pt x="301361" y="101265"/>
                  <a:pt x="323057" y="125077"/>
                  <a:pt x="339990" y="117669"/>
                </a:cubicBezTo>
                <a:cubicBezTo>
                  <a:pt x="356923" y="110261"/>
                  <a:pt x="287603" y="47819"/>
                  <a:pt x="346340" y="47819"/>
                </a:cubicBezTo>
                <a:cubicBezTo>
                  <a:pt x="405077" y="47819"/>
                  <a:pt x="607748" y="113436"/>
                  <a:pt x="692415" y="117669"/>
                </a:cubicBezTo>
                <a:cubicBezTo>
                  <a:pt x="777082" y="121902"/>
                  <a:pt x="914665" y="80098"/>
                  <a:pt x="854340" y="73219"/>
                </a:cubicBezTo>
                <a:cubicBezTo>
                  <a:pt x="794015" y="66340"/>
                  <a:pt x="330465" y="76394"/>
                  <a:pt x="330465" y="76394"/>
                </a:cubicBezTo>
                <a:lnTo>
                  <a:pt x="803540" y="73219"/>
                </a:lnTo>
                <a:cubicBezTo>
                  <a:pt x="837407" y="67927"/>
                  <a:pt x="609865" y="55756"/>
                  <a:pt x="533665" y="44644"/>
                </a:cubicBezTo>
                <a:cubicBezTo>
                  <a:pt x="457465" y="33532"/>
                  <a:pt x="273315" y="-2981"/>
                  <a:pt x="330465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787036E-1C3E-C7BA-692C-CEAB70710D53}"/>
              </a:ext>
            </a:extLst>
          </p:cNvPr>
          <p:cNvSpPr/>
          <p:nvPr/>
        </p:nvSpPr>
        <p:spPr>
          <a:xfrm>
            <a:off x="3249408" y="4683049"/>
            <a:ext cx="987325" cy="277037"/>
          </a:xfrm>
          <a:custGeom>
            <a:avLst/>
            <a:gdLst>
              <a:gd name="connsiteX0" fmla="*/ 827292 w 987325"/>
              <a:gd name="connsiteY0" fmla="*/ 88976 h 277037"/>
              <a:gd name="connsiteX1" fmla="*/ 941592 w 987325"/>
              <a:gd name="connsiteY1" fmla="*/ 200101 h 277037"/>
              <a:gd name="connsiteX2" fmla="*/ 643142 w 987325"/>
              <a:gd name="connsiteY2" fmla="*/ 177876 h 277037"/>
              <a:gd name="connsiteX3" fmla="*/ 462167 w 987325"/>
              <a:gd name="connsiteY3" fmla="*/ 228676 h 277037"/>
              <a:gd name="connsiteX4" fmla="*/ 255792 w 987325"/>
              <a:gd name="connsiteY4" fmla="*/ 228676 h 277037"/>
              <a:gd name="connsiteX5" fmla="*/ 1792 w 987325"/>
              <a:gd name="connsiteY5" fmla="*/ 130251 h 277037"/>
              <a:gd name="connsiteX6" fmla="*/ 392317 w 987325"/>
              <a:gd name="connsiteY6" fmla="*/ 276301 h 277037"/>
              <a:gd name="connsiteX7" fmla="*/ 436767 w 987325"/>
              <a:gd name="connsiteY7" fmla="*/ 187401 h 277037"/>
              <a:gd name="connsiteX8" fmla="*/ 970167 w 987325"/>
              <a:gd name="connsiteY8" fmla="*/ 200101 h 277037"/>
              <a:gd name="connsiteX9" fmla="*/ 865392 w 987325"/>
              <a:gd name="connsiteY9" fmla="*/ 76 h 277037"/>
              <a:gd name="connsiteX10" fmla="*/ 960642 w 987325"/>
              <a:gd name="connsiteY10" fmla="*/ 225501 h 277037"/>
              <a:gd name="connsiteX11" fmla="*/ 827292 w 987325"/>
              <a:gd name="connsiteY11" fmla="*/ 88976 h 27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325" h="277037">
                <a:moveTo>
                  <a:pt x="827292" y="88976"/>
                </a:moveTo>
                <a:cubicBezTo>
                  <a:pt x="824117" y="84743"/>
                  <a:pt x="972284" y="185284"/>
                  <a:pt x="941592" y="200101"/>
                </a:cubicBezTo>
                <a:cubicBezTo>
                  <a:pt x="910900" y="214918"/>
                  <a:pt x="723046" y="173114"/>
                  <a:pt x="643142" y="177876"/>
                </a:cubicBezTo>
                <a:cubicBezTo>
                  <a:pt x="563238" y="182638"/>
                  <a:pt x="526725" y="220209"/>
                  <a:pt x="462167" y="228676"/>
                </a:cubicBezTo>
                <a:cubicBezTo>
                  <a:pt x="397609" y="237143"/>
                  <a:pt x="332521" y="245080"/>
                  <a:pt x="255792" y="228676"/>
                </a:cubicBezTo>
                <a:cubicBezTo>
                  <a:pt x="179063" y="212272"/>
                  <a:pt x="-20962" y="122314"/>
                  <a:pt x="1792" y="130251"/>
                </a:cubicBezTo>
                <a:cubicBezTo>
                  <a:pt x="24546" y="138189"/>
                  <a:pt x="319821" y="266776"/>
                  <a:pt x="392317" y="276301"/>
                </a:cubicBezTo>
                <a:cubicBezTo>
                  <a:pt x="464813" y="285826"/>
                  <a:pt x="340459" y="200101"/>
                  <a:pt x="436767" y="187401"/>
                </a:cubicBezTo>
                <a:cubicBezTo>
                  <a:pt x="533075" y="174701"/>
                  <a:pt x="898730" y="231322"/>
                  <a:pt x="970167" y="200101"/>
                </a:cubicBezTo>
                <a:cubicBezTo>
                  <a:pt x="1041604" y="168880"/>
                  <a:pt x="866979" y="-4157"/>
                  <a:pt x="865392" y="76"/>
                </a:cubicBezTo>
                <a:cubicBezTo>
                  <a:pt x="863805" y="4309"/>
                  <a:pt x="969109" y="204334"/>
                  <a:pt x="960642" y="225501"/>
                </a:cubicBezTo>
                <a:cubicBezTo>
                  <a:pt x="952175" y="246668"/>
                  <a:pt x="830467" y="93209"/>
                  <a:pt x="827292" y="88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77B94A-EF02-CF28-3354-2C82F2ECAEE1}"/>
              </a:ext>
            </a:extLst>
          </p:cNvPr>
          <p:cNvSpPr/>
          <p:nvPr/>
        </p:nvSpPr>
        <p:spPr>
          <a:xfrm>
            <a:off x="3092418" y="4827035"/>
            <a:ext cx="1313190" cy="313983"/>
          </a:xfrm>
          <a:custGeom>
            <a:avLst/>
            <a:gdLst>
              <a:gd name="connsiteX0" fmla="*/ 1295432 w 1313190"/>
              <a:gd name="connsiteY0" fmla="*/ 2140 h 313983"/>
              <a:gd name="connsiteX1" fmla="*/ 1031907 w 1313190"/>
              <a:gd name="connsiteY1" fmla="*/ 186290 h 313983"/>
              <a:gd name="connsiteX2" fmla="*/ 752507 w 1313190"/>
              <a:gd name="connsiteY2" fmla="*/ 237090 h 313983"/>
              <a:gd name="connsiteX3" fmla="*/ 530257 w 1313190"/>
              <a:gd name="connsiteY3" fmla="*/ 249790 h 313983"/>
              <a:gd name="connsiteX4" fmla="*/ 247682 w 1313190"/>
              <a:gd name="connsiteY4" fmla="*/ 195815 h 313983"/>
              <a:gd name="connsiteX5" fmla="*/ 32 w 1313190"/>
              <a:gd name="connsiteY5" fmla="*/ 198990 h 313983"/>
              <a:gd name="connsiteX6" fmla="*/ 263557 w 1313190"/>
              <a:gd name="connsiteY6" fmla="*/ 214865 h 313983"/>
              <a:gd name="connsiteX7" fmla="*/ 863632 w 1313190"/>
              <a:gd name="connsiteY7" fmla="*/ 313290 h 313983"/>
              <a:gd name="connsiteX8" fmla="*/ 682657 w 1313190"/>
              <a:gd name="connsiteY8" fmla="*/ 252965 h 313983"/>
              <a:gd name="connsiteX9" fmla="*/ 1044607 w 1313190"/>
              <a:gd name="connsiteY9" fmla="*/ 145015 h 313983"/>
              <a:gd name="connsiteX10" fmla="*/ 835057 w 1313190"/>
              <a:gd name="connsiteY10" fmla="*/ 176765 h 313983"/>
              <a:gd name="connsiteX11" fmla="*/ 1241457 w 1313190"/>
              <a:gd name="connsiteY11" fmla="*/ 91040 h 313983"/>
              <a:gd name="connsiteX12" fmla="*/ 1295432 w 1313190"/>
              <a:gd name="connsiteY12" fmla="*/ 2140 h 3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3190" h="313983">
                <a:moveTo>
                  <a:pt x="1295432" y="2140"/>
                </a:moveTo>
                <a:cubicBezTo>
                  <a:pt x="1260507" y="18015"/>
                  <a:pt x="1122394" y="147132"/>
                  <a:pt x="1031907" y="186290"/>
                </a:cubicBezTo>
                <a:cubicBezTo>
                  <a:pt x="941420" y="225448"/>
                  <a:pt x="836115" y="226507"/>
                  <a:pt x="752507" y="237090"/>
                </a:cubicBezTo>
                <a:cubicBezTo>
                  <a:pt x="668899" y="247673"/>
                  <a:pt x="614394" y="256669"/>
                  <a:pt x="530257" y="249790"/>
                </a:cubicBezTo>
                <a:cubicBezTo>
                  <a:pt x="446120" y="242911"/>
                  <a:pt x="336053" y="204282"/>
                  <a:pt x="247682" y="195815"/>
                </a:cubicBezTo>
                <a:cubicBezTo>
                  <a:pt x="159311" y="187348"/>
                  <a:pt x="-2614" y="195815"/>
                  <a:pt x="32" y="198990"/>
                </a:cubicBezTo>
                <a:cubicBezTo>
                  <a:pt x="2678" y="202165"/>
                  <a:pt x="119624" y="195815"/>
                  <a:pt x="263557" y="214865"/>
                </a:cubicBezTo>
                <a:cubicBezTo>
                  <a:pt x="407490" y="233915"/>
                  <a:pt x="793782" y="306940"/>
                  <a:pt x="863632" y="313290"/>
                </a:cubicBezTo>
                <a:cubicBezTo>
                  <a:pt x="933482" y="319640"/>
                  <a:pt x="652495" y="281011"/>
                  <a:pt x="682657" y="252965"/>
                </a:cubicBezTo>
                <a:cubicBezTo>
                  <a:pt x="712819" y="224919"/>
                  <a:pt x="1019207" y="157715"/>
                  <a:pt x="1044607" y="145015"/>
                </a:cubicBezTo>
                <a:cubicBezTo>
                  <a:pt x="1070007" y="132315"/>
                  <a:pt x="802249" y="185761"/>
                  <a:pt x="835057" y="176765"/>
                </a:cubicBezTo>
                <a:cubicBezTo>
                  <a:pt x="867865" y="167769"/>
                  <a:pt x="1168432" y="119086"/>
                  <a:pt x="1241457" y="91040"/>
                </a:cubicBezTo>
                <a:cubicBezTo>
                  <a:pt x="1314482" y="62994"/>
                  <a:pt x="1330357" y="-13735"/>
                  <a:pt x="1295432" y="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9D777068-3785-399E-85A7-C6FE6CD6AA4D}"/>
              </a:ext>
            </a:extLst>
          </p:cNvPr>
          <p:cNvSpPr/>
          <p:nvPr/>
        </p:nvSpPr>
        <p:spPr>
          <a:xfrm>
            <a:off x="3044825" y="3800475"/>
            <a:ext cx="1333645" cy="385167"/>
          </a:xfrm>
          <a:custGeom>
            <a:avLst/>
            <a:gdLst>
              <a:gd name="connsiteX0" fmla="*/ 0 w 1333645"/>
              <a:gd name="connsiteY0" fmla="*/ 203200 h 385167"/>
              <a:gd name="connsiteX1" fmla="*/ 495300 w 1333645"/>
              <a:gd name="connsiteY1" fmla="*/ 95250 h 385167"/>
              <a:gd name="connsiteX2" fmla="*/ 396875 w 1333645"/>
              <a:gd name="connsiteY2" fmla="*/ 114300 h 385167"/>
              <a:gd name="connsiteX3" fmla="*/ 790575 w 1333645"/>
              <a:gd name="connsiteY3" fmla="*/ 139700 h 385167"/>
              <a:gd name="connsiteX4" fmla="*/ 704850 w 1333645"/>
              <a:gd name="connsiteY4" fmla="*/ 101600 h 385167"/>
              <a:gd name="connsiteX5" fmla="*/ 1038225 w 1333645"/>
              <a:gd name="connsiteY5" fmla="*/ 282575 h 385167"/>
              <a:gd name="connsiteX6" fmla="*/ 965200 w 1333645"/>
              <a:gd name="connsiteY6" fmla="*/ 222250 h 385167"/>
              <a:gd name="connsiteX7" fmla="*/ 1289050 w 1333645"/>
              <a:gd name="connsiteY7" fmla="*/ 368300 h 385167"/>
              <a:gd name="connsiteX8" fmla="*/ 1279525 w 1333645"/>
              <a:gd name="connsiteY8" fmla="*/ 381000 h 385167"/>
              <a:gd name="connsiteX9" fmla="*/ 1333500 w 1333645"/>
              <a:gd name="connsiteY9" fmla="*/ 358775 h 385167"/>
              <a:gd name="connsiteX10" fmla="*/ 1260475 w 1333645"/>
              <a:gd name="connsiteY10" fmla="*/ 282575 h 385167"/>
              <a:gd name="connsiteX11" fmla="*/ 993775 w 1333645"/>
              <a:gd name="connsiteY11" fmla="*/ 120650 h 385167"/>
              <a:gd name="connsiteX12" fmla="*/ 1317625 w 1333645"/>
              <a:gd name="connsiteY12" fmla="*/ 336550 h 385167"/>
              <a:gd name="connsiteX13" fmla="*/ 901700 w 1333645"/>
              <a:gd name="connsiteY13" fmla="*/ 177800 h 385167"/>
              <a:gd name="connsiteX14" fmla="*/ 444500 w 1333645"/>
              <a:gd name="connsiteY14" fmla="*/ 60325 h 385167"/>
              <a:gd name="connsiteX15" fmla="*/ 660400 w 1333645"/>
              <a:gd name="connsiteY15" fmla="*/ 98425 h 385167"/>
              <a:gd name="connsiteX16" fmla="*/ 355600 w 1333645"/>
              <a:gd name="connsiteY16" fmla="*/ 63500 h 385167"/>
              <a:gd name="connsiteX17" fmla="*/ 241300 w 1333645"/>
              <a:gd name="connsiteY17" fmla="*/ 111125 h 385167"/>
              <a:gd name="connsiteX18" fmla="*/ 498475 w 1333645"/>
              <a:gd name="connsiteY18" fmla="*/ 0 h 385167"/>
              <a:gd name="connsiteX19" fmla="*/ 0 w 1333645"/>
              <a:gd name="connsiteY19" fmla="*/ 203200 h 38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3645" h="385167">
                <a:moveTo>
                  <a:pt x="0" y="203200"/>
                </a:moveTo>
                <a:lnTo>
                  <a:pt x="495300" y="95250"/>
                </a:lnTo>
                <a:cubicBezTo>
                  <a:pt x="561446" y="80433"/>
                  <a:pt x="347663" y="106892"/>
                  <a:pt x="396875" y="114300"/>
                </a:cubicBezTo>
                <a:cubicBezTo>
                  <a:pt x="446087" y="121708"/>
                  <a:pt x="739246" y="141817"/>
                  <a:pt x="790575" y="139700"/>
                </a:cubicBezTo>
                <a:cubicBezTo>
                  <a:pt x="841904" y="137583"/>
                  <a:pt x="663575" y="77788"/>
                  <a:pt x="704850" y="101600"/>
                </a:cubicBezTo>
                <a:cubicBezTo>
                  <a:pt x="746125" y="125412"/>
                  <a:pt x="994833" y="262467"/>
                  <a:pt x="1038225" y="282575"/>
                </a:cubicBezTo>
                <a:cubicBezTo>
                  <a:pt x="1081617" y="302683"/>
                  <a:pt x="923396" y="207963"/>
                  <a:pt x="965200" y="222250"/>
                </a:cubicBezTo>
                <a:cubicBezTo>
                  <a:pt x="1007004" y="236537"/>
                  <a:pt x="1289050" y="368300"/>
                  <a:pt x="1289050" y="368300"/>
                </a:cubicBezTo>
                <a:cubicBezTo>
                  <a:pt x="1341438" y="394758"/>
                  <a:pt x="1272117" y="382587"/>
                  <a:pt x="1279525" y="381000"/>
                </a:cubicBezTo>
                <a:cubicBezTo>
                  <a:pt x="1286933" y="379413"/>
                  <a:pt x="1336675" y="375179"/>
                  <a:pt x="1333500" y="358775"/>
                </a:cubicBezTo>
                <a:cubicBezTo>
                  <a:pt x="1330325" y="342371"/>
                  <a:pt x="1317096" y="322262"/>
                  <a:pt x="1260475" y="282575"/>
                </a:cubicBezTo>
                <a:cubicBezTo>
                  <a:pt x="1203854" y="242888"/>
                  <a:pt x="984250" y="111654"/>
                  <a:pt x="993775" y="120650"/>
                </a:cubicBezTo>
                <a:cubicBezTo>
                  <a:pt x="1003300" y="129646"/>
                  <a:pt x="1332971" y="327025"/>
                  <a:pt x="1317625" y="336550"/>
                </a:cubicBezTo>
                <a:cubicBezTo>
                  <a:pt x="1302279" y="346075"/>
                  <a:pt x="1047221" y="223837"/>
                  <a:pt x="901700" y="177800"/>
                </a:cubicBezTo>
                <a:cubicBezTo>
                  <a:pt x="756179" y="131763"/>
                  <a:pt x="484717" y="73554"/>
                  <a:pt x="444500" y="60325"/>
                </a:cubicBezTo>
                <a:cubicBezTo>
                  <a:pt x="404283" y="47096"/>
                  <a:pt x="675217" y="97896"/>
                  <a:pt x="660400" y="98425"/>
                </a:cubicBezTo>
                <a:cubicBezTo>
                  <a:pt x="645583" y="98954"/>
                  <a:pt x="425450" y="61383"/>
                  <a:pt x="355600" y="63500"/>
                </a:cubicBezTo>
                <a:cubicBezTo>
                  <a:pt x="285750" y="65617"/>
                  <a:pt x="217488" y="121708"/>
                  <a:pt x="241300" y="111125"/>
                </a:cubicBezTo>
                <a:cubicBezTo>
                  <a:pt x="265112" y="100542"/>
                  <a:pt x="498475" y="0"/>
                  <a:pt x="498475" y="0"/>
                </a:cubicBezTo>
                <a:lnTo>
                  <a:pt x="0" y="203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8594A55-941B-52DC-A2B6-A73AC9685A75}"/>
              </a:ext>
            </a:extLst>
          </p:cNvPr>
          <p:cNvSpPr/>
          <p:nvPr/>
        </p:nvSpPr>
        <p:spPr>
          <a:xfrm>
            <a:off x="5276509" y="4470495"/>
            <a:ext cx="1174945" cy="198745"/>
          </a:xfrm>
          <a:custGeom>
            <a:avLst/>
            <a:gdLst>
              <a:gd name="connsiteX0" fmla="*/ 13295 w 1174945"/>
              <a:gd name="connsiteY0" fmla="*/ 174657 h 198745"/>
              <a:gd name="connsiteX1" fmla="*/ 465923 w 1174945"/>
              <a:gd name="connsiteY1" fmla="*/ 14637 h 198745"/>
              <a:gd name="connsiteX2" fmla="*/ 319619 w 1174945"/>
              <a:gd name="connsiteY2" fmla="*/ 32925 h 198745"/>
              <a:gd name="connsiteX3" fmla="*/ 548219 w 1174945"/>
              <a:gd name="connsiteY3" fmla="*/ 14637 h 198745"/>
              <a:gd name="connsiteX4" fmla="*/ 822539 w 1174945"/>
              <a:gd name="connsiteY4" fmla="*/ 64929 h 198745"/>
              <a:gd name="connsiteX5" fmla="*/ 735671 w 1174945"/>
              <a:gd name="connsiteY5" fmla="*/ 110649 h 198745"/>
              <a:gd name="connsiteX6" fmla="*/ 932267 w 1174945"/>
              <a:gd name="connsiteY6" fmla="*/ 133509 h 198745"/>
              <a:gd name="connsiteX7" fmla="*/ 831683 w 1174945"/>
              <a:gd name="connsiteY7" fmla="*/ 170085 h 198745"/>
              <a:gd name="connsiteX8" fmla="*/ 1174583 w 1174945"/>
              <a:gd name="connsiteY8" fmla="*/ 197517 h 198745"/>
              <a:gd name="connsiteX9" fmla="*/ 891119 w 1174945"/>
              <a:gd name="connsiteY9" fmla="*/ 128937 h 198745"/>
              <a:gd name="connsiteX10" fmla="*/ 589367 w 1174945"/>
              <a:gd name="connsiteY10" fmla="*/ 23781 h 198745"/>
              <a:gd name="connsiteX11" fmla="*/ 273899 w 1174945"/>
              <a:gd name="connsiteY11" fmla="*/ 5493 h 198745"/>
              <a:gd name="connsiteX12" fmla="*/ 365339 w 1174945"/>
              <a:gd name="connsiteY12" fmla="*/ 5493 h 198745"/>
              <a:gd name="connsiteX13" fmla="*/ 296759 w 1174945"/>
              <a:gd name="connsiteY13" fmla="*/ 69501 h 198745"/>
              <a:gd name="connsiteX14" fmla="*/ 136739 w 1174945"/>
              <a:gd name="connsiteY14" fmla="*/ 128937 h 198745"/>
              <a:gd name="connsiteX15" fmla="*/ 13295 w 1174945"/>
              <a:gd name="connsiteY15" fmla="*/ 174657 h 19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4945" h="198745">
                <a:moveTo>
                  <a:pt x="13295" y="174657"/>
                </a:moveTo>
                <a:cubicBezTo>
                  <a:pt x="68159" y="155607"/>
                  <a:pt x="414869" y="38259"/>
                  <a:pt x="465923" y="14637"/>
                </a:cubicBezTo>
                <a:cubicBezTo>
                  <a:pt x="516977" y="-8985"/>
                  <a:pt x="305903" y="32925"/>
                  <a:pt x="319619" y="32925"/>
                </a:cubicBezTo>
                <a:cubicBezTo>
                  <a:pt x="333335" y="32925"/>
                  <a:pt x="464399" y="9303"/>
                  <a:pt x="548219" y="14637"/>
                </a:cubicBezTo>
                <a:cubicBezTo>
                  <a:pt x="632039" y="19971"/>
                  <a:pt x="791297" y="48927"/>
                  <a:pt x="822539" y="64929"/>
                </a:cubicBezTo>
                <a:cubicBezTo>
                  <a:pt x="853781" y="80931"/>
                  <a:pt x="717383" y="99219"/>
                  <a:pt x="735671" y="110649"/>
                </a:cubicBezTo>
                <a:cubicBezTo>
                  <a:pt x="753959" y="122079"/>
                  <a:pt x="916265" y="123603"/>
                  <a:pt x="932267" y="133509"/>
                </a:cubicBezTo>
                <a:cubicBezTo>
                  <a:pt x="948269" y="143415"/>
                  <a:pt x="791297" y="159417"/>
                  <a:pt x="831683" y="170085"/>
                </a:cubicBezTo>
                <a:cubicBezTo>
                  <a:pt x="872069" y="180753"/>
                  <a:pt x="1164677" y="204375"/>
                  <a:pt x="1174583" y="197517"/>
                </a:cubicBezTo>
                <a:cubicBezTo>
                  <a:pt x="1184489" y="190659"/>
                  <a:pt x="988655" y="157893"/>
                  <a:pt x="891119" y="128937"/>
                </a:cubicBezTo>
                <a:cubicBezTo>
                  <a:pt x="793583" y="99981"/>
                  <a:pt x="692237" y="44355"/>
                  <a:pt x="589367" y="23781"/>
                </a:cubicBezTo>
                <a:cubicBezTo>
                  <a:pt x="486497" y="3207"/>
                  <a:pt x="311237" y="8541"/>
                  <a:pt x="273899" y="5493"/>
                </a:cubicBezTo>
                <a:cubicBezTo>
                  <a:pt x="236561" y="2445"/>
                  <a:pt x="361529" y="-5175"/>
                  <a:pt x="365339" y="5493"/>
                </a:cubicBezTo>
                <a:cubicBezTo>
                  <a:pt x="369149" y="16161"/>
                  <a:pt x="334859" y="48927"/>
                  <a:pt x="296759" y="69501"/>
                </a:cubicBezTo>
                <a:cubicBezTo>
                  <a:pt x="258659" y="90075"/>
                  <a:pt x="185507" y="109887"/>
                  <a:pt x="136739" y="128937"/>
                </a:cubicBezTo>
                <a:cubicBezTo>
                  <a:pt x="87971" y="147987"/>
                  <a:pt x="-41569" y="193707"/>
                  <a:pt x="13295" y="174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13944EEA-C68A-1B33-57ED-05A6DDA861E1}"/>
              </a:ext>
            </a:extLst>
          </p:cNvPr>
          <p:cNvSpPr/>
          <p:nvPr/>
        </p:nvSpPr>
        <p:spPr>
          <a:xfrm>
            <a:off x="5266922" y="4538867"/>
            <a:ext cx="1039897" cy="225821"/>
          </a:xfrm>
          <a:custGeom>
            <a:avLst/>
            <a:gdLst>
              <a:gd name="connsiteX0" fmla="*/ 196618 w 1039897"/>
              <a:gd name="connsiteY0" fmla="*/ 1129 h 225821"/>
              <a:gd name="connsiteX1" fmla="*/ 114322 w 1039897"/>
              <a:gd name="connsiteY1" fmla="*/ 115429 h 225821"/>
              <a:gd name="connsiteX2" fmla="*/ 22 w 1039897"/>
              <a:gd name="connsiteY2" fmla="*/ 225157 h 225821"/>
              <a:gd name="connsiteX3" fmla="*/ 105178 w 1039897"/>
              <a:gd name="connsiteY3" fmla="*/ 161149 h 225821"/>
              <a:gd name="connsiteX4" fmla="*/ 192046 w 1039897"/>
              <a:gd name="connsiteY4" fmla="*/ 156577 h 225821"/>
              <a:gd name="connsiteX5" fmla="*/ 242338 w 1039897"/>
              <a:gd name="connsiteY5" fmla="*/ 106285 h 225821"/>
              <a:gd name="connsiteX6" fmla="*/ 397786 w 1039897"/>
              <a:gd name="connsiteY6" fmla="*/ 142861 h 225821"/>
              <a:gd name="connsiteX7" fmla="*/ 265198 w 1039897"/>
              <a:gd name="connsiteY7" fmla="*/ 147433 h 225821"/>
              <a:gd name="connsiteX8" fmla="*/ 736114 w 1039897"/>
              <a:gd name="connsiteY8" fmla="*/ 170293 h 225821"/>
              <a:gd name="connsiteX9" fmla="*/ 589810 w 1039897"/>
              <a:gd name="connsiteY9" fmla="*/ 184009 h 225821"/>
              <a:gd name="connsiteX10" fmla="*/ 886990 w 1039897"/>
              <a:gd name="connsiteY10" fmla="*/ 129145 h 225821"/>
              <a:gd name="connsiteX11" fmla="*/ 758974 w 1039897"/>
              <a:gd name="connsiteY11" fmla="*/ 188581 h 225821"/>
              <a:gd name="connsiteX12" fmla="*/ 1037866 w 1039897"/>
              <a:gd name="connsiteY12" fmla="*/ 106285 h 225821"/>
              <a:gd name="connsiteX13" fmla="*/ 864130 w 1039897"/>
              <a:gd name="connsiteY13" fmla="*/ 138289 h 225821"/>
              <a:gd name="connsiteX14" fmla="*/ 484654 w 1039897"/>
              <a:gd name="connsiteY14" fmla="*/ 161149 h 225821"/>
              <a:gd name="connsiteX15" fmla="*/ 301774 w 1039897"/>
              <a:gd name="connsiteY15" fmla="*/ 129145 h 225821"/>
              <a:gd name="connsiteX16" fmla="*/ 251482 w 1039897"/>
              <a:gd name="connsiteY16" fmla="*/ 55993 h 225821"/>
              <a:gd name="connsiteX17" fmla="*/ 233194 w 1039897"/>
              <a:gd name="connsiteY17" fmla="*/ 106285 h 225821"/>
              <a:gd name="connsiteX18" fmla="*/ 91462 w 1039897"/>
              <a:gd name="connsiteY18" fmla="*/ 142861 h 225821"/>
              <a:gd name="connsiteX19" fmla="*/ 9166 w 1039897"/>
              <a:gd name="connsiteY19" fmla="*/ 147433 h 225821"/>
              <a:gd name="connsiteX20" fmla="*/ 123466 w 1039897"/>
              <a:gd name="connsiteY20" fmla="*/ 60565 h 225821"/>
              <a:gd name="connsiteX21" fmla="*/ 196618 w 1039897"/>
              <a:gd name="connsiteY21" fmla="*/ 1129 h 22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9897" h="225821">
                <a:moveTo>
                  <a:pt x="196618" y="1129"/>
                </a:moveTo>
                <a:cubicBezTo>
                  <a:pt x="195094" y="10273"/>
                  <a:pt x="147088" y="78091"/>
                  <a:pt x="114322" y="115429"/>
                </a:cubicBezTo>
                <a:cubicBezTo>
                  <a:pt x="81556" y="152767"/>
                  <a:pt x="1546" y="217537"/>
                  <a:pt x="22" y="225157"/>
                </a:cubicBezTo>
                <a:cubicBezTo>
                  <a:pt x="-1502" y="232777"/>
                  <a:pt x="73174" y="172579"/>
                  <a:pt x="105178" y="161149"/>
                </a:cubicBezTo>
                <a:cubicBezTo>
                  <a:pt x="137182" y="149719"/>
                  <a:pt x="169186" y="165721"/>
                  <a:pt x="192046" y="156577"/>
                </a:cubicBezTo>
                <a:cubicBezTo>
                  <a:pt x="214906" y="147433"/>
                  <a:pt x="208048" y="108571"/>
                  <a:pt x="242338" y="106285"/>
                </a:cubicBezTo>
                <a:cubicBezTo>
                  <a:pt x="276628" y="103999"/>
                  <a:pt x="393976" y="136003"/>
                  <a:pt x="397786" y="142861"/>
                </a:cubicBezTo>
                <a:cubicBezTo>
                  <a:pt x="401596" y="149719"/>
                  <a:pt x="208810" y="142861"/>
                  <a:pt x="265198" y="147433"/>
                </a:cubicBezTo>
                <a:cubicBezTo>
                  <a:pt x="321586" y="152005"/>
                  <a:pt x="682012" y="164197"/>
                  <a:pt x="736114" y="170293"/>
                </a:cubicBezTo>
                <a:cubicBezTo>
                  <a:pt x="790216" y="176389"/>
                  <a:pt x="564664" y="190867"/>
                  <a:pt x="589810" y="184009"/>
                </a:cubicBezTo>
                <a:cubicBezTo>
                  <a:pt x="614956" y="177151"/>
                  <a:pt x="858796" y="128383"/>
                  <a:pt x="886990" y="129145"/>
                </a:cubicBezTo>
                <a:cubicBezTo>
                  <a:pt x="915184" y="129907"/>
                  <a:pt x="733828" y="192391"/>
                  <a:pt x="758974" y="188581"/>
                </a:cubicBezTo>
                <a:cubicBezTo>
                  <a:pt x="784120" y="184771"/>
                  <a:pt x="1020340" y="114667"/>
                  <a:pt x="1037866" y="106285"/>
                </a:cubicBezTo>
                <a:cubicBezTo>
                  <a:pt x="1055392" y="97903"/>
                  <a:pt x="956332" y="129145"/>
                  <a:pt x="864130" y="138289"/>
                </a:cubicBezTo>
                <a:cubicBezTo>
                  <a:pt x="771928" y="147433"/>
                  <a:pt x="578380" y="162673"/>
                  <a:pt x="484654" y="161149"/>
                </a:cubicBezTo>
                <a:cubicBezTo>
                  <a:pt x="390928" y="159625"/>
                  <a:pt x="340636" y="146671"/>
                  <a:pt x="301774" y="129145"/>
                </a:cubicBezTo>
                <a:cubicBezTo>
                  <a:pt x="262912" y="111619"/>
                  <a:pt x="262912" y="59803"/>
                  <a:pt x="251482" y="55993"/>
                </a:cubicBezTo>
                <a:cubicBezTo>
                  <a:pt x="240052" y="52183"/>
                  <a:pt x="259864" y="91807"/>
                  <a:pt x="233194" y="106285"/>
                </a:cubicBezTo>
                <a:cubicBezTo>
                  <a:pt x="206524" y="120763"/>
                  <a:pt x="128800" y="136003"/>
                  <a:pt x="91462" y="142861"/>
                </a:cubicBezTo>
                <a:cubicBezTo>
                  <a:pt x="54124" y="149719"/>
                  <a:pt x="3832" y="161149"/>
                  <a:pt x="9166" y="147433"/>
                </a:cubicBezTo>
                <a:cubicBezTo>
                  <a:pt x="14500" y="133717"/>
                  <a:pt x="98320" y="80377"/>
                  <a:pt x="123466" y="60565"/>
                </a:cubicBezTo>
                <a:cubicBezTo>
                  <a:pt x="148612" y="40753"/>
                  <a:pt x="198142" y="-8015"/>
                  <a:pt x="196618" y="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144369-4D9E-55EF-F766-77B221207FD5}"/>
              </a:ext>
            </a:extLst>
          </p:cNvPr>
          <p:cNvSpPr/>
          <p:nvPr/>
        </p:nvSpPr>
        <p:spPr>
          <a:xfrm>
            <a:off x="5353940" y="4453869"/>
            <a:ext cx="342440" cy="191997"/>
          </a:xfrm>
          <a:custGeom>
            <a:avLst/>
            <a:gdLst>
              <a:gd name="connsiteX0" fmla="*/ 4444 w 342440"/>
              <a:gd name="connsiteY0" fmla="*/ 191283 h 191997"/>
              <a:gd name="connsiteX1" fmla="*/ 329056 w 342440"/>
              <a:gd name="connsiteY1" fmla="*/ 8403 h 191997"/>
              <a:gd name="connsiteX2" fmla="*/ 260476 w 342440"/>
              <a:gd name="connsiteY2" fmla="*/ 35835 h 191997"/>
              <a:gd name="connsiteX3" fmla="*/ 77596 w 342440"/>
              <a:gd name="connsiteY3" fmla="*/ 81555 h 191997"/>
              <a:gd name="connsiteX4" fmla="*/ 137032 w 342440"/>
              <a:gd name="connsiteY4" fmla="*/ 72411 h 191997"/>
              <a:gd name="connsiteX5" fmla="*/ 4444 w 342440"/>
              <a:gd name="connsiteY5" fmla="*/ 191283 h 19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440" h="191997">
                <a:moveTo>
                  <a:pt x="4444" y="191283"/>
                </a:moveTo>
                <a:cubicBezTo>
                  <a:pt x="36448" y="180615"/>
                  <a:pt x="286384" y="34311"/>
                  <a:pt x="329056" y="8403"/>
                </a:cubicBezTo>
                <a:cubicBezTo>
                  <a:pt x="371728" y="-17505"/>
                  <a:pt x="302386" y="23643"/>
                  <a:pt x="260476" y="35835"/>
                </a:cubicBezTo>
                <a:cubicBezTo>
                  <a:pt x="218566" y="48027"/>
                  <a:pt x="98170" y="75459"/>
                  <a:pt x="77596" y="81555"/>
                </a:cubicBezTo>
                <a:cubicBezTo>
                  <a:pt x="57022" y="87651"/>
                  <a:pt x="150748" y="54885"/>
                  <a:pt x="137032" y="72411"/>
                </a:cubicBezTo>
                <a:cubicBezTo>
                  <a:pt x="123316" y="89937"/>
                  <a:pt x="-27560" y="201951"/>
                  <a:pt x="4444" y="19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81A1B5-AE15-F2CA-027A-3E326DD69D82}"/>
              </a:ext>
            </a:extLst>
          </p:cNvPr>
          <p:cNvSpPr/>
          <p:nvPr/>
        </p:nvSpPr>
        <p:spPr>
          <a:xfrm>
            <a:off x="5462628" y="4485979"/>
            <a:ext cx="831574" cy="215782"/>
          </a:xfrm>
          <a:custGeom>
            <a:avLst/>
            <a:gdLst>
              <a:gd name="connsiteX0" fmla="*/ 912 w 831574"/>
              <a:gd name="connsiteY0" fmla="*/ 95165 h 215782"/>
              <a:gd name="connsiteX1" fmla="*/ 147216 w 831574"/>
              <a:gd name="connsiteY1" fmla="*/ 54017 h 215782"/>
              <a:gd name="connsiteX2" fmla="*/ 183792 w 831574"/>
              <a:gd name="connsiteY2" fmla="*/ 159173 h 215782"/>
              <a:gd name="connsiteX3" fmla="*/ 293520 w 831574"/>
              <a:gd name="connsiteY3" fmla="*/ 209465 h 215782"/>
              <a:gd name="connsiteX4" fmla="*/ 494688 w 831574"/>
              <a:gd name="connsiteY4" fmla="*/ 200321 h 215782"/>
              <a:gd name="connsiteX5" fmla="*/ 563268 w 831574"/>
              <a:gd name="connsiteY5" fmla="*/ 76877 h 215782"/>
              <a:gd name="connsiteX6" fmla="*/ 787296 w 831574"/>
              <a:gd name="connsiteY6" fmla="*/ 131741 h 215782"/>
              <a:gd name="connsiteX7" fmla="*/ 823872 w 831574"/>
              <a:gd name="connsiteY7" fmla="*/ 131741 h 215782"/>
              <a:gd name="connsiteX8" fmla="*/ 686712 w 831574"/>
              <a:gd name="connsiteY8" fmla="*/ 58589 h 215782"/>
              <a:gd name="connsiteX9" fmla="*/ 412392 w 831574"/>
              <a:gd name="connsiteY9" fmla="*/ 3725 h 215782"/>
              <a:gd name="connsiteX10" fmla="*/ 224940 w 831574"/>
              <a:gd name="connsiteY10" fmla="*/ 12869 h 215782"/>
              <a:gd name="connsiteX11" fmla="*/ 912 w 831574"/>
              <a:gd name="connsiteY11" fmla="*/ 95165 h 21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1574" h="215782">
                <a:moveTo>
                  <a:pt x="912" y="95165"/>
                </a:moveTo>
                <a:cubicBezTo>
                  <a:pt x="-12042" y="102023"/>
                  <a:pt x="116736" y="43349"/>
                  <a:pt x="147216" y="54017"/>
                </a:cubicBezTo>
                <a:cubicBezTo>
                  <a:pt x="177696" y="64685"/>
                  <a:pt x="159408" y="133265"/>
                  <a:pt x="183792" y="159173"/>
                </a:cubicBezTo>
                <a:cubicBezTo>
                  <a:pt x="208176" y="185081"/>
                  <a:pt x="241704" y="202607"/>
                  <a:pt x="293520" y="209465"/>
                </a:cubicBezTo>
                <a:cubicBezTo>
                  <a:pt x="345336" y="216323"/>
                  <a:pt x="449730" y="222419"/>
                  <a:pt x="494688" y="200321"/>
                </a:cubicBezTo>
                <a:cubicBezTo>
                  <a:pt x="539646" y="178223"/>
                  <a:pt x="514500" y="88307"/>
                  <a:pt x="563268" y="76877"/>
                </a:cubicBezTo>
                <a:cubicBezTo>
                  <a:pt x="612036" y="65447"/>
                  <a:pt x="743862" y="122597"/>
                  <a:pt x="787296" y="131741"/>
                </a:cubicBezTo>
                <a:cubicBezTo>
                  <a:pt x="830730" y="140885"/>
                  <a:pt x="840636" y="143933"/>
                  <a:pt x="823872" y="131741"/>
                </a:cubicBezTo>
                <a:cubicBezTo>
                  <a:pt x="807108" y="119549"/>
                  <a:pt x="755292" y="79925"/>
                  <a:pt x="686712" y="58589"/>
                </a:cubicBezTo>
                <a:cubicBezTo>
                  <a:pt x="618132" y="37253"/>
                  <a:pt x="489354" y="11345"/>
                  <a:pt x="412392" y="3725"/>
                </a:cubicBezTo>
                <a:cubicBezTo>
                  <a:pt x="335430" y="-3895"/>
                  <a:pt x="295806" y="677"/>
                  <a:pt x="224940" y="12869"/>
                </a:cubicBezTo>
                <a:cubicBezTo>
                  <a:pt x="154074" y="25061"/>
                  <a:pt x="13866" y="88307"/>
                  <a:pt x="912" y="9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94159B17-5564-B7F0-80E2-F9F9C94E3668}"/>
              </a:ext>
            </a:extLst>
          </p:cNvPr>
          <p:cNvSpPr/>
          <p:nvPr/>
        </p:nvSpPr>
        <p:spPr>
          <a:xfrm>
            <a:off x="5765232" y="4558675"/>
            <a:ext cx="45719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4017CE1-EAC6-DF1D-6EAA-A43ECDB0B936}"/>
              </a:ext>
            </a:extLst>
          </p:cNvPr>
          <p:cNvSpPr/>
          <p:nvPr/>
        </p:nvSpPr>
        <p:spPr>
          <a:xfrm>
            <a:off x="5428681" y="4429056"/>
            <a:ext cx="949828" cy="111251"/>
          </a:xfrm>
          <a:custGeom>
            <a:avLst/>
            <a:gdLst>
              <a:gd name="connsiteX0" fmla="*/ 2855 w 949828"/>
              <a:gd name="connsiteY0" fmla="*/ 92652 h 111251"/>
              <a:gd name="connsiteX1" fmla="*/ 428051 w 949828"/>
              <a:gd name="connsiteY1" fmla="*/ 1212 h 111251"/>
              <a:gd name="connsiteX2" fmla="*/ 793811 w 949828"/>
              <a:gd name="connsiteY2" fmla="*/ 92652 h 111251"/>
              <a:gd name="connsiteX3" fmla="*/ 748091 w 949828"/>
              <a:gd name="connsiteY3" fmla="*/ 65220 h 111251"/>
              <a:gd name="connsiteX4" fmla="*/ 949259 w 949828"/>
              <a:gd name="connsiteY4" fmla="*/ 110940 h 111251"/>
              <a:gd name="connsiteX5" fmla="*/ 674939 w 949828"/>
              <a:gd name="connsiteY5" fmla="*/ 37788 h 111251"/>
              <a:gd name="connsiteX6" fmla="*/ 336611 w 949828"/>
              <a:gd name="connsiteY6" fmla="*/ 1212 h 111251"/>
              <a:gd name="connsiteX7" fmla="*/ 245171 w 949828"/>
              <a:gd name="connsiteY7" fmla="*/ 14928 h 111251"/>
              <a:gd name="connsiteX8" fmla="*/ 2855 w 949828"/>
              <a:gd name="connsiteY8" fmla="*/ 92652 h 1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828" h="111251">
                <a:moveTo>
                  <a:pt x="2855" y="92652"/>
                </a:moveTo>
                <a:cubicBezTo>
                  <a:pt x="33335" y="90366"/>
                  <a:pt x="296225" y="1212"/>
                  <a:pt x="428051" y="1212"/>
                </a:cubicBezTo>
                <a:cubicBezTo>
                  <a:pt x="559877" y="1212"/>
                  <a:pt x="740471" y="81984"/>
                  <a:pt x="793811" y="92652"/>
                </a:cubicBezTo>
                <a:cubicBezTo>
                  <a:pt x="847151" y="103320"/>
                  <a:pt x="722183" y="62172"/>
                  <a:pt x="748091" y="65220"/>
                </a:cubicBezTo>
                <a:cubicBezTo>
                  <a:pt x="773999" y="68268"/>
                  <a:pt x="961451" y="115512"/>
                  <a:pt x="949259" y="110940"/>
                </a:cubicBezTo>
                <a:cubicBezTo>
                  <a:pt x="937067" y="106368"/>
                  <a:pt x="777047" y="56076"/>
                  <a:pt x="674939" y="37788"/>
                </a:cubicBezTo>
                <a:cubicBezTo>
                  <a:pt x="572831" y="19500"/>
                  <a:pt x="408239" y="5022"/>
                  <a:pt x="336611" y="1212"/>
                </a:cubicBezTo>
                <a:cubicBezTo>
                  <a:pt x="264983" y="-2598"/>
                  <a:pt x="295463" y="2736"/>
                  <a:pt x="245171" y="14928"/>
                </a:cubicBezTo>
                <a:cubicBezTo>
                  <a:pt x="194879" y="27120"/>
                  <a:pt x="-27625" y="94938"/>
                  <a:pt x="2855" y="92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0F973A7-EF35-8BF8-17E3-DE0EC2C623BC}"/>
              </a:ext>
            </a:extLst>
          </p:cNvPr>
          <p:cNvSpPr/>
          <p:nvPr/>
        </p:nvSpPr>
        <p:spPr>
          <a:xfrm>
            <a:off x="5106900" y="3661092"/>
            <a:ext cx="452731" cy="313732"/>
          </a:xfrm>
          <a:custGeom>
            <a:avLst/>
            <a:gdLst>
              <a:gd name="connsiteX0" fmla="*/ 24 w 452731"/>
              <a:gd name="connsiteY0" fmla="*/ 19368 h 313732"/>
              <a:gd name="connsiteX1" fmla="*/ 109752 w 452731"/>
              <a:gd name="connsiteY1" fmla="*/ 161100 h 313732"/>
              <a:gd name="connsiteX2" fmla="*/ 82320 w 452731"/>
              <a:gd name="connsiteY2" fmla="*/ 261684 h 313732"/>
              <a:gd name="connsiteX3" fmla="*/ 246912 w 452731"/>
              <a:gd name="connsiteY3" fmla="*/ 46800 h 313732"/>
              <a:gd name="connsiteX4" fmla="*/ 141756 w 452731"/>
              <a:gd name="connsiteY4" fmla="*/ 307404 h 313732"/>
              <a:gd name="connsiteX5" fmla="*/ 210336 w 452731"/>
              <a:gd name="connsiteY5" fmla="*/ 215964 h 313732"/>
              <a:gd name="connsiteX6" fmla="*/ 452652 w 452731"/>
              <a:gd name="connsiteY6" fmla="*/ 23940 h 313732"/>
              <a:gd name="connsiteX7" fmla="*/ 182904 w 452731"/>
              <a:gd name="connsiteY7" fmla="*/ 206820 h 313732"/>
              <a:gd name="connsiteX8" fmla="*/ 141756 w 452731"/>
              <a:gd name="connsiteY8" fmla="*/ 238824 h 313732"/>
              <a:gd name="connsiteX9" fmla="*/ 205764 w 452731"/>
              <a:gd name="connsiteY9" fmla="*/ 1080 h 313732"/>
              <a:gd name="connsiteX10" fmla="*/ 100608 w 452731"/>
              <a:gd name="connsiteY10" fmla="*/ 147384 h 313732"/>
              <a:gd name="connsiteX11" fmla="*/ 24 w 452731"/>
              <a:gd name="connsiteY11" fmla="*/ 19368 h 31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731" h="313732">
                <a:moveTo>
                  <a:pt x="24" y="19368"/>
                </a:moveTo>
                <a:cubicBezTo>
                  <a:pt x="1548" y="21654"/>
                  <a:pt x="96036" y="120714"/>
                  <a:pt x="109752" y="161100"/>
                </a:cubicBezTo>
                <a:cubicBezTo>
                  <a:pt x="123468" y="201486"/>
                  <a:pt x="59460" y="280734"/>
                  <a:pt x="82320" y="261684"/>
                </a:cubicBezTo>
                <a:cubicBezTo>
                  <a:pt x="105180" y="242634"/>
                  <a:pt x="237006" y="39180"/>
                  <a:pt x="246912" y="46800"/>
                </a:cubicBezTo>
                <a:cubicBezTo>
                  <a:pt x="256818" y="54420"/>
                  <a:pt x="147852" y="279210"/>
                  <a:pt x="141756" y="307404"/>
                </a:cubicBezTo>
                <a:cubicBezTo>
                  <a:pt x="135660" y="335598"/>
                  <a:pt x="158520" y="263208"/>
                  <a:pt x="210336" y="215964"/>
                </a:cubicBezTo>
                <a:cubicBezTo>
                  <a:pt x="262152" y="168720"/>
                  <a:pt x="457224" y="25464"/>
                  <a:pt x="452652" y="23940"/>
                </a:cubicBezTo>
                <a:cubicBezTo>
                  <a:pt x="448080" y="22416"/>
                  <a:pt x="234720" y="171006"/>
                  <a:pt x="182904" y="206820"/>
                </a:cubicBezTo>
                <a:cubicBezTo>
                  <a:pt x="131088" y="242634"/>
                  <a:pt x="137946" y="273114"/>
                  <a:pt x="141756" y="238824"/>
                </a:cubicBezTo>
                <a:cubicBezTo>
                  <a:pt x="145566" y="204534"/>
                  <a:pt x="212622" y="16320"/>
                  <a:pt x="205764" y="1080"/>
                </a:cubicBezTo>
                <a:cubicBezTo>
                  <a:pt x="198906" y="-14160"/>
                  <a:pt x="131850" y="136716"/>
                  <a:pt x="100608" y="147384"/>
                </a:cubicBezTo>
                <a:cubicBezTo>
                  <a:pt x="69366" y="158052"/>
                  <a:pt x="-1500" y="17082"/>
                  <a:pt x="24" y="19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27F3C6F-2854-6FCC-01F6-8E8A641F00D4}"/>
              </a:ext>
            </a:extLst>
          </p:cNvPr>
          <p:cNvSpPr/>
          <p:nvPr/>
        </p:nvSpPr>
        <p:spPr>
          <a:xfrm>
            <a:off x="5293569" y="3658656"/>
            <a:ext cx="726397" cy="300744"/>
          </a:xfrm>
          <a:custGeom>
            <a:avLst/>
            <a:gdLst>
              <a:gd name="connsiteX0" fmla="*/ 807 w 726397"/>
              <a:gd name="connsiteY0" fmla="*/ 300696 h 300744"/>
              <a:gd name="connsiteX1" fmla="*/ 307131 w 726397"/>
              <a:gd name="connsiteY1" fmla="*/ 99528 h 300744"/>
              <a:gd name="connsiteX2" fmla="*/ 718611 w 726397"/>
              <a:gd name="connsiteY2" fmla="*/ 3516 h 300744"/>
              <a:gd name="connsiteX3" fmla="*/ 558591 w 726397"/>
              <a:gd name="connsiteY3" fmla="*/ 21804 h 300744"/>
              <a:gd name="connsiteX4" fmla="*/ 334563 w 726397"/>
              <a:gd name="connsiteY4" fmla="*/ 30948 h 300744"/>
              <a:gd name="connsiteX5" fmla="*/ 430575 w 726397"/>
              <a:gd name="connsiteY5" fmla="*/ 44664 h 300744"/>
              <a:gd name="connsiteX6" fmla="*/ 224835 w 726397"/>
              <a:gd name="connsiteY6" fmla="*/ 117816 h 300744"/>
              <a:gd name="connsiteX7" fmla="*/ 807 w 726397"/>
              <a:gd name="connsiteY7" fmla="*/ 300696 h 30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397" h="300744">
                <a:moveTo>
                  <a:pt x="807" y="300696"/>
                </a:moveTo>
                <a:cubicBezTo>
                  <a:pt x="14523" y="297648"/>
                  <a:pt x="187497" y="149058"/>
                  <a:pt x="307131" y="99528"/>
                </a:cubicBezTo>
                <a:cubicBezTo>
                  <a:pt x="426765" y="49998"/>
                  <a:pt x="676701" y="16470"/>
                  <a:pt x="718611" y="3516"/>
                </a:cubicBezTo>
                <a:cubicBezTo>
                  <a:pt x="760521" y="-9438"/>
                  <a:pt x="622599" y="17232"/>
                  <a:pt x="558591" y="21804"/>
                </a:cubicBezTo>
                <a:cubicBezTo>
                  <a:pt x="494583" y="26376"/>
                  <a:pt x="355899" y="27138"/>
                  <a:pt x="334563" y="30948"/>
                </a:cubicBezTo>
                <a:cubicBezTo>
                  <a:pt x="313227" y="34758"/>
                  <a:pt x="448863" y="30186"/>
                  <a:pt x="430575" y="44664"/>
                </a:cubicBezTo>
                <a:cubicBezTo>
                  <a:pt x="412287" y="59142"/>
                  <a:pt x="297987" y="72096"/>
                  <a:pt x="224835" y="117816"/>
                </a:cubicBezTo>
                <a:cubicBezTo>
                  <a:pt x="151683" y="163536"/>
                  <a:pt x="-12909" y="303744"/>
                  <a:pt x="807" y="30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3ECE6A6-6429-4E3D-0877-E81262A564D6}"/>
              </a:ext>
            </a:extLst>
          </p:cNvPr>
          <p:cNvSpPr/>
          <p:nvPr/>
        </p:nvSpPr>
        <p:spPr>
          <a:xfrm>
            <a:off x="5445055" y="3627446"/>
            <a:ext cx="974121" cy="301756"/>
          </a:xfrm>
          <a:custGeom>
            <a:avLst/>
            <a:gdLst>
              <a:gd name="connsiteX0" fmla="*/ 4769 w 974121"/>
              <a:gd name="connsiteY0" fmla="*/ 299902 h 301756"/>
              <a:gd name="connsiteX1" fmla="*/ 397961 w 974121"/>
              <a:gd name="connsiteY1" fmla="*/ 162742 h 301756"/>
              <a:gd name="connsiteX2" fmla="*/ 567125 w 974121"/>
              <a:gd name="connsiteY2" fmla="*/ 80446 h 301756"/>
              <a:gd name="connsiteX3" fmla="*/ 804869 w 974121"/>
              <a:gd name="connsiteY3" fmla="*/ 162742 h 301756"/>
              <a:gd name="connsiteX4" fmla="*/ 704285 w 974121"/>
              <a:gd name="connsiteY4" fmla="*/ 57586 h 301756"/>
              <a:gd name="connsiteX5" fmla="*/ 759149 w 974121"/>
              <a:gd name="connsiteY5" fmla="*/ 16438 h 301756"/>
              <a:gd name="connsiteX6" fmla="*/ 974033 w 974121"/>
              <a:gd name="connsiteY6" fmla="*/ 167314 h 301756"/>
              <a:gd name="connsiteX7" fmla="*/ 731717 w 974121"/>
              <a:gd name="connsiteY7" fmla="*/ 2722 h 301756"/>
              <a:gd name="connsiteX8" fmla="*/ 649421 w 974121"/>
              <a:gd name="connsiteY8" fmla="*/ 66730 h 301756"/>
              <a:gd name="connsiteX9" fmla="*/ 439109 w 974121"/>
              <a:gd name="connsiteY9" fmla="*/ 94162 h 301756"/>
              <a:gd name="connsiteX10" fmla="*/ 178505 w 974121"/>
              <a:gd name="connsiteY10" fmla="*/ 98734 h 301756"/>
              <a:gd name="connsiteX11" fmla="*/ 411677 w 974121"/>
              <a:gd name="connsiteY11" fmla="*/ 107878 h 301756"/>
              <a:gd name="connsiteX12" fmla="*/ 228797 w 974121"/>
              <a:gd name="connsiteY12" fmla="*/ 158170 h 301756"/>
              <a:gd name="connsiteX13" fmla="*/ 439109 w 974121"/>
              <a:gd name="connsiteY13" fmla="*/ 217606 h 301756"/>
              <a:gd name="connsiteX14" fmla="*/ 196793 w 974121"/>
              <a:gd name="connsiteY14" fmla="*/ 240466 h 301756"/>
              <a:gd name="connsiteX15" fmla="*/ 4769 w 974121"/>
              <a:gd name="connsiteY15" fmla="*/ 299902 h 30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4121" h="301756">
                <a:moveTo>
                  <a:pt x="4769" y="299902"/>
                </a:moveTo>
                <a:cubicBezTo>
                  <a:pt x="38297" y="286948"/>
                  <a:pt x="304235" y="199318"/>
                  <a:pt x="397961" y="162742"/>
                </a:cubicBezTo>
                <a:cubicBezTo>
                  <a:pt x="491687" y="126166"/>
                  <a:pt x="499307" y="80446"/>
                  <a:pt x="567125" y="80446"/>
                </a:cubicBezTo>
                <a:cubicBezTo>
                  <a:pt x="634943" y="80446"/>
                  <a:pt x="782009" y="166552"/>
                  <a:pt x="804869" y="162742"/>
                </a:cubicBezTo>
                <a:cubicBezTo>
                  <a:pt x="827729" y="158932"/>
                  <a:pt x="711905" y="81970"/>
                  <a:pt x="704285" y="57586"/>
                </a:cubicBezTo>
                <a:cubicBezTo>
                  <a:pt x="696665" y="33202"/>
                  <a:pt x="714191" y="-1850"/>
                  <a:pt x="759149" y="16438"/>
                </a:cubicBezTo>
                <a:cubicBezTo>
                  <a:pt x="804107" y="34726"/>
                  <a:pt x="978605" y="169600"/>
                  <a:pt x="974033" y="167314"/>
                </a:cubicBezTo>
                <a:cubicBezTo>
                  <a:pt x="969461" y="165028"/>
                  <a:pt x="785819" y="19486"/>
                  <a:pt x="731717" y="2722"/>
                </a:cubicBezTo>
                <a:cubicBezTo>
                  <a:pt x="677615" y="-14042"/>
                  <a:pt x="698189" y="51490"/>
                  <a:pt x="649421" y="66730"/>
                </a:cubicBezTo>
                <a:cubicBezTo>
                  <a:pt x="600653" y="81970"/>
                  <a:pt x="517595" y="88828"/>
                  <a:pt x="439109" y="94162"/>
                </a:cubicBezTo>
                <a:cubicBezTo>
                  <a:pt x="360623" y="99496"/>
                  <a:pt x="183077" y="96448"/>
                  <a:pt x="178505" y="98734"/>
                </a:cubicBezTo>
                <a:cubicBezTo>
                  <a:pt x="173933" y="101020"/>
                  <a:pt x="403295" y="97972"/>
                  <a:pt x="411677" y="107878"/>
                </a:cubicBezTo>
                <a:cubicBezTo>
                  <a:pt x="420059" y="117784"/>
                  <a:pt x="224225" y="139882"/>
                  <a:pt x="228797" y="158170"/>
                </a:cubicBezTo>
                <a:cubicBezTo>
                  <a:pt x="233369" y="176458"/>
                  <a:pt x="444443" y="203890"/>
                  <a:pt x="439109" y="217606"/>
                </a:cubicBezTo>
                <a:cubicBezTo>
                  <a:pt x="433775" y="231322"/>
                  <a:pt x="270707" y="226750"/>
                  <a:pt x="196793" y="240466"/>
                </a:cubicBezTo>
                <a:cubicBezTo>
                  <a:pt x="122879" y="254182"/>
                  <a:pt x="-28759" y="312856"/>
                  <a:pt x="4769" y="299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D3549B4B-7F08-25BC-EA8E-94E66A7FBA44}"/>
              </a:ext>
            </a:extLst>
          </p:cNvPr>
          <p:cNvSpPr/>
          <p:nvPr/>
        </p:nvSpPr>
        <p:spPr>
          <a:xfrm>
            <a:off x="6130968" y="3592427"/>
            <a:ext cx="526224" cy="362381"/>
          </a:xfrm>
          <a:custGeom>
            <a:avLst/>
            <a:gdLst>
              <a:gd name="connsiteX0" fmla="*/ 84 w 526224"/>
              <a:gd name="connsiteY0" fmla="*/ 1165 h 362381"/>
              <a:gd name="connsiteX1" fmla="*/ 233256 w 526224"/>
              <a:gd name="connsiteY1" fmla="*/ 211477 h 362381"/>
              <a:gd name="connsiteX2" fmla="*/ 155532 w 526224"/>
              <a:gd name="connsiteY2" fmla="*/ 138325 h 362381"/>
              <a:gd name="connsiteX3" fmla="*/ 397848 w 526224"/>
              <a:gd name="connsiteY3" fmla="*/ 266341 h 362381"/>
              <a:gd name="connsiteX4" fmla="*/ 525864 w 526224"/>
              <a:gd name="connsiteY4" fmla="*/ 362353 h 362381"/>
              <a:gd name="connsiteX5" fmla="*/ 361272 w 526224"/>
              <a:gd name="connsiteY5" fmla="*/ 257197 h 362381"/>
              <a:gd name="connsiteX6" fmla="*/ 182964 w 526224"/>
              <a:gd name="connsiteY6" fmla="*/ 225193 h 362381"/>
              <a:gd name="connsiteX7" fmla="*/ 205824 w 526224"/>
              <a:gd name="connsiteY7" fmla="*/ 129181 h 362381"/>
              <a:gd name="connsiteX8" fmla="*/ 84 w 526224"/>
              <a:gd name="connsiteY8" fmla="*/ 1165 h 36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224" h="362381">
                <a:moveTo>
                  <a:pt x="84" y="1165"/>
                </a:moveTo>
                <a:cubicBezTo>
                  <a:pt x="4656" y="14881"/>
                  <a:pt x="207348" y="188617"/>
                  <a:pt x="233256" y="211477"/>
                </a:cubicBezTo>
                <a:cubicBezTo>
                  <a:pt x="259164" y="234337"/>
                  <a:pt x="128100" y="129181"/>
                  <a:pt x="155532" y="138325"/>
                </a:cubicBezTo>
                <a:cubicBezTo>
                  <a:pt x="182964" y="147469"/>
                  <a:pt x="336126" y="229003"/>
                  <a:pt x="397848" y="266341"/>
                </a:cubicBezTo>
                <a:cubicBezTo>
                  <a:pt x="459570" y="303679"/>
                  <a:pt x="531960" y="363877"/>
                  <a:pt x="525864" y="362353"/>
                </a:cubicBezTo>
                <a:cubicBezTo>
                  <a:pt x="519768" y="360829"/>
                  <a:pt x="418422" y="280057"/>
                  <a:pt x="361272" y="257197"/>
                </a:cubicBezTo>
                <a:cubicBezTo>
                  <a:pt x="304122" y="234337"/>
                  <a:pt x="208872" y="246529"/>
                  <a:pt x="182964" y="225193"/>
                </a:cubicBezTo>
                <a:cubicBezTo>
                  <a:pt x="157056" y="203857"/>
                  <a:pt x="234780" y="159661"/>
                  <a:pt x="205824" y="129181"/>
                </a:cubicBezTo>
                <a:cubicBezTo>
                  <a:pt x="176868" y="98701"/>
                  <a:pt x="-4488" y="-12551"/>
                  <a:pt x="84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7D521C0-DD2E-F82E-06A0-4A36F6B02927}"/>
              </a:ext>
            </a:extLst>
          </p:cNvPr>
          <p:cNvSpPr/>
          <p:nvPr/>
        </p:nvSpPr>
        <p:spPr>
          <a:xfrm>
            <a:off x="5598642" y="3748897"/>
            <a:ext cx="1048335" cy="263890"/>
          </a:xfrm>
          <a:custGeom>
            <a:avLst/>
            <a:gdLst>
              <a:gd name="connsiteX0" fmla="*/ 2058 w 1048335"/>
              <a:gd name="connsiteY0" fmla="*/ 215027 h 263890"/>
              <a:gd name="connsiteX1" fmla="*/ 317526 w 1048335"/>
              <a:gd name="connsiteY1" fmla="*/ 141875 h 263890"/>
              <a:gd name="connsiteX2" fmla="*/ 532410 w 1048335"/>
              <a:gd name="connsiteY2" fmla="*/ 187595 h 263890"/>
              <a:gd name="connsiteX3" fmla="*/ 427254 w 1048335"/>
              <a:gd name="connsiteY3" fmla="*/ 100727 h 263890"/>
              <a:gd name="connsiteX4" fmla="*/ 239802 w 1048335"/>
              <a:gd name="connsiteY4" fmla="*/ 143 h 263890"/>
              <a:gd name="connsiteX5" fmla="*/ 587274 w 1048335"/>
              <a:gd name="connsiteY5" fmla="*/ 123587 h 263890"/>
              <a:gd name="connsiteX6" fmla="*/ 1039902 w 1048335"/>
              <a:gd name="connsiteY6" fmla="*/ 260747 h 263890"/>
              <a:gd name="connsiteX7" fmla="*/ 852450 w 1048335"/>
              <a:gd name="connsiteY7" fmla="*/ 205883 h 263890"/>
              <a:gd name="connsiteX8" fmla="*/ 486690 w 1048335"/>
              <a:gd name="connsiteY8" fmla="*/ 50435 h 263890"/>
              <a:gd name="connsiteX9" fmla="*/ 276378 w 1048335"/>
              <a:gd name="connsiteY9" fmla="*/ 45863 h 263890"/>
              <a:gd name="connsiteX10" fmla="*/ 472974 w 1048335"/>
              <a:gd name="connsiteY10" fmla="*/ 151019 h 263890"/>
              <a:gd name="connsiteX11" fmla="*/ 194082 w 1048335"/>
              <a:gd name="connsiteY11" fmla="*/ 183023 h 263890"/>
              <a:gd name="connsiteX12" fmla="*/ 2058 w 1048335"/>
              <a:gd name="connsiteY12" fmla="*/ 215027 h 26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8335" h="263890">
                <a:moveTo>
                  <a:pt x="2058" y="215027"/>
                </a:moveTo>
                <a:cubicBezTo>
                  <a:pt x="22632" y="208169"/>
                  <a:pt x="229134" y="146447"/>
                  <a:pt x="317526" y="141875"/>
                </a:cubicBezTo>
                <a:cubicBezTo>
                  <a:pt x="405918" y="137303"/>
                  <a:pt x="514122" y="194453"/>
                  <a:pt x="532410" y="187595"/>
                </a:cubicBezTo>
                <a:cubicBezTo>
                  <a:pt x="550698" y="180737"/>
                  <a:pt x="476022" y="131969"/>
                  <a:pt x="427254" y="100727"/>
                </a:cubicBezTo>
                <a:cubicBezTo>
                  <a:pt x="378486" y="69485"/>
                  <a:pt x="213132" y="-3667"/>
                  <a:pt x="239802" y="143"/>
                </a:cubicBezTo>
                <a:cubicBezTo>
                  <a:pt x="266472" y="3953"/>
                  <a:pt x="453924" y="80153"/>
                  <a:pt x="587274" y="123587"/>
                </a:cubicBezTo>
                <a:cubicBezTo>
                  <a:pt x="720624" y="167021"/>
                  <a:pt x="995706" y="247031"/>
                  <a:pt x="1039902" y="260747"/>
                </a:cubicBezTo>
                <a:cubicBezTo>
                  <a:pt x="1084098" y="274463"/>
                  <a:pt x="944652" y="240935"/>
                  <a:pt x="852450" y="205883"/>
                </a:cubicBezTo>
                <a:cubicBezTo>
                  <a:pt x="760248" y="170831"/>
                  <a:pt x="582702" y="77105"/>
                  <a:pt x="486690" y="50435"/>
                </a:cubicBezTo>
                <a:cubicBezTo>
                  <a:pt x="390678" y="23765"/>
                  <a:pt x="278664" y="29099"/>
                  <a:pt x="276378" y="45863"/>
                </a:cubicBezTo>
                <a:cubicBezTo>
                  <a:pt x="274092" y="62627"/>
                  <a:pt x="486690" y="128159"/>
                  <a:pt x="472974" y="151019"/>
                </a:cubicBezTo>
                <a:cubicBezTo>
                  <a:pt x="459258" y="173879"/>
                  <a:pt x="267996" y="170831"/>
                  <a:pt x="194082" y="183023"/>
                </a:cubicBezTo>
                <a:cubicBezTo>
                  <a:pt x="120168" y="195215"/>
                  <a:pt x="-18516" y="221885"/>
                  <a:pt x="2058" y="21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93EE5648-BA2F-8851-2F73-4A929B41BE86}"/>
              </a:ext>
            </a:extLst>
          </p:cNvPr>
          <p:cNvSpPr/>
          <p:nvPr/>
        </p:nvSpPr>
        <p:spPr>
          <a:xfrm>
            <a:off x="5421775" y="3644049"/>
            <a:ext cx="284601" cy="317834"/>
          </a:xfrm>
          <a:custGeom>
            <a:avLst/>
            <a:gdLst>
              <a:gd name="connsiteX0" fmla="*/ 617 w 284601"/>
              <a:gd name="connsiteY0" fmla="*/ 315303 h 317834"/>
              <a:gd name="connsiteX1" fmla="*/ 274937 w 284601"/>
              <a:gd name="connsiteY1" fmla="*/ 13551 h 317834"/>
              <a:gd name="connsiteX2" fmla="*/ 210929 w 284601"/>
              <a:gd name="connsiteY2" fmla="*/ 59271 h 317834"/>
              <a:gd name="connsiteX3" fmla="*/ 96629 w 284601"/>
              <a:gd name="connsiteY3" fmla="*/ 123279 h 317834"/>
              <a:gd name="connsiteX4" fmla="*/ 197213 w 284601"/>
              <a:gd name="connsiteY4" fmla="*/ 155283 h 317834"/>
              <a:gd name="connsiteX5" fmla="*/ 617 w 284601"/>
              <a:gd name="connsiteY5" fmla="*/ 315303 h 3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01" h="317834">
                <a:moveTo>
                  <a:pt x="617" y="315303"/>
                </a:moveTo>
                <a:cubicBezTo>
                  <a:pt x="13571" y="291681"/>
                  <a:pt x="239885" y="56223"/>
                  <a:pt x="274937" y="13551"/>
                </a:cubicBezTo>
                <a:cubicBezTo>
                  <a:pt x="309989" y="-29121"/>
                  <a:pt x="240647" y="40983"/>
                  <a:pt x="210929" y="59271"/>
                </a:cubicBezTo>
                <a:cubicBezTo>
                  <a:pt x="181211" y="77559"/>
                  <a:pt x="98915" y="107277"/>
                  <a:pt x="96629" y="123279"/>
                </a:cubicBezTo>
                <a:cubicBezTo>
                  <a:pt x="94343" y="139281"/>
                  <a:pt x="211691" y="120231"/>
                  <a:pt x="197213" y="155283"/>
                </a:cubicBezTo>
                <a:cubicBezTo>
                  <a:pt x="182735" y="190335"/>
                  <a:pt x="-12337" y="338925"/>
                  <a:pt x="617" y="315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43A7FE0-B7FA-A41D-8201-485766EA17BB}"/>
              </a:ext>
            </a:extLst>
          </p:cNvPr>
          <p:cNvSpPr/>
          <p:nvPr/>
        </p:nvSpPr>
        <p:spPr>
          <a:xfrm>
            <a:off x="5909621" y="3742928"/>
            <a:ext cx="720251" cy="372151"/>
          </a:xfrm>
          <a:custGeom>
            <a:avLst/>
            <a:gdLst>
              <a:gd name="connsiteX0" fmla="*/ 1975 w 720251"/>
              <a:gd name="connsiteY0" fmla="*/ 129556 h 372151"/>
              <a:gd name="connsiteX1" fmla="*/ 363163 w 720251"/>
              <a:gd name="connsiteY1" fmla="*/ 266716 h 372151"/>
              <a:gd name="connsiteX2" fmla="*/ 294583 w 720251"/>
              <a:gd name="connsiteY2" fmla="*/ 170704 h 372151"/>
              <a:gd name="connsiteX3" fmla="*/ 532327 w 720251"/>
              <a:gd name="connsiteY3" fmla="*/ 271288 h 372151"/>
              <a:gd name="connsiteX4" fmla="*/ 719779 w 720251"/>
              <a:gd name="connsiteY4" fmla="*/ 371872 h 372151"/>
              <a:gd name="connsiteX5" fmla="*/ 477463 w 720251"/>
              <a:gd name="connsiteY5" fmla="*/ 239284 h 372151"/>
              <a:gd name="connsiteX6" fmla="*/ 207715 w 720251"/>
              <a:gd name="connsiteY6" fmla="*/ 1540 h 372151"/>
              <a:gd name="connsiteX7" fmla="*/ 312871 w 720251"/>
              <a:gd name="connsiteY7" fmla="*/ 138700 h 372151"/>
              <a:gd name="connsiteX8" fmla="*/ 221431 w 720251"/>
              <a:gd name="connsiteY8" fmla="*/ 175276 h 372151"/>
              <a:gd name="connsiteX9" fmla="*/ 1975 w 720251"/>
              <a:gd name="connsiteY9" fmla="*/ 129556 h 37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0251" h="372151">
                <a:moveTo>
                  <a:pt x="1975" y="129556"/>
                </a:moveTo>
                <a:cubicBezTo>
                  <a:pt x="25597" y="144796"/>
                  <a:pt x="314395" y="259858"/>
                  <a:pt x="363163" y="266716"/>
                </a:cubicBezTo>
                <a:cubicBezTo>
                  <a:pt x="411931" y="273574"/>
                  <a:pt x="266389" y="169942"/>
                  <a:pt x="294583" y="170704"/>
                </a:cubicBezTo>
                <a:cubicBezTo>
                  <a:pt x="322777" y="171466"/>
                  <a:pt x="461461" y="237760"/>
                  <a:pt x="532327" y="271288"/>
                </a:cubicBezTo>
                <a:cubicBezTo>
                  <a:pt x="603193" y="304816"/>
                  <a:pt x="728923" y="377206"/>
                  <a:pt x="719779" y="371872"/>
                </a:cubicBezTo>
                <a:cubicBezTo>
                  <a:pt x="710635" y="366538"/>
                  <a:pt x="562807" y="301006"/>
                  <a:pt x="477463" y="239284"/>
                </a:cubicBezTo>
                <a:cubicBezTo>
                  <a:pt x="392119" y="177562"/>
                  <a:pt x="235147" y="18304"/>
                  <a:pt x="207715" y="1540"/>
                </a:cubicBezTo>
                <a:cubicBezTo>
                  <a:pt x="180283" y="-15224"/>
                  <a:pt x="310585" y="109744"/>
                  <a:pt x="312871" y="138700"/>
                </a:cubicBezTo>
                <a:cubicBezTo>
                  <a:pt x="315157" y="167656"/>
                  <a:pt x="269437" y="172990"/>
                  <a:pt x="221431" y="175276"/>
                </a:cubicBezTo>
                <a:cubicBezTo>
                  <a:pt x="173425" y="177562"/>
                  <a:pt x="-21647" y="114316"/>
                  <a:pt x="1975" y="12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18B4292-0594-6DFA-8DE2-C0EB9DAF991A}"/>
              </a:ext>
            </a:extLst>
          </p:cNvPr>
          <p:cNvSpPr/>
          <p:nvPr/>
        </p:nvSpPr>
        <p:spPr>
          <a:xfrm>
            <a:off x="4524988" y="4707060"/>
            <a:ext cx="248699" cy="1365957"/>
          </a:xfrm>
          <a:custGeom>
            <a:avLst/>
            <a:gdLst>
              <a:gd name="connsiteX0" fmla="*/ 248180 w 248699"/>
              <a:gd name="connsiteY0" fmla="*/ 2100 h 1365957"/>
              <a:gd name="connsiteX1" fmla="*/ 115592 w 248699"/>
              <a:gd name="connsiteY1" fmla="*/ 930216 h 1365957"/>
              <a:gd name="connsiteX2" fmla="*/ 88160 w 248699"/>
              <a:gd name="connsiteY2" fmla="*/ 1222824 h 1365957"/>
              <a:gd name="connsiteX3" fmla="*/ 28724 w 248699"/>
              <a:gd name="connsiteY3" fmla="*/ 1149672 h 1365957"/>
              <a:gd name="connsiteX4" fmla="*/ 111020 w 248699"/>
              <a:gd name="connsiteY4" fmla="*/ 1286832 h 1365957"/>
              <a:gd name="connsiteX5" fmla="*/ 138452 w 248699"/>
              <a:gd name="connsiteY5" fmla="*/ 1364556 h 1365957"/>
              <a:gd name="connsiteX6" fmla="*/ 74444 w 248699"/>
              <a:gd name="connsiteY6" fmla="*/ 1222824 h 1365957"/>
              <a:gd name="connsiteX7" fmla="*/ 1292 w 248699"/>
              <a:gd name="connsiteY7" fmla="*/ 793056 h 1365957"/>
              <a:gd name="connsiteX8" fmla="*/ 37868 w 248699"/>
              <a:gd name="connsiteY8" fmla="*/ 953076 h 1365957"/>
              <a:gd name="connsiteX9" fmla="*/ 161312 w 248699"/>
              <a:gd name="connsiteY9" fmla="*/ 372432 h 1365957"/>
              <a:gd name="connsiteX10" fmla="*/ 161312 w 248699"/>
              <a:gd name="connsiteY10" fmla="*/ 669612 h 1365957"/>
              <a:gd name="connsiteX11" fmla="*/ 248180 w 248699"/>
              <a:gd name="connsiteY11" fmla="*/ 2100 h 136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699" h="1365957">
                <a:moveTo>
                  <a:pt x="248180" y="2100"/>
                </a:moveTo>
                <a:cubicBezTo>
                  <a:pt x="240560" y="45534"/>
                  <a:pt x="142262" y="726762"/>
                  <a:pt x="115592" y="930216"/>
                </a:cubicBezTo>
                <a:cubicBezTo>
                  <a:pt x="88922" y="1133670"/>
                  <a:pt x="102638" y="1186248"/>
                  <a:pt x="88160" y="1222824"/>
                </a:cubicBezTo>
                <a:cubicBezTo>
                  <a:pt x="73682" y="1259400"/>
                  <a:pt x="24914" y="1139004"/>
                  <a:pt x="28724" y="1149672"/>
                </a:cubicBezTo>
                <a:cubicBezTo>
                  <a:pt x="32534" y="1160340"/>
                  <a:pt x="92732" y="1251018"/>
                  <a:pt x="111020" y="1286832"/>
                </a:cubicBezTo>
                <a:cubicBezTo>
                  <a:pt x="129308" y="1322646"/>
                  <a:pt x="144548" y="1375224"/>
                  <a:pt x="138452" y="1364556"/>
                </a:cubicBezTo>
                <a:cubicBezTo>
                  <a:pt x="132356" y="1353888"/>
                  <a:pt x="97304" y="1318074"/>
                  <a:pt x="74444" y="1222824"/>
                </a:cubicBezTo>
                <a:cubicBezTo>
                  <a:pt x="51584" y="1127574"/>
                  <a:pt x="7388" y="838014"/>
                  <a:pt x="1292" y="793056"/>
                </a:cubicBezTo>
                <a:cubicBezTo>
                  <a:pt x="-4804" y="748098"/>
                  <a:pt x="11198" y="1023180"/>
                  <a:pt x="37868" y="953076"/>
                </a:cubicBezTo>
                <a:cubicBezTo>
                  <a:pt x="64538" y="882972"/>
                  <a:pt x="140738" y="419676"/>
                  <a:pt x="161312" y="372432"/>
                </a:cubicBezTo>
                <a:cubicBezTo>
                  <a:pt x="181886" y="325188"/>
                  <a:pt x="145310" y="736668"/>
                  <a:pt x="161312" y="669612"/>
                </a:cubicBezTo>
                <a:cubicBezTo>
                  <a:pt x="177314" y="602556"/>
                  <a:pt x="255800" y="-41334"/>
                  <a:pt x="248180" y="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F236E6E-9C18-4E41-9162-698DF9033B17}"/>
              </a:ext>
            </a:extLst>
          </p:cNvPr>
          <p:cNvSpPr/>
          <p:nvPr/>
        </p:nvSpPr>
        <p:spPr>
          <a:xfrm>
            <a:off x="4184920" y="5198272"/>
            <a:ext cx="382881" cy="713676"/>
          </a:xfrm>
          <a:custGeom>
            <a:avLst/>
            <a:gdLst>
              <a:gd name="connsiteX0" fmla="*/ 382508 w 382881"/>
              <a:gd name="connsiteY0" fmla="*/ 92 h 713676"/>
              <a:gd name="connsiteX1" fmla="*/ 204200 w 382881"/>
              <a:gd name="connsiteY1" fmla="*/ 411572 h 713676"/>
              <a:gd name="connsiteX2" fmla="*/ 227060 w 382881"/>
              <a:gd name="connsiteY2" fmla="*/ 548732 h 713676"/>
              <a:gd name="connsiteX3" fmla="*/ 57896 w 382881"/>
              <a:gd name="connsiteY3" fmla="*/ 617312 h 713676"/>
              <a:gd name="connsiteX4" fmla="*/ 3032 w 382881"/>
              <a:gd name="connsiteY4" fmla="*/ 713324 h 713676"/>
              <a:gd name="connsiteX5" fmla="*/ 135620 w 382881"/>
              <a:gd name="connsiteY5" fmla="*/ 580736 h 713676"/>
              <a:gd name="connsiteX6" fmla="*/ 167624 w 382881"/>
              <a:gd name="connsiteY6" fmla="*/ 539588 h 713676"/>
              <a:gd name="connsiteX7" fmla="*/ 149336 w 382881"/>
              <a:gd name="connsiteY7" fmla="*/ 374996 h 713676"/>
              <a:gd name="connsiteX8" fmla="*/ 382508 w 382881"/>
              <a:gd name="connsiteY8" fmla="*/ 92 h 71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881" h="713676">
                <a:moveTo>
                  <a:pt x="382508" y="92"/>
                </a:moveTo>
                <a:cubicBezTo>
                  <a:pt x="391652" y="6188"/>
                  <a:pt x="230108" y="320132"/>
                  <a:pt x="204200" y="411572"/>
                </a:cubicBezTo>
                <a:cubicBezTo>
                  <a:pt x="178292" y="503012"/>
                  <a:pt x="251444" y="514442"/>
                  <a:pt x="227060" y="548732"/>
                </a:cubicBezTo>
                <a:cubicBezTo>
                  <a:pt x="202676" y="583022"/>
                  <a:pt x="95234" y="589880"/>
                  <a:pt x="57896" y="617312"/>
                </a:cubicBezTo>
                <a:cubicBezTo>
                  <a:pt x="20558" y="644744"/>
                  <a:pt x="-9922" y="719420"/>
                  <a:pt x="3032" y="713324"/>
                </a:cubicBezTo>
                <a:cubicBezTo>
                  <a:pt x="15986" y="707228"/>
                  <a:pt x="108188" y="609692"/>
                  <a:pt x="135620" y="580736"/>
                </a:cubicBezTo>
                <a:cubicBezTo>
                  <a:pt x="163052" y="551780"/>
                  <a:pt x="165338" y="573878"/>
                  <a:pt x="167624" y="539588"/>
                </a:cubicBezTo>
                <a:cubicBezTo>
                  <a:pt x="169910" y="505298"/>
                  <a:pt x="115046" y="460340"/>
                  <a:pt x="149336" y="374996"/>
                </a:cubicBezTo>
                <a:cubicBezTo>
                  <a:pt x="183626" y="289652"/>
                  <a:pt x="373364" y="-6004"/>
                  <a:pt x="38250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31FD4E5A-0EDA-4924-6039-FF644ABC4806}"/>
              </a:ext>
            </a:extLst>
          </p:cNvPr>
          <p:cNvSpPr/>
          <p:nvPr/>
        </p:nvSpPr>
        <p:spPr>
          <a:xfrm>
            <a:off x="3953661" y="5717381"/>
            <a:ext cx="230133" cy="502679"/>
          </a:xfrm>
          <a:custGeom>
            <a:avLst/>
            <a:gdLst>
              <a:gd name="connsiteX0" fmla="*/ 202287 w 230133"/>
              <a:gd name="connsiteY0" fmla="*/ 2191 h 502679"/>
              <a:gd name="connsiteX1" fmla="*/ 37695 w 230133"/>
              <a:gd name="connsiteY1" fmla="*/ 198787 h 502679"/>
              <a:gd name="connsiteX2" fmla="*/ 83415 w 230133"/>
              <a:gd name="connsiteY2" fmla="*/ 317659 h 502679"/>
              <a:gd name="connsiteX3" fmla="*/ 28551 w 230133"/>
              <a:gd name="connsiteY3" fmla="*/ 303943 h 502679"/>
              <a:gd name="connsiteX4" fmla="*/ 229719 w 230133"/>
              <a:gd name="connsiteY4" fmla="*/ 500539 h 502679"/>
              <a:gd name="connsiteX5" fmla="*/ 78843 w 230133"/>
              <a:gd name="connsiteY5" fmla="*/ 399955 h 502679"/>
              <a:gd name="connsiteX6" fmla="*/ 1119 w 230133"/>
              <a:gd name="connsiteY6" fmla="*/ 267367 h 502679"/>
              <a:gd name="connsiteX7" fmla="*/ 133707 w 230133"/>
              <a:gd name="connsiteY7" fmla="*/ 29623 h 502679"/>
              <a:gd name="connsiteX8" fmla="*/ 51411 w 230133"/>
              <a:gd name="connsiteY8" fmla="*/ 89059 h 502679"/>
              <a:gd name="connsiteX9" fmla="*/ 202287 w 230133"/>
              <a:gd name="connsiteY9" fmla="*/ 2191 h 50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133" h="502679">
                <a:moveTo>
                  <a:pt x="202287" y="2191"/>
                </a:moveTo>
                <a:cubicBezTo>
                  <a:pt x="200001" y="20479"/>
                  <a:pt x="57507" y="146209"/>
                  <a:pt x="37695" y="198787"/>
                </a:cubicBezTo>
                <a:cubicBezTo>
                  <a:pt x="17883" y="251365"/>
                  <a:pt x="84939" y="300133"/>
                  <a:pt x="83415" y="317659"/>
                </a:cubicBezTo>
                <a:cubicBezTo>
                  <a:pt x="81891" y="335185"/>
                  <a:pt x="4167" y="273463"/>
                  <a:pt x="28551" y="303943"/>
                </a:cubicBezTo>
                <a:cubicBezTo>
                  <a:pt x="52935" y="334423"/>
                  <a:pt x="221337" y="484537"/>
                  <a:pt x="229719" y="500539"/>
                </a:cubicBezTo>
                <a:cubicBezTo>
                  <a:pt x="238101" y="516541"/>
                  <a:pt x="116943" y="438817"/>
                  <a:pt x="78843" y="399955"/>
                </a:cubicBezTo>
                <a:cubicBezTo>
                  <a:pt x="40743" y="361093"/>
                  <a:pt x="-8025" y="329089"/>
                  <a:pt x="1119" y="267367"/>
                </a:cubicBezTo>
                <a:cubicBezTo>
                  <a:pt x="10263" y="205645"/>
                  <a:pt x="125325" y="59341"/>
                  <a:pt x="133707" y="29623"/>
                </a:cubicBezTo>
                <a:cubicBezTo>
                  <a:pt x="142089" y="-95"/>
                  <a:pt x="37695" y="92107"/>
                  <a:pt x="51411" y="89059"/>
                </a:cubicBezTo>
                <a:cubicBezTo>
                  <a:pt x="65127" y="86011"/>
                  <a:pt x="204573" y="-16097"/>
                  <a:pt x="202287" y="2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3877279-CB12-3092-931A-3A484F51893B}"/>
              </a:ext>
            </a:extLst>
          </p:cNvPr>
          <p:cNvSpPr/>
          <p:nvPr/>
        </p:nvSpPr>
        <p:spPr>
          <a:xfrm>
            <a:off x="4630855" y="4762871"/>
            <a:ext cx="545046" cy="1359454"/>
          </a:xfrm>
          <a:custGeom>
            <a:avLst/>
            <a:gdLst>
              <a:gd name="connsiteX0" fmla="*/ 242897 w 545046"/>
              <a:gd name="connsiteY0" fmla="*/ 1153 h 1359454"/>
              <a:gd name="connsiteX1" fmla="*/ 110309 w 545046"/>
              <a:gd name="connsiteY1" fmla="*/ 993277 h 1359454"/>
              <a:gd name="connsiteX2" fmla="*/ 183461 w 545046"/>
              <a:gd name="connsiteY2" fmla="*/ 1103005 h 1359454"/>
              <a:gd name="connsiteX3" fmla="*/ 137741 w 545046"/>
              <a:gd name="connsiteY3" fmla="*/ 1089289 h 1359454"/>
              <a:gd name="connsiteX4" fmla="*/ 247469 w 545046"/>
              <a:gd name="connsiteY4" fmla="*/ 1176157 h 1359454"/>
              <a:gd name="connsiteX5" fmla="*/ 412061 w 545046"/>
              <a:gd name="connsiteY5" fmla="*/ 1116721 h 1359454"/>
              <a:gd name="connsiteX6" fmla="*/ 348053 w 545046"/>
              <a:gd name="connsiteY6" fmla="*/ 1167013 h 1359454"/>
              <a:gd name="connsiteX7" fmla="*/ 434921 w 545046"/>
              <a:gd name="connsiteY7" fmla="*/ 1144153 h 1359454"/>
              <a:gd name="connsiteX8" fmla="*/ 544649 w 545046"/>
              <a:gd name="connsiteY8" fmla="*/ 1290457 h 1359454"/>
              <a:gd name="connsiteX9" fmla="*/ 393773 w 545046"/>
              <a:gd name="connsiteY9" fmla="*/ 1212733 h 1359454"/>
              <a:gd name="connsiteX10" fmla="*/ 169745 w 545046"/>
              <a:gd name="connsiteY10" fmla="*/ 1359037 h 1359454"/>
              <a:gd name="connsiteX11" fmla="*/ 434921 w 545046"/>
              <a:gd name="connsiteY11" fmla="*/ 1157869 h 1359454"/>
              <a:gd name="connsiteX12" fmla="*/ 201749 w 545046"/>
              <a:gd name="connsiteY12" fmla="*/ 1162441 h 1359454"/>
              <a:gd name="connsiteX13" fmla="*/ 581 w 545046"/>
              <a:gd name="connsiteY13" fmla="*/ 1162441 h 1359454"/>
              <a:gd name="connsiteX14" fmla="*/ 137741 w 545046"/>
              <a:gd name="connsiteY14" fmla="*/ 1116721 h 1359454"/>
              <a:gd name="connsiteX15" fmla="*/ 50873 w 545046"/>
              <a:gd name="connsiteY15" fmla="*/ 961273 h 1359454"/>
              <a:gd name="connsiteX16" fmla="*/ 156029 w 545046"/>
              <a:gd name="connsiteY16" fmla="*/ 476641 h 1359454"/>
              <a:gd name="connsiteX17" fmla="*/ 69161 w 545046"/>
              <a:gd name="connsiteY17" fmla="*/ 787537 h 1359454"/>
              <a:gd name="connsiteX18" fmla="*/ 242897 w 545046"/>
              <a:gd name="connsiteY18" fmla="*/ 1153 h 135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5046" h="1359454">
                <a:moveTo>
                  <a:pt x="242897" y="1153"/>
                </a:moveTo>
                <a:cubicBezTo>
                  <a:pt x="249755" y="35443"/>
                  <a:pt x="120215" y="809635"/>
                  <a:pt x="110309" y="993277"/>
                </a:cubicBezTo>
                <a:cubicBezTo>
                  <a:pt x="100403" y="1176919"/>
                  <a:pt x="178889" y="1087003"/>
                  <a:pt x="183461" y="1103005"/>
                </a:cubicBezTo>
                <a:cubicBezTo>
                  <a:pt x="188033" y="1119007"/>
                  <a:pt x="127073" y="1077097"/>
                  <a:pt x="137741" y="1089289"/>
                </a:cubicBezTo>
                <a:cubicBezTo>
                  <a:pt x="148409" y="1101481"/>
                  <a:pt x="201749" y="1171585"/>
                  <a:pt x="247469" y="1176157"/>
                </a:cubicBezTo>
                <a:cubicBezTo>
                  <a:pt x="293189" y="1180729"/>
                  <a:pt x="395297" y="1118245"/>
                  <a:pt x="412061" y="1116721"/>
                </a:cubicBezTo>
                <a:cubicBezTo>
                  <a:pt x="428825" y="1115197"/>
                  <a:pt x="344243" y="1162441"/>
                  <a:pt x="348053" y="1167013"/>
                </a:cubicBezTo>
                <a:cubicBezTo>
                  <a:pt x="351863" y="1171585"/>
                  <a:pt x="402155" y="1123579"/>
                  <a:pt x="434921" y="1144153"/>
                </a:cubicBezTo>
                <a:cubicBezTo>
                  <a:pt x="467687" y="1164727"/>
                  <a:pt x="551507" y="1279027"/>
                  <a:pt x="544649" y="1290457"/>
                </a:cubicBezTo>
                <a:cubicBezTo>
                  <a:pt x="537791" y="1301887"/>
                  <a:pt x="456257" y="1201303"/>
                  <a:pt x="393773" y="1212733"/>
                </a:cubicBezTo>
                <a:cubicBezTo>
                  <a:pt x="331289" y="1224163"/>
                  <a:pt x="162887" y="1368181"/>
                  <a:pt x="169745" y="1359037"/>
                </a:cubicBezTo>
                <a:cubicBezTo>
                  <a:pt x="176603" y="1349893"/>
                  <a:pt x="429587" y="1190635"/>
                  <a:pt x="434921" y="1157869"/>
                </a:cubicBezTo>
                <a:cubicBezTo>
                  <a:pt x="440255" y="1125103"/>
                  <a:pt x="274139" y="1161679"/>
                  <a:pt x="201749" y="1162441"/>
                </a:cubicBezTo>
                <a:cubicBezTo>
                  <a:pt x="129359" y="1163203"/>
                  <a:pt x="11249" y="1170061"/>
                  <a:pt x="581" y="1162441"/>
                </a:cubicBezTo>
                <a:cubicBezTo>
                  <a:pt x="-10087" y="1154821"/>
                  <a:pt x="129359" y="1150249"/>
                  <a:pt x="137741" y="1116721"/>
                </a:cubicBezTo>
                <a:cubicBezTo>
                  <a:pt x="146123" y="1083193"/>
                  <a:pt x="47825" y="1067953"/>
                  <a:pt x="50873" y="961273"/>
                </a:cubicBezTo>
                <a:cubicBezTo>
                  <a:pt x="53921" y="854593"/>
                  <a:pt x="152981" y="505597"/>
                  <a:pt x="156029" y="476641"/>
                </a:cubicBezTo>
                <a:cubicBezTo>
                  <a:pt x="159077" y="447685"/>
                  <a:pt x="54683" y="867547"/>
                  <a:pt x="69161" y="787537"/>
                </a:cubicBezTo>
                <a:cubicBezTo>
                  <a:pt x="83639" y="707527"/>
                  <a:pt x="236039" y="-33137"/>
                  <a:pt x="242897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2AEC7CA-A1FA-DC94-3ECA-D7C2114A220F}"/>
              </a:ext>
            </a:extLst>
          </p:cNvPr>
          <p:cNvSpPr/>
          <p:nvPr/>
        </p:nvSpPr>
        <p:spPr>
          <a:xfrm>
            <a:off x="4377809" y="5757322"/>
            <a:ext cx="536238" cy="563392"/>
          </a:xfrm>
          <a:custGeom>
            <a:avLst/>
            <a:gdLst>
              <a:gd name="connsiteX0" fmla="*/ 134755 w 536238"/>
              <a:gd name="connsiteY0" fmla="*/ 12542 h 563392"/>
              <a:gd name="connsiteX1" fmla="*/ 148471 w 536238"/>
              <a:gd name="connsiteY1" fmla="*/ 273146 h 563392"/>
              <a:gd name="connsiteX2" fmla="*/ 358783 w 536238"/>
              <a:gd name="connsiteY2" fmla="*/ 410306 h 563392"/>
              <a:gd name="connsiteX3" fmla="*/ 212479 w 536238"/>
              <a:gd name="connsiteY3" fmla="*/ 419450 h 563392"/>
              <a:gd name="connsiteX4" fmla="*/ 532519 w 536238"/>
              <a:gd name="connsiteY4" fmla="*/ 561182 h 563392"/>
              <a:gd name="connsiteX5" fmla="*/ 363355 w 536238"/>
              <a:gd name="connsiteY5" fmla="*/ 492602 h 563392"/>
              <a:gd name="connsiteX6" fmla="*/ 11311 w 536238"/>
              <a:gd name="connsiteY6" fmla="*/ 318866 h 563392"/>
              <a:gd name="connsiteX7" fmla="*/ 84463 w 536238"/>
              <a:gd name="connsiteY7" fmla="*/ 309722 h 563392"/>
              <a:gd name="connsiteX8" fmla="*/ 61603 w 536238"/>
              <a:gd name="connsiteY8" fmla="*/ 186278 h 563392"/>
              <a:gd name="connsiteX9" fmla="*/ 98179 w 536238"/>
              <a:gd name="connsiteY9" fmla="*/ 296006 h 563392"/>
              <a:gd name="connsiteX10" fmla="*/ 134755 w 536238"/>
              <a:gd name="connsiteY10" fmla="*/ 67406 h 563392"/>
              <a:gd name="connsiteX11" fmla="*/ 134755 w 536238"/>
              <a:gd name="connsiteY11" fmla="*/ 12542 h 563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6238" h="563392">
                <a:moveTo>
                  <a:pt x="134755" y="12542"/>
                </a:moveTo>
                <a:cubicBezTo>
                  <a:pt x="137041" y="46832"/>
                  <a:pt x="111133" y="206852"/>
                  <a:pt x="148471" y="273146"/>
                </a:cubicBezTo>
                <a:cubicBezTo>
                  <a:pt x="185809" y="339440"/>
                  <a:pt x="348115" y="385922"/>
                  <a:pt x="358783" y="410306"/>
                </a:cubicBezTo>
                <a:cubicBezTo>
                  <a:pt x="369451" y="434690"/>
                  <a:pt x="183523" y="394304"/>
                  <a:pt x="212479" y="419450"/>
                </a:cubicBezTo>
                <a:cubicBezTo>
                  <a:pt x="241435" y="444596"/>
                  <a:pt x="507373" y="548990"/>
                  <a:pt x="532519" y="561182"/>
                </a:cubicBezTo>
                <a:cubicBezTo>
                  <a:pt x="557665" y="573374"/>
                  <a:pt x="450223" y="532988"/>
                  <a:pt x="363355" y="492602"/>
                </a:cubicBezTo>
                <a:cubicBezTo>
                  <a:pt x="276487" y="452216"/>
                  <a:pt x="57793" y="349346"/>
                  <a:pt x="11311" y="318866"/>
                </a:cubicBezTo>
                <a:cubicBezTo>
                  <a:pt x="-35171" y="288386"/>
                  <a:pt x="76081" y="331820"/>
                  <a:pt x="84463" y="309722"/>
                </a:cubicBezTo>
                <a:cubicBezTo>
                  <a:pt x="92845" y="287624"/>
                  <a:pt x="59317" y="188564"/>
                  <a:pt x="61603" y="186278"/>
                </a:cubicBezTo>
                <a:cubicBezTo>
                  <a:pt x="63889" y="183992"/>
                  <a:pt x="85987" y="315818"/>
                  <a:pt x="98179" y="296006"/>
                </a:cubicBezTo>
                <a:cubicBezTo>
                  <a:pt x="110371" y="276194"/>
                  <a:pt x="127135" y="114650"/>
                  <a:pt x="134755" y="67406"/>
                </a:cubicBezTo>
                <a:cubicBezTo>
                  <a:pt x="142375" y="20162"/>
                  <a:pt x="132469" y="-21748"/>
                  <a:pt x="134755" y="1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7BE9964-4CE0-328E-DB30-D99C1A70BE7B}"/>
              </a:ext>
            </a:extLst>
          </p:cNvPr>
          <p:cNvSpPr/>
          <p:nvPr/>
        </p:nvSpPr>
        <p:spPr>
          <a:xfrm>
            <a:off x="4786876" y="4791558"/>
            <a:ext cx="467394" cy="1520164"/>
          </a:xfrm>
          <a:custGeom>
            <a:avLst/>
            <a:gdLst>
              <a:gd name="connsiteX0" fmla="*/ 9152 w 467394"/>
              <a:gd name="connsiteY0" fmla="*/ 31902 h 1520164"/>
              <a:gd name="connsiteX1" fmla="*/ 77732 w 467394"/>
              <a:gd name="connsiteY1" fmla="*/ 978306 h 1520164"/>
              <a:gd name="connsiteX2" fmla="*/ 114308 w 467394"/>
              <a:gd name="connsiteY2" fmla="*/ 868578 h 1520164"/>
              <a:gd name="connsiteX3" fmla="*/ 96020 w 467394"/>
              <a:gd name="connsiteY3" fmla="*/ 1005738 h 1520164"/>
              <a:gd name="connsiteX4" fmla="*/ 182888 w 467394"/>
              <a:gd name="connsiteY4" fmla="*/ 996594 h 1520164"/>
              <a:gd name="connsiteX5" fmla="*/ 320048 w 467394"/>
              <a:gd name="connsiteY5" fmla="*/ 1065174 h 1520164"/>
              <a:gd name="connsiteX6" fmla="*/ 338336 w 467394"/>
              <a:gd name="connsiteY6" fmla="*/ 992022 h 1520164"/>
              <a:gd name="connsiteX7" fmla="*/ 461780 w 467394"/>
              <a:gd name="connsiteY7" fmla="*/ 1152042 h 1520164"/>
              <a:gd name="connsiteX8" fmla="*/ 388628 w 467394"/>
              <a:gd name="connsiteY8" fmla="*/ 1243482 h 1520164"/>
              <a:gd name="connsiteX9" fmla="*/ 224036 w 467394"/>
              <a:gd name="connsiteY9" fmla="*/ 1280058 h 1520164"/>
              <a:gd name="connsiteX10" fmla="*/ 86876 w 467394"/>
              <a:gd name="connsiteY10" fmla="*/ 1517802 h 1520164"/>
              <a:gd name="connsiteX11" fmla="*/ 160028 w 467394"/>
              <a:gd name="connsiteY11" fmla="*/ 1389786 h 1520164"/>
              <a:gd name="connsiteX12" fmla="*/ 420632 w 467394"/>
              <a:gd name="connsiteY12" fmla="*/ 1193190 h 1520164"/>
              <a:gd name="connsiteX13" fmla="*/ 434348 w 467394"/>
              <a:gd name="connsiteY13" fmla="*/ 1028598 h 1520164"/>
              <a:gd name="connsiteX14" fmla="*/ 77732 w 467394"/>
              <a:gd name="connsiteY14" fmla="*/ 1028598 h 1520164"/>
              <a:gd name="connsiteX15" fmla="*/ 91448 w 467394"/>
              <a:gd name="connsiteY15" fmla="*/ 886866 h 1520164"/>
              <a:gd name="connsiteX16" fmla="*/ 9152 w 467394"/>
              <a:gd name="connsiteY16" fmla="*/ 283362 h 1520164"/>
              <a:gd name="connsiteX17" fmla="*/ 9152 w 467394"/>
              <a:gd name="connsiteY17" fmla="*/ 31902 h 152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7394" h="1520164">
                <a:moveTo>
                  <a:pt x="9152" y="31902"/>
                </a:moveTo>
                <a:cubicBezTo>
                  <a:pt x="20582" y="147726"/>
                  <a:pt x="60206" y="838860"/>
                  <a:pt x="77732" y="978306"/>
                </a:cubicBezTo>
                <a:cubicBezTo>
                  <a:pt x="95258" y="1117752"/>
                  <a:pt x="111260" y="864006"/>
                  <a:pt x="114308" y="868578"/>
                </a:cubicBezTo>
                <a:cubicBezTo>
                  <a:pt x="117356" y="873150"/>
                  <a:pt x="84590" y="984402"/>
                  <a:pt x="96020" y="1005738"/>
                </a:cubicBezTo>
                <a:cubicBezTo>
                  <a:pt x="107450" y="1027074"/>
                  <a:pt x="145550" y="986688"/>
                  <a:pt x="182888" y="996594"/>
                </a:cubicBezTo>
                <a:cubicBezTo>
                  <a:pt x="220226" y="1006500"/>
                  <a:pt x="294140" y="1065936"/>
                  <a:pt x="320048" y="1065174"/>
                </a:cubicBezTo>
                <a:cubicBezTo>
                  <a:pt x="345956" y="1064412"/>
                  <a:pt x="314714" y="977544"/>
                  <a:pt x="338336" y="992022"/>
                </a:cubicBezTo>
                <a:cubicBezTo>
                  <a:pt x="361958" y="1006500"/>
                  <a:pt x="453398" y="1110132"/>
                  <a:pt x="461780" y="1152042"/>
                </a:cubicBezTo>
                <a:cubicBezTo>
                  <a:pt x="470162" y="1193952"/>
                  <a:pt x="428252" y="1222146"/>
                  <a:pt x="388628" y="1243482"/>
                </a:cubicBezTo>
                <a:cubicBezTo>
                  <a:pt x="349004" y="1264818"/>
                  <a:pt x="274328" y="1234338"/>
                  <a:pt x="224036" y="1280058"/>
                </a:cubicBezTo>
                <a:cubicBezTo>
                  <a:pt x="173744" y="1325778"/>
                  <a:pt x="97544" y="1499514"/>
                  <a:pt x="86876" y="1517802"/>
                </a:cubicBezTo>
                <a:cubicBezTo>
                  <a:pt x="76208" y="1536090"/>
                  <a:pt x="104402" y="1443888"/>
                  <a:pt x="160028" y="1389786"/>
                </a:cubicBezTo>
                <a:cubicBezTo>
                  <a:pt x="215654" y="1335684"/>
                  <a:pt x="374912" y="1253388"/>
                  <a:pt x="420632" y="1193190"/>
                </a:cubicBezTo>
                <a:cubicBezTo>
                  <a:pt x="466352" y="1132992"/>
                  <a:pt x="491498" y="1056030"/>
                  <a:pt x="434348" y="1028598"/>
                </a:cubicBezTo>
                <a:cubicBezTo>
                  <a:pt x="377198" y="1001166"/>
                  <a:pt x="134882" y="1052220"/>
                  <a:pt x="77732" y="1028598"/>
                </a:cubicBezTo>
                <a:cubicBezTo>
                  <a:pt x="20582" y="1004976"/>
                  <a:pt x="102878" y="1011072"/>
                  <a:pt x="91448" y="886866"/>
                </a:cubicBezTo>
                <a:cubicBezTo>
                  <a:pt x="80018" y="762660"/>
                  <a:pt x="22106" y="424332"/>
                  <a:pt x="9152" y="283362"/>
                </a:cubicBezTo>
                <a:cubicBezTo>
                  <a:pt x="-3802" y="142392"/>
                  <a:pt x="-2278" y="-83922"/>
                  <a:pt x="9152" y="31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5BF4020D-D79E-D1A6-8BB8-4D5CDC128E75}"/>
              </a:ext>
            </a:extLst>
          </p:cNvPr>
          <p:cNvSpPr/>
          <p:nvPr/>
        </p:nvSpPr>
        <p:spPr>
          <a:xfrm>
            <a:off x="4014191" y="5628972"/>
            <a:ext cx="527177" cy="494282"/>
          </a:xfrm>
          <a:custGeom>
            <a:avLst/>
            <a:gdLst>
              <a:gd name="connsiteX0" fmla="*/ 137185 w 527177"/>
              <a:gd name="connsiteY0" fmla="*/ 113460 h 494282"/>
              <a:gd name="connsiteX1" fmla="*/ 278917 w 527177"/>
              <a:gd name="connsiteY1" fmla="*/ 314628 h 494282"/>
              <a:gd name="connsiteX2" fmla="*/ 214909 w 527177"/>
              <a:gd name="connsiteY2" fmla="*/ 364920 h 494282"/>
              <a:gd name="connsiteX3" fmla="*/ 393217 w 527177"/>
              <a:gd name="connsiteY3" fmla="*/ 410640 h 494282"/>
              <a:gd name="connsiteX4" fmla="*/ 388645 w 527177"/>
              <a:gd name="connsiteY4" fmla="*/ 323772 h 494282"/>
              <a:gd name="connsiteX5" fmla="*/ 525805 w 527177"/>
              <a:gd name="connsiteY5" fmla="*/ 3732 h 494282"/>
              <a:gd name="connsiteX6" fmla="*/ 457225 w 527177"/>
              <a:gd name="connsiteY6" fmla="*/ 159180 h 494282"/>
              <a:gd name="connsiteX7" fmla="*/ 425221 w 527177"/>
              <a:gd name="connsiteY7" fmla="*/ 314628 h 494282"/>
              <a:gd name="connsiteX8" fmla="*/ 507517 w 527177"/>
              <a:gd name="connsiteY8" fmla="*/ 492936 h 494282"/>
              <a:gd name="connsiteX9" fmla="*/ 406933 w 527177"/>
              <a:gd name="connsiteY9" fmla="*/ 396924 h 494282"/>
              <a:gd name="connsiteX10" fmla="*/ 214909 w 527177"/>
              <a:gd name="connsiteY10" fmla="*/ 406068 h 494282"/>
              <a:gd name="connsiteX11" fmla="*/ 25 w 527177"/>
              <a:gd name="connsiteY11" fmla="*/ 364920 h 494282"/>
              <a:gd name="connsiteX12" fmla="*/ 228625 w 527177"/>
              <a:gd name="connsiteY12" fmla="*/ 360348 h 494282"/>
              <a:gd name="connsiteX13" fmla="*/ 233197 w 527177"/>
              <a:gd name="connsiteY13" fmla="*/ 287196 h 494282"/>
              <a:gd name="connsiteX14" fmla="*/ 137185 w 527177"/>
              <a:gd name="connsiteY14" fmla="*/ 113460 h 4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77" h="494282">
                <a:moveTo>
                  <a:pt x="137185" y="113460"/>
                </a:moveTo>
                <a:cubicBezTo>
                  <a:pt x="144805" y="118032"/>
                  <a:pt x="265963" y="272718"/>
                  <a:pt x="278917" y="314628"/>
                </a:cubicBezTo>
                <a:cubicBezTo>
                  <a:pt x="291871" y="356538"/>
                  <a:pt x="195859" y="348918"/>
                  <a:pt x="214909" y="364920"/>
                </a:cubicBezTo>
                <a:cubicBezTo>
                  <a:pt x="233959" y="380922"/>
                  <a:pt x="364261" y="417498"/>
                  <a:pt x="393217" y="410640"/>
                </a:cubicBezTo>
                <a:cubicBezTo>
                  <a:pt x="422173" y="403782"/>
                  <a:pt x="366547" y="391590"/>
                  <a:pt x="388645" y="323772"/>
                </a:cubicBezTo>
                <a:cubicBezTo>
                  <a:pt x="410743" y="255954"/>
                  <a:pt x="514375" y="31164"/>
                  <a:pt x="525805" y="3732"/>
                </a:cubicBezTo>
                <a:cubicBezTo>
                  <a:pt x="537235" y="-23700"/>
                  <a:pt x="473989" y="107364"/>
                  <a:pt x="457225" y="159180"/>
                </a:cubicBezTo>
                <a:cubicBezTo>
                  <a:pt x="440461" y="210996"/>
                  <a:pt x="416839" y="259002"/>
                  <a:pt x="425221" y="314628"/>
                </a:cubicBezTo>
                <a:cubicBezTo>
                  <a:pt x="433603" y="370254"/>
                  <a:pt x="510565" y="479220"/>
                  <a:pt x="507517" y="492936"/>
                </a:cubicBezTo>
                <a:cubicBezTo>
                  <a:pt x="504469" y="506652"/>
                  <a:pt x="455701" y="411402"/>
                  <a:pt x="406933" y="396924"/>
                </a:cubicBezTo>
                <a:cubicBezTo>
                  <a:pt x="358165" y="382446"/>
                  <a:pt x="282727" y="411402"/>
                  <a:pt x="214909" y="406068"/>
                </a:cubicBezTo>
                <a:cubicBezTo>
                  <a:pt x="147091" y="400734"/>
                  <a:pt x="-2261" y="372540"/>
                  <a:pt x="25" y="364920"/>
                </a:cubicBezTo>
                <a:cubicBezTo>
                  <a:pt x="2311" y="357300"/>
                  <a:pt x="189763" y="373302"/>
                  <a:pt x="228625" y="360348"/>
                </a:cubicBezTo>
                <a:cubicBezTo>
                  <a:pt x="267487" y="347394"/>
                  <a:pt x="249961" y="335964"/>
                  <a:pt x="233197" y="287196"/>
                </a:cubicBezTo>
                <a:cubicBezTo>
                  <a:pt x="216433" y="238428"/>
                  <a:pt x="129565" y="108888"/>
                  <a:pt x="137185" y="113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5A08B4E-EF96-B34B-46C7-01A612D2B080}"/>
              </a:ext>
            </a:extLst>
          </p:cNvPr>
          <p:cNvSpPr/>
          <p:nvPr/>
        </p:nvSpPr>
        <p:spPr>
          <a:xfrm>
            <a:off x="4823113" y="4890475"/>
            <a:ext cx="343435" cy="989189"/>
          </a:xfrm>
          <a:custGeom>
            <a:avLst/>
            <a:gdLst>
              <a:gd name="connsiteX0" fmla="*/ 137507 w 343435"/>
              <a:gd name="connsiteY0" fmla="*/ 1565 h 989189"/>
              <a:gd name="connsiteX1" fmla="*/ 100931 w 343435"/>
              <a:gd name="connsiteY1" fmla="*/ 371897 h 989189"/>
              <a:gd name="connsiteX2" fmla="*/ 192371 w 343435"/>
              <a:gd name="connsiteY2" fmla="*/ 646217 h 989189"/>
              <a:gd name="connsiteX3" fmla="*/ 174083 w 343435"/>
              <a:gd name="connsiteY3" fmla="*/ 550205 h 989189"/>
              <a:gd name="connsiteX4" fmla="*/ 169511 w 343435"/>
              <a:gd name="connsiteY4" fmla="*/ 801665 h 989189"/>
              <a:gd name="connsiteX5" fmla="*/ 183227 w 343435"/>
              <a:gd name="connsiteY5" fmla="*/ 989117 h 989189"/>
              <a:gd name="connsiteX6" fmla="*/ 215231 w 343435"/>
              <a:gd name="connsiteY6" fmla="*/ 819953 h 989189"/>
              <a:gd name="connsiteX7" fmla="*/ 343247 w 343435"/>
              <a:gd name="connsiteY7" fmla="*/ 518201 h 989189"/>
              <a:gd name="connsiteX8" fmla="*/ 242663 w 343435"/>
              <a:gd name="connsiteY8" fmla="*/ 687365 h 989189"/>
              <a:gd name="connsiteX9" fmla="*/ 192371 w 343435"/>
              <a:gd name="connsiteY9" fmla="*/ 518201 h 989189"/>
              <a:gd name="connsiteX10" fmla="*/ 233519 w 343435"/>
              <a:gd name="connsiteY10" fmla="*/ 253025 h 989189"/>
              <a:gd name="connsiteX11" fmla="*/ 132935 w 343435"/>
              <a:gd name="connsiteY11" fmla="*/ 431333 h 989189"/>
              <a:gd name="connsiteX12" fmla="*/ 64355 w 343435"/>
              <a:gd name="connsiteY12" fmla="*/ 271313 h 989189"/>
              <a:gd name="connsiteX13" fmla="*/ 100931 w 343435"/>
              <a:gd name="connsiteY13" fmla="*/ 38141 h 989189"/>
              <a:gd name="connsiteX14" fmla="*/ 347 w 343435"/>
              <a:gd name="connsiteY14" fmla="*/ 230165 h 989189"/>
              <a:gd name="connsiteX15" fmla="*/ 137507 w 343435"/>
              <a:gd name="connsiteY15" fmla="*/ 1565 h 98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3435" h="989189">
                <a:moveTo>
                  <a:pt x="137507" y="1565"/>
                </a:moveTo>
                <a:cubicBezTo>
                  <a:pt x="154271" y="25187"/>
                  <a:pt x="91787" y="264455"/>
                  <a:pt x="100931" y="371897"/>
                </a:cubicBezTo>
                <a:cubicBezTo>
                  <a:pt x="110075" y="479339"/>
                  <a:pt x="180179" y="616499"/>
                  <a:pt x="192371" y="646217"/>
                </a:cubicBezTo>
                <a:cubicBezTo>
                  <a:pt x="204563" y="675935"/>
                  <a:pt x="177893" y="524297"/>
                  <a:pt x="174083" y="550205"/>
                </a:cubicBezTo>
                <a:cubicBezTo>
                  <a:pt x="170273" y="576113"/>
                  <a:pt x="167987" y="728513"/>
                  <a:pt x="169511" y="801665"/>
                </a:cubicBezTo>
                <a:cubicBezTo>
                  <a:pt x="171035" y="874817"/>
                  <a:pt x="175607" y="986069"/>
                  <a:pt x="183227" y="989117"/>
                </a:cubicBezTo>
                <a:cubicBezTo>
                  <a:pt x="190847" y="992165"/>
                  <a:pt x="188561" y="898439"/>
                  <a:pt x="215231" y="819953"/>
                </a:cubicBezTo>
                <a:cubicBezTo>
                  <a:pt x="241901" y="741467"/>
                  <a:pt x="338675" y="540299"/>
                  <a:pt x="343247" y="518201"/>
                </a:cubicBezTo>
                <a:cubicBezTo>
                  <a:pt x="347819" y="496103"/>
                  <a:pt x="267809" y="687365"/>
                  <a:pt x="242663" y="687365"/>
                </a:cubicBezTo>
                <a:cubicBezTo>
                  <a:pt x="217517" y="687365"/>
                  <a:pt x="193895" y="590591"/>
                  <a:pt x="192371" y="518201"/>
                </a:cubicBezTo>
                <a:cubicBezTo>
                  <a:pt x="190847" y="445811"/>
                  <a:pt x="243425" y="267503"/>
                  <a:pt x="233519" y="253025"/>
                </a:cubicBezTo>
                <a:cubicBezTo>
                  <a:pt x="223613" y="238547"/>
                  <a:pt x="161129" y="428285"/>
                  <a:pt x="132935" y="431333"/>
                </a:cubicBezTo>
                <a:cubicBezTo>
                  <a:pt x="104741" y="434381"/>
                  <a:pt x="69689" y="336845"/>
                  <a:pt x="64355" y="271313"/>
                </a:cubicBezTo>
                <a:cubicBezTo>
                  <a:pt x="59021" y="205781"/>
                  <a:pt x="111599" y="44999"/>
                  <a:pt x="100931" y="38141"/>
                </a:cubicBezTo>
                <a:cubicBezTo>
                  <a:pt x="90263" y="31283"/>
                  <a:pt x="-6511" y="230927"/>
                  <a:pt x="347" y="230165"/>
                </a:cubicBezTo>
                <a:cubicBezTo>
                  <a:pt x="7205" y="229403"/>
                  <a:pt x="120743" y="-22057"/>
                  <a:pt x="137507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A9A8705-4830-6032-D2CC-03497D3E0A80}"/>
              </a:ext>
            </a:extLst>
          </p:cNvPr>
          <p:cNvSpPr/>
          <p:nvPr/>
        </p:nvSpPr>
        <p:spPr>
          <a:xfrm>
            <a:off x="4947341" y="5769567"/>
            <a:ext cx="587390" cy="476173"/>
          </a:xfrm>
          <a:custGeom>
            <a:avLst/>
            <a:gdLst>
              <a:gd name="connsiteX0" fmla="*/ 278455 w 587390"/>
              <a:gd name="connsiteY0" fmla="*/ 4869 h 476173"/>
              <a:gd name="connsiteX1" fmla="*/ 443047 w 587390"/>
              <a:gd name="connsiteY1" fmla="*/ 192321 h 476173"/>
              <a:gd name="connsiteX2" fmla="*/ 333319 w 587390"/>
              <a:gd name="connsiteY2" fmla="*/ 265473 h 476173"/>
              <a:gd name="connsiteX3" fmla="*/ 141295 w 587390"/>
              <a:gd name="connsiteY3" fmla="*/ 379773 h 476173"/>
              <a:gd name="connsiteX4" fmla="*/ 4135 w 587390"/>
              <a:gd name="connsiteY4" fmla="*/ 475785 h 476173"/>
              <a:gd name="connsiteX5" fmla="*/ 301315 w 587390"/>
              <a:gd name="connsiteY5" fmla="*/ 343197 h 476173"/>
              <a:gd name="connsiteX6" fmla="*/ 497911 w 587390"/>
              <a:gd name="connsiteY6" fmla="*/ 366057 h 476173"/>
              <a:gd name="connsiteX7" fmla="*/ 525343 w 587390"/>
              <a:gd name="connsiteY7" fmla="*/ 416349 h 476173"/>
              <a:gd name="connsiteX8" fmla="*/ 566491 w 587390"/>
              <a:gd name="connsiteY8" fmla="*/ 338625 h 476173"/>
              <a:gd name="connsiteX9" fmla="*/ 566491 w 587390"/>
              <a:gd name="connsiteY9" fmla="*/ 137457 h 476173"/>
              <a:gd name="connsiteX10" fmla="*/ 580207 w 587390"/>
              <a:gd name="connsiteY10" fmla="*/ 311193 h 476173"/>
              <a:gd name="connsiteX11" fmla="*/ 438475 w 587390"/>
              <a:gd name="connsiteY11" fmla="*/ 247185 h 476173"/>
              <a:gd name="connsiteX12" fmla="*/ 292171 w 587390"/>
              <a:gd name="connsiteY12" fmla="*/ 260901 h 476173"/>
              <a:gd name="connsiteX13" fmla="*/ 360751 w 587390"/>
              <a:gd name="connsiteY13" fmla="*/ 215181 h 476173"/>
              <a:gd name="connsiteX14" fmla="*/ 484195 w 587390"/>
              <a:gd name="connsiteY14" fmla="*/ 178605 h 476173"/>
              <a:gd name="connsiteX15" fmla="*/ 251023 w 587390"/>
              <a:gd name="connsiteY15" fmla="*/ 64305 h 476173"/>
              <a:gd name="connsiteX16" fmla="*/ 278455 w 587390"/>
              <a:gd name="connsiteY16" fmla="*/ 4869 h 47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390" h="476173">
                <a:moveTo>
                  <a:pt x="278455" y="4869"/>
                </a:moveTo>
                <a:cubicBezTo>
                  <a:pt x="310459" y="26205"/>
                  <a:pt x="433903" y="148887"/>
                  <a:pt x="443047" y="192321"/>
                </a:cubicBezTo>
                <a:cubicBezTo>
                  <a:pt x="452191" y="235755"/>
                  <a:pt x="383611" y="234231"/>
                  <a:pt x="333319" y="265473"/>
                </a:cubicBezTo>
                <a:cubicBezTo>
                  <a:pt x="283027" y="296715"/>
                  <a:pt x="196159" y="344721"/>
                  <a:pt x="141295" y="379773"/>
                </a:cubicBezTo>
                <a:cubicBezTo>
                  <a:pt x="86431" y="414825"/>
                  <a:pt x="-22535" y="481881"/>
                  <a:pt x="4135" y="475785"/>
                </a:cubicBezTo>
                <a:cubicBezTo>
                  <a:pt x="30805" y="469689"/>
                  <a:pt x="219019" y="361485"/>
                  <a:pt x="301315" y="343197"/>
                </a:cubicBezTo>
                <a:cubicBezTo>
                  <a:pt x="383611" y="324909"/>
                  <a:pt x="460573" y="353865"/>
                  <a:pt x="497911" y="366057"/>
                </a:cubicBezTo>
                <a:cubicBezTo>
                  <a:pt x="535249" y="378249"/>
                  <a:pt x="513913" y="420921"/>
                  <a:pt x="525343" y="416349"/>
                </a:cubicBezTo>
                <a:cubicBezTo>
                  <a:pt x="536773" y="411777"/>
                  <a:pt x="559633" y="385107"/>
                  <a:pt x="566491" y="338625"/>
                </a:cubicBezTo>
                <a:cubicBezTo>
                  <a:pt x="573349" y="292143"/>
                  <a:pt x="564205" y="142029"/>
                  <a:pt x="566491" y="137457"/>
                </a:cubicBezTo>
                <a:cubicBezTo>
                  <a:pt x="568777" y="132885"/>
                  <a:pt x="601543" y="292905"/>
                  <a:pt x="580207" y="311193"/>
                </a:cubicBezTo>
                <a:cubicBezTo>
                  <a:pt x="558871" y="329481"/>
                  <a:pt x="486481" y="255567"/>
                  <a:pt x="438475" y="247185"/>
                </a:cubicBezTo>
                <a:cubicBezTo>
                  <a:pt x="390469" y="238803"/>
                  <a:pt x="305125" y="266235"/>
                  <a:pt x="292171" y="260901"/>
                </a:cubicBezTo>
                <a:cubicBezTo>
                  <a:pt x="279217" y="255567"/>
                  <a:pt x="328747" y="228897"/>
                  <a:pt x="360751" y="215181"/>
                </a:cubicBezTo>
                <a:cubicBezTo>
                  <a:pt x="392755" y="201465"/>
                  <a:pt x="502483" y="203751"/>
                  <a:pt x="484195" y="178605"/>
                </a:cubicBezTo>
                <a:cubicBezTo>
                  <a:pt x="465907" y="153459"/>
                  <a:pt x="285313" y="90975"/>
                  <a:pt x="251023" y="64305"/>
                </a:cubicBezTo>
                <a:cubicBezTo>
                  <a:pt x="216733" y="37635"/>
                  <a:pt x="246451" y="-16467"/>
                  <a:pt x="278455" y="4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F8A1E64-8F97-35B5-8BC3-FBD30135ED15}"/>
              </a:ext>
            </a:extLst>
          </p:cNvPr>
          <p:cNvSpPr/>
          <p:nvPr/>
        </p:nvSpPr>
        <p:spPr>
          <a:xfrm>
            <a:off x="4844819" y="4658297"/>
            <a:ext cx="511368" cy="1180179"/>
          </a:xfrm>
          <a:custGeom>
            <a:avLst/>
            <a:gdLst>
              <a:gd name="connsiteX0" fmla="*/ 10645 w 511368"/>
              <a:gd name="connsiteY0" fmla="*/ 28003 h 1180179"/>
              <a:gd name="connsiteX1" fmla="*/ 60937 w 511368"/>
              <a:gd name="connsiteY1" fmla="*/ 128587 h 1180179"/>
              <a:gd name="connsiteX2" fmla="*/ 316969 w 511368"/>
              <a:gd name="connsiteY2" fmla="*/ 782383 h 1180179"/>
              <a:gd name="connsiteX3" fmla="*/ 280393 w 511368"/>
              <a:gd name="connsiteY3" fmla="*/ 1111567 h 1180179"/>
              <a:gd name="connsiteX4" fmla="*/ 376405 w 511368"/>
              <a:gd name="connsiteY4" fmla="*/ 1029271 h 1180179"/>
              <a:gd name="connsiteX5" fmla="*/ 275821 w 511368"/>
              <a:gd name="connsiteY5" fmla="*/ 1180147 h 1180179"/>
              <a:gd name="connsiteX6" fmla="*/ 495277 w 511368"/>
              <a:gd name="connsiteY6" fmla="*/ 1042987 h 1180179"/>
              <a:gd name="connsiteX7" fmla="*/ 481561 w 511368"/>
              <a:gd name="connsiteY7" fmla="*/ 1056703 h 1180179"/>
              <a:gd name="connsiteX8" fmla="*/ 376405 w 511368"/>
              <a:gd name="connsiteY8" fmla="*/ 1074991 h 1180179"/>
              <a:gd name="connsiteX9" fmla="*/ 403837 w 511368"/>
              <a:gd name="connsiteY9" fmla="*/ 832675 h 1180179"/>
              <a:gd name="connsiteX10" fmla="*/ 335257 w 511368"/>
              <a:gd name="connsiteY10" fmla="*/ 933259 h 1180179"/>
              <a:gd name="connsiteX11" fmla="*/ 298681 w 511368"/>
              <a:gd name="connsiteY11" fmla="*/ 709231 h 1180179"/>
              <a:gd name="connsiteX12" fmla="*/ 166093 w 511368"/>
              <a:gd name="connsiteY12" fmla="*/ 594931 h 1180179"/>
              <a:gd name="connsiteX13" fmla="*/ 207241 w 511368"/>
              <a:gd name="connsiteY13" fmla="*/ 809815 h 1180179"/>
              <a:gd name="connsiteX14" fmla="*/ 220957 w 511368"/>
              <a:gd name="connsiteY14" fmla="*/ 480631 h 1180179"/>
              <a:gd name="connsiteX15" fmla="*/ 10645 w 511368"/>
              <a:gd name="connsiteY15" fmla="*/ 28003 h 118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68" h="1180179">
                <a:moveTo>
                  <a:pt x="10645" y="28003"/>
                </a:moveTo>
                <a:cubicBezTo>
                  <a:pt x="-16025" y="-30671"/>
                  <a:pt x="9883" y="2857"/>
                  <a:pt x="60937" y="128587"/>
                </a:cubicBezTo>
                <a:cubicBezTo>
                  <a:pt x="111991" y="254317"/>
                  <a:pt x="280393" y="618553"/>
                  <a:pt x="316969" y="782383"/>
                </a:cubicBezTo>
                <a:cubicBezTo>
                  <a:pt x="353545" y="946213"/>
                  <a:pt x="270487" y="1070419"/>
                  <a:pt x="280393" y="1111567"/>
                </a:cubicBezTo>
                <a:cubicBezTo>
                  <a:pt x="290299" y="1152715"/>
                  <a:pt x="377167" y="1017841"/>
                  <a:pt x="376405" y="1029271"/>
                </a:cubicBezTo>
                <a:cubicBezTo>
                  <a:pt x="375643" y="1040701"/>
                  <a:pt x="256009" y="1177861"/>
                  <a:pt x="275821" y="1180147"/>
                </a:cubicBezTo>
                <a:cubicBezTo>
                  <a:pt x="295633" y="1182433"/>
                  <a:pt x="460987" y="1063561"/>
                  <a:pt x="495277" y="1042987"/>
                </a:cubicBezTo>
                <a:cubicBezTo>
                  <a:pt x="529567" y="1022413"/>
                  <a:pt x="501373" y="1051369"/>
                  <a:pt x="481561" y="1056703"/>
                </a:cubicBezTo>
                <a:cubicBezTo>
                  <a:pt x="461749" y="1062037"/>
                  <a:pt x="389359" y="1112329"/>
                  <a:pt x="376405" y="1074991"/>
                </a:cubicBezTo>
                <a:cubicBezTo>
                  <a:pt x="363451" y="1037653"/>
                  <a:pt x="410695" y="856297"/>
                  <a:pt x="403837" y="832675"/>
                </a:cubicBezTo>
                <a:cubicBezTo>
                  <a:pt x="396979" y="809053"/>
                  <a:pt x="352783" y="953833"/>
                  <a:pt x="335257" y="933259"/>
                </a:cubicBezTo>
                <a:cubicBezTo>
                  <a:pt x="317731" y="912685"/>
                  <a:pt x="326875" y="765619"/>
                  <a:pt x="298681" y="709231"/>
                </a:cubicBezTo>
                <a:cubicBezTo>
                  <a:pt x="270487" y="652843"/>
                  <a:pt x="181333" y="578167"/>
                  <a:pt x="166093" y="594931"/>
                </a:cubicBezTo>
                <a:cubicBezTo>
                  <a:pt x="150853" y="611695"/>
                  <a:pt x="198097" y="828865"/>
                  <a:pt x="207241" y="809815"/>
                </a:cubicBezTo>
                <a:cubicBezTo>
                  <a:pt x="216385" y="790765"/>
                  <a:pt x="250675" y="611695"/>
                  <a:pt x="220957" y="480631"/>
                </a:cubicBezTo>
                <a:cubicBezTo>
                  <a:pt x="191239" y="349567"/>
                  <a:pt x="37315" y="86677"/>
                  <a:pt x="10645" y="28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3C1F422-4734-4DA3-37DC-C9F144CE383A}"/>
              </a:ext>
            </a:extLst>
          </p:cNvPr>
          <p:cNvSpPr/>
          <p:nvPr/>
        </p:nvSpPr>
        <p:spPr>
          <a:xfrm>
            <a:off x="4635975" y="5856584"/>
            <a:ext cx="322584" cy="429926"/>
          </a:xfrm>
          <a:custGeom>
            <a:avLst/>
            <a:gdLst>
              <a:gd name="connsiteX0" fmla="*/ 33 w 322584"/>
              <a:gd name="connsiteY0" fmla="*/ 148 h 429926"/>
              <a:gd name="connsiteX1" fmla="*/ 237777 w 322584"/>
              <a:gd name="connsiteY1" fmla="*/ 251608 h 429926"/>
              <a:gd name="connsiteX2" fmla="*/ 269781 w 322584"/>
              <a:gd name="connsiteY2" fmla="*/ 356764 h 429926"/>
              <a:gd name="connsiteX3" fmla="*/ 315501 w 322584"/>
              <a:gd name="connsiteY3" fmla="*/ 279040 h 429926"/>
              <a:gd name="connsiteX4" fmla="*/ 105189 w 322584"/>
              <a:gd name="connsiteY4" fmla="*/ 375052 h 429926"/>
              <a:gd name="connsiteX5" fmla="*/ 4605 w 322584"/>
              <a:gd name="connsiteY5" fmla="*/ 425344 h 429926"/>
              <a:gd name="connsiteX6" fmla="*/ 173769 w 322584"/>
              <a:gd name="connsiteY6" fmla="*/ 260752 h 429926"/>
              <a:gd name="connsiteX7" fmla="*/ 132621 w 322584"/>
              <a:gd name="connsiteY7" fmla="*/ 251608 h 429926"/>
              <a:gd name="connsiteX8" fmla="*/ 219489 w 322584"/>
              <a:gd name="connsiteY8" fmla="*/ 215032 h 429926"/>
              <a:gd name="connsiteX9" fmla="*/ 33 w 322584"/>
              <a:gd name="connsiteY9" fmla="*/ 148 h 42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84" h="429926">
                <a:moveTo>
                  <a:pt x="33" y="148"/>
                </a:moveTo>
                <a:cubicBezTo>
                  <a:pt x="3081" y="6244"/>
                  <a:pt x="192819" y="192172"/>
                  <a:pt x="237777" y="251608"/>
                </a:cubicBezTo>
                <a:cubicBezTo>
                  <a:pt x="282735" y="311044"/>
                  <a:pt x="256827" y="352192"/>
                  <a:pt x="269781" y="356764"/>
                </a:cubicBezTo>
                <a:cubicBezTo>
                  <a:pt x="282735" y="361336"/>
                  <a:pt x="342933" y="275992"/>
                  <a:pt x="315501" y="279040"/>
                </a:cubicBezTo>
                <a:cubicBezTo>
                  <a:pt x="288069" y="282088"/>
                  <a:pt x="157005" y="350668"/>
                  <a:pt x="105189" y="375052"/>
                </a:cubicBezTo>
                <a:cubicBezTo>
                  <a:pt x="53373" y="399436"/>
                  <a:pt x="-6825" y="444394"/>
                  <a:pt x="4605" y="425344"/>
                </a:cubicBezTo>
                <a:cubicBezTo>
                  <a:pt x="16035" y="406294"/>
                  <a:pt x="152433" y="289708"/>
                  <a:pt x="173769" y="260752"/>
                </a:cubicBezTo>
                <a:cubicBezTo>
                  <a:pt x="195105" y="231796"/>
                  <a:pt x="125001" y="259228"/>
                  <a:pt x="132621" y="251608"/>
                </a:cubicBezTo>
                <a:cubicBezTo>
                  <a:pt x="140241" y="243988"/>
                  <a:pt x="234729" y="253132"/>
                  <a:pt x="219489" y="215032"/>
                </a:cubicBezTo>
                <a:cubicBezTo>
                  <a:pt x="204249" y="176932"/>
                  <a:pt x="-3015" y="-5948"/>
                  <a:pt x="3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B61D8AC-0D74-62F8-E29C-83351C52E945}"/>
              </a:ext>
            </a:extLst>
          </p:cNvPr>
          <p:cNvSpPr/>
          <p:nvPr/>
        </p:nvSpPr>
        <p:spPr>
          <a:xfrm>
            <a:off x="4514460" y="6372166"/>
            <a:ext cx="419504" cy="346739"/>
          </a:xfrm>
          <a:custGeom>
            <a:avLst/>
            <a:gdLst>
              <a:gd name="connsiteX0" fmla="*/ 95640 w 419504"/>
              <a:gd name="connsiteY0" fmla="*/ 15934 h 346739"/>
              <a:gd name="connsiteX1" fmla="*/ 38490 w 419504"/>
              <a:gd name="connsiteY1" fmla="*/ 158809 h 346739"/>
              <a:gd name="connsiteX2" fmla="*/ 73415 w 419504"/>
              <a:gd name="connsiteY2" fmla="*/ 228659 h 346739"/>
              <a:gd name="connsiteX3" fmla="*/ 390 w 419504"/>
              <a:gd name="connsiteY3" fmla="*/ 206434 h 346739"/>
              <a:gd name="connsiteX4" fmla="*/ 111515 w 419504"/>
              <a:gd name="connsiteY4" fmla="*/ 336609 h 346739"/>
              <a:gd name="connsiteX5" fmla="*/ 89290 w 419504"/>
              <a:gd name="connsiteY5" fmla="*/ 336609 h 346739"/>
              <a:gd name="connsiteX6" fmla="*/ 143265 w 419504"/>
              <a:gd name="connsiteY6" fmla="*/ 323909 h 346739"/>
              <a:gd name="connsiteX7" fmla="*/ 248040 w 419504"/>
              <a:gd name="connsiteY7" fmla="*/ 235009 h 346739"/>
              <a:gd name="connsiteX8" fmla="*/ 419490 w 419504"/>
              <a:gd name="connsiteY8" fmla="*/ 59 h 346739"/>
              <a:gd name="connsiteX9" fmla="*/ 238515 w 419504"/>
              <a:gd name="connsiteY9" fmla="*/ 212784 h 346739"/>
              <a:gd name="connsiteX10" fmla="*/ 146440 w 419504"/>
              <a:gd name="connsiteY10" fmla="*/ 269934 h 346739"/>
              <a:gd name="connsiteX11" fmla="*/ 171840 w 419504"/>
              <a:gd name="connsiteY11" fmla="*/ 92134 h 346739"/>
              <a:gd name="connsiteX12" fmla="*/ 149615 w 419504"/>
              <a:gd name="connsiteY12" fmla="*/ 203259 h 346739"/>
              <a:gd name="connsiteX13" fmla="*/ 86115 w 419504"/>
              <a:gd name="connsiteY13" fmla="*/ 269934 h 346739"/>
              <a:gd name="connsiteX14" fmla="*/ 54365 w 419504"/>
              <a:gd name="connsiteY14" fmla="*/ 146109 h 346739"/>
              <a:gd name="connsiteX15" fmla="*/ 13090 w 419504"/>
              <a:gd name="connsiteY15" fmla="*/ 174684 h 346739"/>
              <a:gd name="connsiteX16" fmla="*/ 95640 w 419504"/>
              <a:gd name="connsiteY16" fmla="*/ 15934 h 34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9504" h="346739">
                <a:moveTo>
                  <a:pt x="95640" y="15934"/>
                </a:moveTo>
                <a:cubicBezTo>
                  <a:pt x="99873" y="13288"/>
                  <a:pt x="42194" y="123355"/>
                  <a:pt x="38490" y="158809"/>
                </a:cubicBezTo>
                <a:cubicBezTo>
                  <a:pt x="34786" y="194263"/>
                  <a:pt x="79765" y="220722"/>
                  <a:pt x="73415" y="228659"/>
                </a:cubicBezTo>
                <a:cubicBezTo>
                  <a:pt x="67065" y="236596"/>
                  <a:pt x="-5960" y="188442"/>
                  <a:pt x="390" y="206434"/>
                </a:cubicBezTo>
                <a:cubicBezTo>
                  <a:pt x="6740" y="224426"/>
                  <a:pt x="96698" y="314913"/>
                  <a:pt x="111515" y="336609"/>
                </a:cubicBezTo>
                <a:cubicBezTo>
                  <a:pt x="126332" y="358305"/>
                  <a:pt x="83998" y="338726"/>
                  <a:pt x="89290" y="336609"/>
                </a:cubicBezTo>
                <a:cubicBezTo>
                  <a:pt x="94582" y="334492"/>
                  <a:pt x="116807" y="340842"/>
                  <a:pt x="143265" y="323909"/>
                </a:cubicBezTo>
                <a:cubicBezTo>
                  <a:pt x="169723" y="306976"/>
                  <a:pt x="202003" y="288984"/>
                  <a:pt x="248040" y="235009"/>
                </a:cubicBezTo>
                <a:cubicBezTo>
                  <a:pt x="294077" y="181034"/>
                  <a:pt x="421077" y="3763"/>
                  <a:pt x="419490" y="59"/>
                </a:cubicBezTo>
                <a:cubicBezTo>
                  <a:pt x="417903" y="-3645"/>
                  <a:pt x="284023" y="167805"/>
                  <a:pt x="238515" y="212784"/>
                </a:cubicBezTo>
                <a:cubicBezTo>
                  <a:pt x="193007" y="257763"/>
                  <a:pt x="157552" y="290042"/>
                  <a:pt x="146440" y="269934"/>
                </a:cubicBezTo>
                <a:cubicBezTo>
                  <a:pt x="135328" y="249826"/>
                  <a:pt x="171311" y="103246"/>
                  <a:pt x="171840" y="92134"/>
                </a:cubicBezTo>
                <a:cubicBezTo>
                  <a:pt x="172369" y="81022"/>
                  <a:pt x="163903" y="173626"/>
                  <a:pt x="149615" y="203259"/>
                </a:cubicBezTo>
                <a:cubicBezTo>
                  <a:pt x="135327" y="232892"/>
                  <a:pt x="101990" y="279459"/>
                  <a:pt x="86115" y="269934"/>
                </a:cubicBezTo>
                <a:cubicBezTo>
                  <a:pt x="70240" y="260409"/>
                  <a:pt x="66536" y="161984"/>
                  <a:pt x="54365" y="146109"/>
                </a:cubicBezTo>
                <a:cubicBezTo>
                  <a:pt x="42194" y="130234"/>
                  <a:pt x="6740" y="190030"/>
                  <a:pt x="13090" y="174684"/>
                </a:cubicBezTo>
                <a:cubicBezTo>
                  <a:pt x="19440" y="159338"/>
                  <a:pt x="91407" y="18580"/>
                  <a:pt x="95640" y="15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419B60A-0FD8-1D1E-104B-8AE3EBABAA0E}"/>
              </a:ext>
            </a:extLst>
          </p:cNvPr>
          <p:cNvSpPr/>
          <p:nvPr/>
        </p:nvSpPr>
        <p:spPr>
          <a:xfrm>
            <a:off x="4714039" y="6442073"/>
            <a:ext cx="222833" cy="296422"/>
          </a:xfrm>
          <a:custGeom>
            <a:avLst/>
            <a:gdLst>
              <a:gd name="connsiteX0" fmla="*/ 70686 w 222833"/>
              <a:gd name="connsiteY0" fmla="*/ 2 h 296422"/>
              <a:gd name="connsiteX1" fmla="*/ 111961 w 222833"/>
              <a:gd name="connsiteY1" fmla="*/ 111127 h 296422"/>
              <a:gd name="connsiteX2" fmla="*/ 99261 w 222833"/>
              <a:gd name="connsiteY2" fmla="*/ 196852 h 296422"/>
              <a:gd name="connsiteX3" fmla="*/ 836 w 222833"/>
              <a:gd name="connsiteY3" fmla="*/ 295277 h 296422"/>
              <a:gd name="connsiteX4" fmla="*/ 57986 w 222833"/>
              <a:gd name="connsiteY4" fmla="*/ 247652 h 296422"/>
              <a:gd name="connsiteX5" fmla="*/ 162761 w 222833"/>
              <a:gd name="connsiteY5" fmla="*/ 203202 h 296422"/>
              <a:gd name="connsiteX6" fmla="*/ 219911 w 222833"/>
              <a:gd name="connsiteY6" fmla="*/ 57152 h 296422"/>
              <a:gd name="connsiteX7" fmla="*/ 73861 w 222833"/>
              <a:gd name="connsiteY7" fmla="*/ 228602 h 296422"/>
              <a:gd name="connsiteX8" fmla="*/ 83386 w 222833"/>
              <a:gd name="connsiteY8" fmla="*/ 107952 h 296422"/>
              <a:gd name="connsiteX9" fmla="*/ 70686 w 222833"/>
              <a:gd name="connsiteY9" fmla="*/ 2 h 29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833" h="296422">
                <a:moveTo>
                  <a:pt x="70686" y="2"/>
                </a:moveTo>
                <a:cubicBezTo>
                  <a:pt x="75449" y="531"/>
                  <a:pt x="107198" y="78319"/>
                  <a:pt x="111961" y="111127"/>
                </a:cubicBezTo>
                <a:cubicBezTo>
                  <a:pt x="116724" y="143935"/>
                  <a:pt x="117782" y="166161"/>
                  <a:pt x="99261" y="196852"/>
                </a:cubicBezTo>
                <a:cubicBezTo>
                  <a:pt x="80740" y="227543"/>
                  <a:pt x="7715" y="286810"/>
                  <a:pt x="836" y="295277"/>
                </a:cubicBezTo>
                <a:cubicBezTo>
                  <a:pt x="-6043" y="303744"/>
                  <a:pt x="30999" y="262998"/>
                  <a:pt x="57986" y="247652"/>
                </a:cubicBezTo>
                <a:cubicBezTo>
                  <a:pt x="84973" y="232306"/>
                  <a:pt x="135774" y="234952"/>
                  <a:pt x="162761" y="203202"/>
                </a:cubicBezTo>
                <a:cubicBezTo>
                  <a:pt x="189748" y="171452"/>
                  <a:pt x="234728" y="52919"/>
                  <a:pt x="219911" y="57152"/>
                </a:cubicBezTo>
                <a:cubicBezTo>
                  <a:pt x="205094" y="61385"/>
                  <a:pt x="96615" y="220135"/>
                  <a:pt x="73861" y="228602"/>
                </a:cubicBezTo>
                <a:cubicBezTo>
                  <a:pt x="51107" y="237069"/>
                  <a:pt x="82857" y="142877"/>
                  <a:pt x="83386" y="107952"/>
                </a:cubicBezTo>
                <a:cubicBezTo>
                  <a:pt x="83915" y="73027"/>
                  <a:pt x="65923" y="-527"/>
                  <a:pt x="7068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1B61A4A-5F47-6915-AB82-CF91727A4F79}"/>
              </a:ext>
            </a:extLst>
          </p:cNvPr>
          <p:cNvSpPr/>
          <p:nvPr/>
        </p:nvSpPr>
        <p:spPr>
          <a:xfrm>
            <a:off x="4442031" y="6381750"/>
            <a:ext cx="244929" cy="336803"/>
          </a:xfrm>
          <a:custGeom>
            <a:avLst/>
            <a:gdLst>
              <a:gd name="connsiteX0" fmla="*/ 95044 w 244929"/>
              <a:gd name="connsiteY0" fmla="*/ 0 h 336803"/>
              <a:gd name="connsiteX1" fmla="*/ 25194 w 244929"/>
              <a:gd name="connsiteY1" fmla="*/ 228600 h 336803"/>
              <a:gd name="connsiteX2" fmla="*/ 104569 w 244929"/>
              <a:gd name="connsiteY2" fmla="*/ 276225 h 336803"/>
              <a:gd name="connsiteX3" fmla="*/ 2969 w 244929"/>
              <a:gd name="connsiteY3" fmla="*/ 282575 h 336803"/>
              <a:gd name="connsiteX4" fmla="*/ 244269 w 244929"/>
              <a:gd name="connsiteY4" fmla="*/ 336550 h 336803"/>
              <a:gd name="connsiteX5" fmla="*/ 72819 w 244929"/>
              <a:gd name="connsiteY5" fmla="*/ 301625 h 336803"/>
              <a:gd name="connsiteX6" fmla="*/ 18844 w 244929"/>
              <a:gd name="connsiteY6" fmla="*/ 273050 h 336803"/>
              <a:gd name="connsiteX7" fmla="*/ 12494 w 244929"/>
              <a:gd name="connsiteY7" fmla="*/ 209550 h 336803"/>
              <a:gd name="connsiteX8" fmla="*/ 9319 w 244929"/>
              <a:gd name="connsiteY8" fmla="*/ 219075 h 336803"/>
              <a:gd name="connsiteX9" fmla="*/ 95044 w 244929"/>
              <a:gd name="connsiteY9" fmla="*/ 0 h 33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929" h="336803">
                <a:moveTo>
                  <a:pt x="95044" y="0"/>
                </a:moveTo>
                <a:cubicBezTo>
                  <a:pt x="59325" y="91281"/>
                  <a:pt x="23607" y="182563"/>
                  <a:pt x="25194" y="228600"/>
                </a:cubicBezTo>
                <a:cubicBezTo>
                  <a:pt x="26781" y="274637"/>
                  <a:pt x="108273" y="267229"/>
                  <a:pt x="104569" y="276225"/>
                </a:cubicBezTo>
                <a:cubicBezTo>
                  <a:pt x="100865" y="285221"/>
                  <a:pt x="-20314" y="272521"/>
                  <a:pt x="2969" y="282575"/>
                </a:cubicBezTo>
                <a:cubicBezTo>
                  <a:pt x="26252" y="292629"/>
                  <a:pt x="232627" y="333375"/>
                  <a:pt x="244269" y="336550"/>
                </a:cubicBezTo>
                <a:cubicBezTo>
                  <a:pt x="255911" y="339725"/>
                  <a:pt x="110390" y="312208"/>
                  <a:pt x="72819" y="301625"/>
                </a:cubicBezTo>
                <a:cubicBezTo>
                  <a:pt x="35248" y="291042"/>
                  <a:pt x="28898" y="288396"/>
                  <a:pt x="18844" y="273050"/>
                </a:cubicBezTo>
                <a:cubicBezTo>
                  <a:pt x="8790" y="257704"/>
                  <a:pt x="14081" y="218546"/>
                  <a:pt x="12494" y="209550"/>
                </a:cubicBezTo>
                <a:cubicBezTo>
                  <a:pt x="10907" y="200554"/>
                  <a:pt x="9319" y="219075"/>
                  <a:pt x="9319" y="219075"/>
                </a:cubicBezTo>
                <a:lnTo>
                  <a:pt x="950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5DC8D41-912A-5B2C-EE46-4E3FAE830669}"/>
              </a:ext>
            </a:extLst>
          </p:cNvPr>
          <p:cNvSpPr/>
          <p:nvPr/>
        </p:nvSpPr>
        <p:spPr>
          <a:xfrm>
            <a:off x="3546475" y="6724200"/>
            <a:ext cx="1142936" cy="206825"/>
          </a:xfrm>
          <a:custGeom>
            <a:avLst/>
            <a:gdLst>
              <a:gd name="connsiteX0" fmla="*/ 0 w 1142936"/>
              <a:gd name="connsiteY0" fmla="*/ 206825 h 206825"/>
              <a:gd name="connsiteX1" fmla="*/ 527050 w 1142936"/>
              <a:gd name="connsiteY1" fmla="*/ 44900 h 206825"/>
              <a:gd name="connsiteX2" fmla="*/ 635000 w 1142936"/>
              <a:gd name="connsiteY2" fmla="*/ 63950 h 206825"/>
              <a:gd name="connsiteX3" fmla="*/ 946150 w 1142936"/>
              <a:gd name="connsiteY3" fmla="*/ 60775 h 206825"/>
              <a:gd name="connsiteX4" fmla="*/ 879475 w 1142936"/>
              <a:gd name="connsiteY4" fmla="*/ 67125 h 206825"/>
              <a:gd name="connsiteX5" fmla="*/ 1054100 w 1142936"/>
              <a:gd name="connsiteY5" fmla="*/ 70300 h 206825"/>
              <a:gd name="connsiteX6" fmla="*/ 1139825 w 1142936"/>
              <a:gd name="connsiteY6" fmla="*/ 171900 h 206825"/>
              <a:gd name="connsiteX7" fmla="*/ 949325 w 1142936"/>
              <a:gd name="connsiteY7" fmla="*/ 79825 h 206825"/>
              <a:gd name="connsiteX8" fmla="*/ 723900 w 1142936"/>
              <a:gd name="connsiteY8" fmla="*/ 450 h 206825"/>
              <a:gd name="connsiteX9" fmla="*/ 768350 w 1142936"/>
              <a:gd name="connsiteY9" fmla="*/ 48075 h 206825"/>
              <a:gd name="connsiteX10" fmla="*/ 584200 w 1142936"/>
              <a:gd name="connsiteY10" fmla="*/ 60775 h 206825"/>
              <a:gd name="connsiteX11" fmla="*/ 425450 w 1142936"/>
              <a:gd name="connsiteY11" fmla="*/ 95700 h 206825"/>
              <a:gd name="connsiteX12" fmla="*/ 0 w 1142936"/>
              <a:gd name="connsiteY12" fmla="*/ 206825 h 2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936" h="206825">
                <a:moveTo>
                  <a:pt x="0" y="206825"/>
                </a:moveTo>
                <a:cubicBezTo>
                  <a:pt x="16933" y="198358"/>
                  <a:pt x="421217" y="68712"/>
                  <a:pt x="527050" y="44900"/>
                </a:cubicBezTo>
                <a:cubicBezTo>
                  <a:pt x="632883" y="21088"/>
                  <a:pt x="565150" y="61304"/>
                  <a:pt x="635000" y="63950"/>
                </a:cubicBezTo>
                <a:cubicBezTo>
                  <a:pt x="704850" y="66596"/>
                  <a:pt x="905404" y="60246"/>
                  <a:pt x="946150" y="60775"/>
                </a:cubicBezTo>
                <a:cubicBezTo>
                  <a:pt x="986896" y="61304"/>
                  <a:pt x="861483" y="65537"/>
                  <a:pt x="879475" y="67125"/>
                </a:cubicBezTo>
                <a:cubicBezTo>
                  <a:pt x="897467" y="68712"/>
                  <a:pt x="1010708" y="52838"/>
                  <a:pt x="1054100" y="70300"/>
                </a:cubicBezTo>
                <a:cubicBezTo>
                  <a:pt x="1097492" y="87762"/>
                  <a:pt x="1157287" y="170313"/>
                  <a:pt x="1139825" y="171900"/>
                </a:cubicBezTo>
                <a:cubicBezTo>
                  <a:pt x="1122363" y="173487"/>
                  <a:pt x="1018646" y="108400"/>
                  <a:pt x="949325" y="79825"/>
                </a:cubicBezTo>
                <a:cubicBezTo>
                  <a:pt x="880004" y="51250"/>
                  <a:pt x="754062" y="5742"/>
                  <a:pt x="723900" y="450"/>
                </a:cubicBezTo>
                <a:cubicBezTo>
                  <a:pt x="693738" y="-4842"/>
                  <a:pt x="791633" y="38021"/>
                  <a:pt x="768350" y="48075"/>
                </a:cubicBezTo>
                <a:cubicBezTo>
                  <a:pt x="745067" y="58129"/>
                  <a:pt x="641350" y="52838"/>
                  <a:pt x="584200" y="60775"/>
                </a:cubicBezTo>
                <a:cubicBezTo>
                  <a:pt x="527050" y="68712"/>
                  <a:pt x="522817" y="70829"/>
                  <a:pt x="425450" y="95700"/>
                </a:cubicBezTo>
                <a:lnTo>
                  <a:pt x="0" y="206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E4A6A95-3E23-EE20-E966-E7362F55D018}"/>
              </a:ext>
            </a:extLst>
          </p:cNvPr>
          <p:cNvSpPr/>
          <p:nvPr/>
        </p:nvSpPr>
        <p:spPr>
          <a:xfrm>
            <a:off x="4577239" y="6778621"/>
            <a:ext cx="1299818" cy="330532"/>
          </a:xfrm>
          <a:custGeom>
            <a:avLst/>
            <a:gdLst>
              <a:gd name="connsiteX0" fmla="*/ 1111 w 1299818"/>
              <a:gd name="connsiteY0" fmla="*/ 120654 h 330532"/>
              <a:gd name="connsiteX1" fmla="*/ 299561 w 1299818"/>
              <a:gd name="connsiteY1" fmla="*/ 15879 h 330532"/>
              <a:gd name="connsiteX2" fmla="*/ 598011 w 1299818"/>
              <a:gd name="connsiteY2" fmla="*/ 25404 h 330532"/>
              <a:gd name="connsiteX3" fmla="*/ 566261 w 1299818"/>
              <a:gd name="connsiteY3" fmla="*/ 50804 h 330532"/>
              <a:gd name="connsiteX4" fmla="*/ 820261 w 1299818"/>
              <a:gd name="connsiteY4" fmla="*/ 120654 h 330532"/>
              <a:gd name="connsiteX5" fmla="*/ 759936 w 1299818"/>
              <a:gd name="connsiteY5" fmla="*/ 95254 h 330532"/>
              <a:gd name="connsiteX6" fmla="*/ 1074261 w 1299818"/>
              <a:gd name="connsiteY6" fmla="*/ 152404 h 330532"/>
              <a:gd name="connsiteX7" fmla="*/ 1210786 w 1299818"/>
              <a:gd name="connsiteY7" fmla="*/ 174629 h 330532"/>
              <a:gd name="connsiteX8" fmla="*/ 1299686 w 1299818"/>
              <a:gd name="connsiteY8" fmla="*/ 330204 h 330532"/>
              <a:gd name="connsiteX9" fmla="*/ 1191736 w 1299818"/>
              <a:gd name="connsiteY9" fmla="*/ 212729 h 330532"/>
              <a:gd name="connsiteX10" fmla="*/ 864711 w 1299818"/>
              <a:gd name="connsiteY10" fmla="*/ 111129 h 330532"/>
              <a:gd name="connsiteX11" fmla="*/ 610711 w 1299818"/>
              <a:gd name="connsiteY11" fmla="*/ 53979 h 330532"/>
              <a:gd name="connsiteX12" fmla="*/ 363061 w 1299818"/>
              <a:gd name="connsiteY12" fmla="*/ 4 h 330532"/>
              <a:gd name="connsiteX13" fmla="*/ 324961 w 1299818"/>
              <a:gd name="connsiteY13" fmla="*/ 50804 h 330532"/>
              <a:gd name="connsiteX14" fmla="*/ 201136 w 1299818"/>
              <a:gd name="connsiteY14" fmla="*/ 19054 h 330532"/>
              <a:gd name="connsiteX15" fmla="*/ 1111 w 1299818"/>
              <a:gd name="connsiteY15" fmla="*/ 120654 h 33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9818" h="330532">
                <a:moveTo>
                  <a:pt x="1111" y="120654"/>
                </a:moveTo>
                <a:cubicBezTo>
                  <a:pt x="17515" y="120125"/>
                  <a:pt x="200078" y="31754"/>
                  <a:pt x="299561" y="15879"/>
                </a:cubicBezTo>
                <a:cubicBezTo>
                  <a:pt x="399044" y="4"/>
                  <a:pt x="553561" y="19583"/>
                  <a:pt x="598011" y="25404"/>
                </a:cubicBezTo>
                <a:cubicBezTo>
                  <a:pt x="642461" y="31225"/>
                  <a:pt x="529219" y="34929"/>
                  <a:pt x="566261" y="50804"/>
                </a:cubicBezTo>
                <a:cubicBezTo>
                  <a:pt x="603303" y="66679"/>
                  <a:pt x="787982" y="113246"/>
                  <a:pt x="820261" y="120654"/>
                </a:cubicBezTo>
                <a:cubicBezTo>
                  <a:pt x="852540" y="128062"/>
                  <a:pt x="717603" y="89962"/>
                  <a:pt x="759936" y="95254"/>
                </a:cubicBezTo>
                <a:cubicBezTo>
                  <a:pt x="802269" y="100546"/>
                  <a:pt x="999119" y="139175"/>
                  <a:pt x="1074261" y="152404"/>
                </a:cubicBezTo>
                <a:cubicBezTo>
                  <a:pt x="1149403" y="165633"/>
                  <a:pt x="1173215" y="144996"/>
                  <a:pt x="1210786" y="174629"/>
                </a:cubicBezTo>
                <a:cubicBezTo>
                  <a:pt x="1248357" y="204262"/>
                  <a:pt x="1302861" y="323854"/>
                  <a:pt x="1299686" y="330204"/>
                </a:cubicBezTo>
                <a:cubicBezTo>
                  <a:pt x="1296511" y="336554"/>
                  <a:pt x="1264232" y="249241"/>
                  <a:pt x="1191736" y="212729"/>
                </a:cubicBezTo>
                <a:cubicBezTo>
                  <a:pt x="1119240" y="176217"/>
                  <a:pt x="961548" y="137587"/>
                  <a:pt x="864711" y="111129"/>
                </a:cubicBezTo>
                <a:cubicBezTo>
                  <a:pt x="767874" y="84671"/>
                  <a:pt x="610711" y="53979"/>
                  <a:pt x="610711" y="53979"/>
                </a:cubicBezTo>
                <a:cubicBezTo>
                  <a:pt x="527103" y="35458"/>
                  <a:pt x="410686" y="533"/>
                  <a:pt x="363061" y="4"/>
                </a:cubicBezTo>
                <a:cubicBezTo>
                  <a:pt x="315436" y="-525"/>
                  <a:pt x="351949" y="47629"/>
                  <a:pt x="324961" y="50804"/>
                </a:cubicBezTo>
                <a:cubicBezTo>
                  <a:pt x="297973" y="53979"/>
                  <a:pt x="247703" y="8471"/>
                  <a:pt x="201136" y="19054"/>
                </a:cubicBezTo>
                <a:cubicBezTo>
                  <a:pt x="154569" y="29637"/>
                  <a:pt x="-15293" y="121183"/>
                  <a:pt x="1111" y="12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BC477D5-F1D3-97E6-264D-04B8A2A81E6B}"/>
              </a:ext>
            </a:extLst>
          </p:cNvPr>
          <p:cNvSpPr/>
          <p:nvPr/>
        </p:nvSpPr>
        <p:spPr>
          <a:xfrm>
            <a:off x="3739203" y="6937668"/>
            <a:ext cx="1358705" cy="322999"/>
          </a:xfrm>
          <a:custGeom>
            <a:avLst/>
            <a:gdLst>
              <a:gd name="connsiteX0" fmla="*/ 4122 w 1358705"/>
              <a:gd name="connsiteY0" fmla="*/ 2882 h 322999"/>
              <a:gd name="connsiteX1" fmla="*/ 635947 w 1358705"/>
              <a:gd name="connsiteY1" fmla="*/ 288632 h 322999"/>
              <a:gd name="connsiteX2" fmla="*/ 540697 w 1358705"/>
              <a:gd name="connsiteY2" fmla="*/ 314032 h 322999"/>
              <a:gd name="connsiteX3" fmla="*/ 950272 w 1358705"/>
              <a:gd name="connsiteY3" fmla="*/ 253707 h 322999"/>
              <a:gd name="connsiteX4" fmla="*/ 934397 w 1358705"/>
              <a:gd name="connsiteY4" fmla="*/ 275932 h 322999"/>
              <a:gd name="connsiteX5" fmla="*/ 1089972 w 1358705"/>
              <a:gd name="connsiteY5" fmla="*/ 275932 h 322999"/>
              <a:gd name="connsiteX6" fmla="*/ 1248722 w 1358705"/>
              <a:gd name="connsiteY6" fmla="*/ 310857 h 322999"/>
              <a:gd name="connsiteX7" fmla="*/ 1353497 w 1358705"/>
              <a:gd name="connsiteY7" fmla="*/ 263232 h 322999"/>
              <a:gd name="connsiteX8" fmla="*/ 1083622 w 1358705"/>
              <a:gd name="connsiteY8" fmla="*/ 282282 h 322999"/>
              <a:gd name="connsiteX9" fmla="*/ 747072 w 1358705"/>
              <a:gd name="connsiteY9" fmla="*/ 282282 h 322999"/>
              <a:gd name="connsiteX10" fmla="*/ 512122 w 1358705"/>
              <a:gd name="connsiteY10" fmla="*/ 199732 h 322999"/>
              <a:gd name="connsiteX11" fmla="*/ 388297 w 1358705"/>
              <a:gd name="connsiteY11" fmla="*/ 196557 h 322999"/>
              <a:gd name="connsiteX12" fmla="*/ 143822 w 1358705"/>
              <a:gd name="connsiteY12" fmla="*/ 129882 h 322999"/>
              <a:gd name="connsiteX13" fmla="*/ 353372 w 1358705"/>
              <a:gd name="connsiteY13" fmla="*/ 142582 h 322999"/>
              <a:gd name="connsiteX14" fmla="*/ 4122 w 1358705"/>
              <a:gd name="connsiteY14" fmla="*/ 2882 h 3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8705" h="322999">
                <a:moveTo>
                  <a:pt x="4122" y="2882"/>
                </a:moveTo>
                <a:cubicBezTo>
                  <a:pt x="51218" y="27224"/>
                  <a:pt x="546518" y="236774"/>
                  <a:pt x="635947" y="288632"/>
                </a:cubicBezTo>
                <a:cubicBezTo>
                  <a:pt x="725376" y="340490"/>
                  <a:pt x="488310" y="319853"/>
                  <a:pt x="540697" y="314032"/>
                </a:cubicBezTo>
                <a:cubicBezTo>
                  <a:pt x="593084" y="308211"/>
                  <a:pt x="884655" y="260057"/>
                  <a:pt x="950272" y="253707"/>
                </a:cubicBezTo>
                <a:cubicBezTo>
                  <a:pt x="1015889" y="247357"/>
                  <a:pt x="911114" y="272228"/>
                  <a:pt x="934397" y="275932"/>
                </a:cubicBezTo>
                <a:cubicBezTo>
                  <a:pt x="957680" y="279636"/>
                  <a:pt x="1037585" y="270111"/>
                  <a:pt x="1089972" y="275932"/>
                </a:cubicBezTo>
                <a:cubicBezTo>
                  <a:pt x="1142359" y="281753"/>
                  <a:pt x="1204801" y="312974"/>
                  <a:pt x="1248722" y="310857"/>
                </a:cubicBezTo>
                <a:cubicBezTo>
                  <a:pt x="1292643" y="308740"/>
                  <a:pt x="1381014" y="267994"/>
                  <a:pt x="1353497" y="263232"/>
                </a:cubicBezTo>
                <a:cubicBezTo>
                  <a:pt x="1325980" y="258470"/>
                  <a:pt x="1184693" y="279107"/>
                  <a:pt x="1083622" y="282282"/>
                </a:cubicBezTo>
                <a:cubicBezTo>
                  <a:pt x="982551" y="285457"/>
                  <a:pt x="842322" y="296040"/>
                  <a:pt x="747072" y="282282"/>
                </a:cubicBezTo>
                <a:cubicBezTo>
                  <a:pt x="651822" y="268524"/>
                  <a:pt x="571918" y="214019"/>
                  <a:pt x="512122" y="199732"/>
                </a:cubicBezTo>
                <a:cubicBezTo>
                  <a:pt x="452326" y="185445"/>
                  <a:pt x="449680" y="208199"/>
                  <a:pt x="388297" y="196557"/>
                </a:cubicBezTo>
                <a:cubicBezTo>
                  <a:pt x="326914" y="184915"/>
                  <a:pt x="149643" y="138878"/>
                  <a:pt x="143822" y="129882"/>
                </a:cubicBezTo>
                <a:cubicBezTo>
                  <a:pt x="138001" y="120886"/>
                  <a:pt x="378243" y="169569"/>
                  <a:pt x="353372" y="142582"/>
                </a:cubicBezTo>
                <a:cubicBezTo>
                  <a:pt x="328501" y="115595"/>
                  <a:pt x="-42974" y="-21460"/>
                  <a:pt x="4122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907ED03-29B8-9012-1464-CDE68EB36DAB}"/>
              </a:ext>
            </a:extLst>
          </p:cNvPr>
          <p:cNvSpPr/>
          <p:nvPr/>
        </p:nvSpPr>
        <p:spPr>
          <a:xfrm>
            <a:off x="4673589" y="6990419"/>
            <a:ext cx="1059693" cy="439368"/>
          </a:xfrm>
          <a:custGeom>
            <a:avLst/>
            <a:gdLst>
              <a:gd name="connsiteX0" fmla="*/ 1054111 w 1059693"/>
              <a:gd name="connsiteY0" fmla="*/ 931 h 439368"/>
              <a:gd name="connsiteX1" fmla="*/ 847736 w 1059693"/>
              <a:gd name="connsiteY1" fmla="*/ 86656 h 439368"/>
              <a:gd name="connsiteX2" fmla="*/ 476261 w 1059693"/>
              <a:gd name="connsiteY2" fmla="*/ 220006 h 439368"/>
              <a:gd name="connsiteX3" fmla="*/ 288936 w 1059693"/>
              <a:gd name="connsiteY3" fmla="*/ 347006 h 439368"/>
              <a:gd name="connsiteX4" fmla="*/ 336561 w 1059693"/>
              <a:gd name="connsiteY4" fmla="*/ 312081 h 439368"/>
              <a:gd name="connsiteX5" fmla="*/ 11 w 1059693"/>
              <a:gd name="connsiteY5" fmla="*/ 439081 h 439368"/>
              <a:gd name="connsiteX6" fmla="*/ 349261 w 1059693"/>
              <a:gd name="connsiteY6" fmla="*/ 270806 h 439368"/>
              <a:gd name="connsiteX7" fmla="*/ 793761 w 1059693"/>
              <a:gd name="connsiteY7" fmla="*/ 99356 h 439368"/>
              <a:gd name="connsiteX8" fmla="*/ 631836 w 1059693"/>
              <a:gd name="connsiteY8" fmla="*/ 140631 h 439368"/>
              <a:gd name="connsiteX9" fmla="*/ 1054111 w 1059693"/>
              <a:gd name="connsiteY9" fmla="*/ 931 h 4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693" h="439368">
                <a:moveTo>
                  <a:pt x="1054111" y="931"/>
                </a:moveTo>
                <a:cubicBezTo>
                  <a:pt x="1090094" y="-8065"/>
                  <a:pt x="944044" y="50144"/>
                  <a:pt x="847736" y="86656"/>
                </a:cubicBezTo>
                <a:cubicBezTo>
                  <a:pt x="751428" y="123168"/>
                  <a:pt x="569394" y="176614"/>
                  <a:pt x="476261" y="220006"/>
                </a:cubicBezTo>
                <a:cubicBezTo>
                  <a:pt x="383128" y="263398"/>
                  <a:pt x="312219" y="331660"/>
                  <a:pt x="288936" y="347006"/>
                </a:cubicBezTo>
                <a:cubicBezTo>
                  <a:pt x="265653" y="362352"/>
                  <a:pt x="384715" y="296735"/>
                  <a:pt x="336561" y="312081"/>
                </a:cubicBezTo>
                <a:cubicBezTo>
                  <a:pt x="288407" y="327427"/>
                  <a:pt x="-2106" y="445960"/>
                  <a:pt x="11" y="439081"/>
                </a:cubicBezTo>
                <a:cubicBezTo>
                  <a:pt x="2128" y="432202"/>
                  <a:pt x="216969" y="327427"/>
                  <a:pt x="349261" y="270806"/>
                </a:cubicBezTo>
                <a:cubicBezTo>
                  <a:pt x="481553" y="214185"/>
                  <a:pt x="746665" y="121052"/>
                  <a:pt x="793761" y="99356"/>
                </a:cubicBezTo>
                <a:cubicBezTo>
                  <a:pt x="840857" y="77660"/>
                  <a:pt x="592678" y="156506"/>
                  <a:pt x="631836" y="140631"/>
                </a:cubicBezTo>
                <a:cubicBezTo>
                  <a:pt x="670994" y="124756"/>
                  <a:pt x="1018128" y="9927"/>
                  <a:pt x="105411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5681AFE-E667-BBE2-EBE5-4740DD555295}"/>
              </a:ext>
            </a:extLst>
          </p:cNvPr>
          <p:cNvSpPr/>
          <p:nvPr/>
        </p:nvSpPr>
        <p:spPr>
          <a:xfrm>
            <a:off x="3585542" y="6974589"/>
            <a:ext cx="1142290" cy="411627"/>
          </a:xfrm>
          <a:custGeom>
            <a:avLst/>
            <a:gdLst>
              <a:gd name="connsiteX0" fmla="*/ 59358 w 1142290"/>
              <a:gd name="connsiteY0" fmla="*/ 7236 h 411627"/>
              <a:gd name="connsiteX1" fmla="*/ 656258 w 1142290"/>
              <a:gd name="connsiteY1" fmla="*/ 308861 h 411627"/>
              <a:gd name="connsiteX2" fmla="*/ 513383 w 1142290"/>
              <a:gd name="connsiteY2" fmla="*/ 308861 h 411627"/>
              <a:gd name="connsiteX3" fmla="*/ 751508 w 1142290"/>
              <a:gd name="connsiteY3" fmla="*/ 410461 h 411627"/>
              <a:gd name="connsiteX4" fmla="*/ 672133 w 1142290"/>
              <a:gd name="connsiteY4" fmla="*/ 366011 h 411627"/>
              <a:gd name="connsiteX5" fmla="*/ 1142033 w 1142290"/>
              <a:gd name="connsiteY5" fmla="*/ 397761 h 411627"/>
              <a:gd name="connsiteX6" fmla="*/ 735633 w 1142290"/>
              <a:gd name="connsiteY6" fmla="*/ 321561 h 411627"/>
              <a:gd name="connsiteX7" fmla="*/ 551483 w 1142290"/>
              <a:gd name="connsiteY7" fmla="*/ 216786 h 411627"/>
              <a:gd name="connsiteX8" fmla="*/ 630858 w 1142290"/>
              <a:gd name="connsiteY8" fmla="*/ 318386 h 411627"/>
              <a:gd name="connsiteX9" fmla="*/ 300658 w 1142290"/>
              <a:gd name="connsiteY9" fmla="*/ 112011 h 411627"/>
              <a:gd name="connsiteX10" fmla="*/ 151433 w 1142290"/>
              <a:gd name="connsiteY10" fmla="*/ 67561 h 411627"/>
              <a:gd name="connsiteX11" fmla="*/ 30783 w 1142290"/>
              <a:gd name="connsiteY11" fmla="*/ 89786 h 411627"/>
              <a:gd name="connsiteX12" fmla="*/ 59358 w 1142290"/>
              <a:gd name="connsiteY12" fmla="*/ 7236 h 4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290" h="411627">
                <a:moveTo>
                  <a:pt x="59358" y="7236"/>
                </a:moveTo>
                <a:cubicBezTo>
                  <a:pt x="163604" y="43748"/>
                  <a:pt x="580587" y="258590"/>
                  <a:pt x="656258" y="308861"/>
                </a:cubicBezTo>
                <a:cubicBezTo>
                  <a:pt x="731929" y="359132"/>
                  <a:pt x="497508" y="291928"/>
                  <a:pt x="513383" y="308861"/>
                </a:cubicBezTo>
                <a:cubicBezTo>
                  <a:pt x="529258" y="325794"/>
                  <a:pt x="725050" y="400936"/>
                  <a:pt x="751508" y="410461"/>
                </a:cubicBezTo>
                <a:cubicBezTo>
                  <a:pt x="777966" y="419986"/>
                  <a:pt x="607046" y="368128"/>
                  <a:pt x="672133" y="366011"/>
                </a:cubicBezTo>
                <a:cubicBezTo>
                  <a:pt x="737220" y="363894"/>
                  <a:pt x="1131450" y="405169"/>
                  <a:pt x="1142033" y="397761"/>
                </a:cubicBezTo>
                <a:cubicBezTo>
                  <a:pt x="1152616" y="390353"/>
                  <a:pt x="834058" y="351724"/>
                  <a:pt x="735633" y="321561"/>
                </a:cubicBezTo>
                <a:cubicBezTo>
                  <a:pt x="637208" y="291398"/>
                  <a:pt x="568945" y="217315"/>
                  <a:pt x="551483" y="216786"/>
                </a:cubicBezTo>
                <a:cubicBezTo>
                  <a:pt x="534021" y="216257"/>
                  <a:pt x="672662" y="335848"/>
                  <a:pt x="630858" y="318386"/>
                </a:cubicBezTo>
                <a:cubicBezTo>
                  <a:pt x="589054" y="300924"/>
                  <a:pt x="380562" y="153815"/>
                  <a:pt x="300658" y="112011"/>
                </a:cubicBezTo>
                <a:cubicBezTo>
                  <a:pt x="220754" y="70207"/>
                  <a:pt x="196412" y="71265"/>
                  <a:pt x="151433" y="67561"/>
                </a:cubicBezTo>
                <a:cubicBezTo>
                  <a:pt x="106454" y="63857"/>
                  <a:pt x="44541" y="95607"/>
                  <a:pt x="30783" y="89786"/>
                </a:cubicBezTo>
                <a:cubicBezTo>
                  <a:pt x="17025" y="83965"/>
                  <a:pt x="-44888" y="-29276"/>
                  <a:pt x="59358" y="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4E8E3D85-A93B-E979-FF89-1AFAB06C4A01}"/>
              </a:ext>
            </a:extLst>
          </p:cNvPr>
          <p:cNvSpPr/>
          <p:nvPr/>
        </p:nvSpPr>
        <p:spPr>
          <a:xfrm>
            <a:off x="4550543" y="3341960"/>
            <a:ext cx="243776" cy="980497"/>
          </a:xfrm>
          <a:custGeom>
            <a:avLst/>
            <a:gdLst>
              <a:gd name="connsiteX0" fmla="*/ 81782 w 243776"/>
              <a:gd name="connsiteY0" fmla="*/ 1315 h 980497"/>
              <a:gd name="connsiteX1" fmla="*/ 37332 w 243776"/>
              <a:gd name="connsiteY1" fmla="*/ 379140 h 980497"/>
              <a:gd name="connsiteX2" fmla="*/ 94482 w 243776"/>
              <a:gd name="connsiteY2" fmla="*/ 575990 h 980497"/>
              <a:gd name="connsiteX3" fmla="*/ 129407 w 243776"/>
              <a:gd name="connsiteY3" fmla="*/ 556940 h 980497"/>
              <a:gd name="connsiteX4" fmla="*/ 221482 w 243776"/>
              <a:gd name="connsiteY4" fmla="*/ 979215 h 980497"/>
              <a:gd name="connsiteX5" fmla="*/ 215132 w 243776"/>
              <a:gd name="connsiteY5" fmla="*/ 671240 h 980497"/>
              <a:gd name="connsiteX6" fmla="*/ 218307 w 243776"/>
              <a:gd name="connsiteY6" fmla="*/ 201340 h 980497"/>
              <a:gd name="connsiteX7" fmla="*/ 240532 w 243776"/>
              <a:gd name="connsiteY7" fmla="*/ 128315 h 980497"/>
              <a:gd name="connsiteX8" fmla="*/ 138932 w 243776"/>
              <a:gd name="connsiteY8" fmla="*/ 617265 h 980497"/>
              <a:gd name="connsiteX9" fmla="*/ 65907 w 243776"/>
              <a:gd name="connsiteY9" fmla="*/ 458515 h 980497"/>
              <a:gd name="connsiteX10" fmla="*/ 15107 w 243776"/>
              <a:gd name="connsiteY10" fmla="*/ 201340 h 980497"/>
              <a:gd name="connsiteX11" fmla="*/ 2407 w 243776"/>
              <a:gd name="connsiteY11" fmla="*/ 252140 h 980497"/>
              <a:gd name="connsiteX12" fmla="*/ 81782 w 243776"/>
              <a:gd name="connsiteY12" fmla="*/ 1315 h 98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776" h="980497">
                <a:moveTo>
                  <a:pt x="81782" y="1315"/>
                </a:moveTo>
                <a:cubicBezTo>
                  <a:pt x="87603" y="22482"/>
                  <a:pt x="35215" y="283361"/>
                  <a:pt x="37332" y="379140"/>
                </a:cubicBezTo>
                <a:cubicBezTo>
                  <a:pt x="39449" y="474919"/>
                  <a:pt x="79136" y="546357"/>
                  <a:pt x="94482" y="575990"/>
                </a:cubicBezTo>
                <a:cubicBezTo>
                  <a:pt x="109828" y="605623"/>
                  <a:pt x="108240" y="489736"/>
                  <a:pt x="129407" y="556940"/>
                </a:cubicBezTo>
                <a:cubicBezTo>
                  <a:pt x="150574" y="624144"/>
                  <a:pt x="207195" y="960165"/>
                  <a:pt x="221482" y="979215"/>
                </a:cubicBezTo>
                <a:cubicBezTo>
                  <a:pt x="235770" y="998265"/>
                  <a:pt x="215661" y="800886"/>
                  <a:pt x="215132" y="671240"/>
                </a:cubicBezTo>
                <a:cubicBezTo>
                  <a:pt x="214603" y="541594"/>
                  <a:pt x="214074" y="291827"/>
                  <a:pt x="218307" y="201340"/>
                </a:cubicBezTo>
                <a:cubicBezTo>
                  <a:pt x="222540" y="110853"/>
                  <a:pt x="253761" y="58994"/>
                  <a:pt x="240532" y="128315"/>
                </a:cubicBezTo>
                <a:cubicBezTo>
                  <a:pt x="227303" y="197636"/>
                  <a:pt x="168036" y="562232"/>
                  <a:pt x="138932" y="617265"/>
                </a:cubicBezTo>
                <a:cubicBezTo>
                  <a:pt x="109828" y="672298"/>
                  <a:pt x="86545" y="527836"/>
                  <a:pt x="65907" y="458515"/>
                </a:cubicBezTo>
                <a:cubicBezTo>
                  <a:pt x="45269" y="389194"/>
                  <a:pt x="25690" y="235736"/>
                  <a:pt x="15107" y="201340"/>
                </a:cubicBezTo>
                <a:cubicBezTo>
                  <a:pt x="4524" y="166944"/>
                  <a:pt x="-4472" y="283361"/>
                  <a:pt x="2407" y="252140"/>
                </a:cubicBezTo>
                <a:cubicBezTo>
                  <a:pt x="9286" y="220919"/>
                  <a:pt x="75961" y="-19852"/>
                  <a:pt x="81782" y="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A972DB9-79EA-FF2D-5799-C2294A23EB41}"/>
              </a:ext>
            </a:extLst>
          </p:cNvPr>
          <p:cNvSpPr/>
          <p:nvPr/>
        </p:nvSpPr>
        <p:spPr>
          <a:xfrm>
            <a:off x="2890108" y="3501565"/>
            <a:ext cx="221476" cy="404060"/>
          </a:xfrm>
          <a:custGeom>
            <a:avLst/>
            <a:gdLst>
              <a:gd name="connsiteX0" fmla="*/ 221392 w 221476"/>
              <a:gd name="connsiteY0" fmla="*/ 460 h 404060"/>
              <a:gd name="connsiteX1" fmla="*/ 34067 w 221476"/>
              <a:gd name="connsiteY1" fmla="*/ 248110 h 404060"/>
              <a:gd name="connsiteX2" fmla="*/ 8667 w 221476"/>
              <a:gd name="connsiteY2" fmla="*/ 403685 h 404060"/>
              <a:gd name="connsiteX3" fmla="*/ 11842 w 221476"/>
              <a:gd name="connsiteY3" fmla="*/ 286210 h 404060"/>
              <a:gd name="connsiteX4" fmla="*/ 37242 w 221476"/>
              <a:gd name="connsiteY4" fmla="*/ 114760 h 404060"/>
              <a:gd name="connsiteX5" fmla="*/ 8667 w 221476"/>
              <a:gd name="connsiteY5" fmla="*/ 184610 h 404060"/>
              <a:gd name="connsiteX6" fmla="*/ 221392 w 221476"/>
              <a:gd name="connsiteY6" fmla="*/ 460 h 40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76" h="404060">
                <a:moveTo>
                  <a:pt x="221392" y="460"/>
                </a:moveTo>
                <a:cubicBezTo>
                  <a:pt x="225625" y="11043"/>
                  <a:pt x="69521" y="180906"/>
                  <a:pt x="34067" y="248110"/>
                </a:cubicBezTo>
                <a:cubicBezTo>
                  <a:pt x="-1387" y="315314"/>
                  <a:pt x="12371" y="397335"/>
                  <a:pt x="8667" y="403685"/>
                </a:cubicBezTo>
                <a:cubicBezTo>
                  <a:pt x="4963" y="410035"/>
                  <a:pt x="7080" y="334364"/>
                  <a:pt x="11842" y="286210"/>
                </a:cubicBezTo>
                <a:cubicBezTo>
                  <a:pt x="16604" y="238056"/>
                  <a:pt x="37771" y="131693"/>
                  <a:pt x="37242" y="114760"/>
                </a:cubicBezTo>
                <a:cubicBezTo>
                  <a:pt x="36713" y="97827"/>
                  <a:pt x="-21496" y="204189"/>
                  <a:pt x="8667" y="184610"/>
                </a:cubicBezTo>
                <a:cubicBezTo>
                  <a:pt x="38829" y="165031"/>
                  <a:pt x="217159" y="-10123"/>
                  <a:pt x="221392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43BC55-ED93-E98C-D383-E9201CC74F6E}"/>
              </a:ext>
            </a:extLst>
          </p:cNvPr>
          <p:cNvSpPr/>
          <p:nvPr/>
        </p:nvSpPr>
        <p:spPr>
          <a:xfrm>
            <a:off x="2510698" y="4692169"/>
            <a:ext cx="318704" cy="744525"/>
          </a:xfrm>
          <a:custGeom>
            <a:avLst/>
            <a:gdLst>
              <a:gd name="connsiteX0" fmla="*/ 146777 w 318704"/>
              <a:gd name="connsiteY0" fmla="*/ 481 h 744525"/>
              <a:gd name="connsiteX1" fmla="*/ 26127 w 318704"/>
              <a:gd name="connsiteY1" fmla="*/ 340206 h 744525"/>
              <a:gd name="connsiteX2" fmla="*/ 80102 w 318704"/>
              <a:gd name="connsiteY2" fmla="*/ 467206 h 744525"/>
              <a:gd name="connsiteX3" fmla="*/ 67402 w 318704"/>
              <a:gd name="connsiteY3" fmla="*/ 743431 h 744525"/>
              <a:gd name="connsiteX4" fmla="*/ 178527 w 318704"/>
              <a:gd name="connsiteY4" fmla="*/ 559281 h 744525"/>
              <a:gd name="connsiteX5" fmla="*/ 318227 w 318704"/>
              <a:gd name="connsiteY5" fmla="*/ 448156 h 744525"/>
              <a:gd name="connsiteX6" fmla="*/ 127727 w 318704"/>
              <a:gd name="connsiteY6" fmla="*/ 594206 h 744525"/>
              <a:gd name="connsiteX7" fmla="*/ 92802 w 318704"/>
              <a:gd name="connsiteY7" fmla="*/ 470381 h 744525"/>
              <a:gd name="connsiteX8" fmla="*/ 42002 w 318704"/>
              <a:gd name="connsiteY8" fmla="*/ 244956 h 744525"/>
              <a:gd name="connsiteX9" fmla="*/ 3902 w 318704"/>
              <a:gd name="connsiteY9" fmla="*/ 264006 h 744525"/>
              <a:gd name="connsiteX10" fmla="*/ 146777 w 318704"/>
              <a:gd name="connsiteY10" fmla="*/ 481 h 74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704" h="744525">
                <a:moveTo>
                  <a:pt x="146777" y="481"/>
                </a:moveTo>
                <a:cubicBezTo>
                  <a:pt x="150481" y="13181"/>
                  <a:pt x="37239" y="262419"/>
                  <a:pt x="26127" y="340206"/>
                </a:cubicBezTo>
                <a:cubicBezTo>
                  <a:pt x="15014" y="417994"/>
                  <a:pt x="73223" y="400002"/>
                  <a:pt x="80102" y="467206"/>
                </a:cubicBezTo>
                <a:cubicBezTo>
                  <a:pt x="86981" y="534410"/>
                  <a:pt x="50998" y="728085"/>
                  <a:pt x="67402" y="743431"/>
                </a:cubicBezTo>
                <a:cubicBezTo>
                  <a:pt x="83806" y="758777"/>
                  <a:pt x="136723" y="608494"/>
                  <a:pt x="178527" y="559281"/>
                </a:cubicBezTo>
                <a:cubicBezTo>
                  <a:pt x="220331" y="510069"/>
                  <a:pt x="326694" y="442335"/>
                  <a:pt x="318227" y="448156"/>
                </a:cubicBezTo>
                <a:cubicBezTo>
                  <a:pt x="309760" y="453977"/>
                  <a:pt x="165298" y="590502"/>
                  <a:pt x="127727" y="594206"/>
                </a:cubicBezTo>
                <a:cubicBezTo>
                  <a:pt x="90156" y="597910"/>
                  <a:pt x="107089" y="528589"/>
                  <a:pt x="92802" y="470381"/>
                </a:cubicBezTo>
                <a:cubicBezTo>
                  <a:pt x="78515" y="412173"/>
                  <a:pt x="56819" y="279352"/>
                  <a:pt x="42002" y="244956"/>
                </a:cubicBezTo>
                <a:cubicBezTo>
                  <a:pt x="27185" y="210560"/>
                  <a:pt x="-12502" y="297873"/>
                  <a:pt x="3902" y="264006"/>
                </a:cubicBezTo>
                <a:cubicBezTo>
                  <a:pt x="20306" y="230139"/>
                  <a:pt x="143073" y="-12219"/>
                  <a:pt x="146777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5AE9AB-7B79-D889-1E74-2C7AAB260806}"/>
              </a:ext>
            </a:extLst>
          </p:cNvPr>
          <p:cNvSpPr/>
          <p:nvPr/>
        </p:nvSpPr>
        <p:spPr>
          <a:xfrm>
            <a:off x="2690011" y="5482989"/>
            <a:ext cx="174238" cy="818791"/>
          </a:xfrm>
          <a:custGeom>
            <a:avLst/>
            <a:gdLst>
              <a:gd name="connsiteX0" fmla="*/ 142089 w 174238"/>
              <a:gd name="connsiteY0" fmla="*/ 236 h 818791"/>
              <a:gd name="connsiteX1" fmla="*/ 62714 w 174238"/>
              <a:gd name="connsiteY1" fmla="*/ 349486 h 818791"/>
              <a:gd name="connsiteX2" fmla="*/ 100814 w 174238"/>
              <a:gd name="connsiteY2" fmla="*/ 403461 h 818791"/>
              <a:gd name="connsiteX3" fmla="*/ 94464 w 174238"/>
              <a:gd name="connsiteY3" fmla="*/ 409811 h 818791"/>
              <a:gd name="connsiteX4" fmla="*/ 173839 w 174238"/>
              <a:gd name="connsiteY4" fmla="*/ 816211 h 818791"/>
              <a:gd name="connsiteX5" fmla="*/ 119864 w 174238"/>
              <a:gd name="connsiteY5" fmla="*/ 562211 h 818791"/>
              <a:gd name="connsiteX6" fmla="*/ 5564 w 174238"/>
              <a:gd name="connsiteY6" fmla="*/ 146286 h 818791"/>
              <a:gd name="connsiteX7" fmla="*/ 30964 w 174238"/>
              <a:gd name="connsiteY7" fmla="*/ 292336 h 818791"/>
              <a:gd name="connsiteX8" fmla="*/ 142089 w 174238"/>
              <a:gd name="connsiteY8" fmla="*/ 236 h 81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238" h="818791">
                <a:moveTo>
                  <a:pt x="142089" y="236"/>
                </a:moveTo>
                <a:cubicBezTo>
                  <a:pt x="147381" y="9761"/>
                  <a:pt x="69593" y="282282"/>
                  <a:pt x="62714" y="349486"/>
                </a:cubicBezTo>
                <a:cubicBezTo>
                  <a:pt x="55835" y="416690"/>
                  <a:pt x="95522" y="393407"/>
                  <a:pt x="100814" y="403461"/>
                </a:cubicBezTo>
                <a:cubicBezTo>
                  <a:pt x="106106" y="413515"/>
                  <a:pt x="82293" y="341019"/>
                  <a:pt x="94464" y="409811"/>
                </a:cubicBezTo>
                <a:cubicBezTo>
                  <a:pt x="106635" y="478603"/>
                  <a:pt x="169606" y="790811"/>
                  <a:pt x="173839" y="816211"/>
                </a:cubicBezTo>
                <a:cubicBezTo>
                  <a:pt x="178072" y="841611"/>
                  <a:pt x="147910" y="673865"/>
                  <a:pt x="119864" y="562211"/>
                </a:cubicBezTo>
                <a:cubicBezTo>
                  <a:pt x="91818" y="450557"/>
                  <a:pt x="20381" y="191265"/>
                  <a:pt x="5564" y="146286"/>
                </a:cubicBezTo>
                <a:cubicBezTo>
                  <a:pt x="-9253" y="101307"/>
                  <a:pt x="7681" y="312444"/>
                  <a:pt x="30964" y="292336"/>
                </a:cubicBezTo>
                <a:cubicBezTo>
                  <a:pt x="54247" y="272228"/>
                  <a:pt x="136797" y="-9289"/>
                  <a:pt x="142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8AAEB72F-3D10-1576-7722-8E8AFB488DD5}"/>
              </a:ext>
            </a:extLst>
          </p:cNvPr>
          <p:cNvSpPr/>
          <p:nvPr/>
        </p:nvSpPr>
        <p:spPr>
          <a:xfrm>
            <a:off x="3033528" y="6629041"/>
            <a:ext cx="476416" cy="999819"/>
          </a:xfrm>
          <a:custGeom>
            <a:avLst/>
            <a:gdLst>
              <a:gd name="connsiteX0" fmla="*/ 1772 w 476416"/>
              <a:gd name="connsiteY0" fmla="*/ 359 h 999819"/>
              <a:gd name="connsiteX1" fmla="*/ 150997 w 476416"/>
              <a:gd name="connsiteY1" fmla="*/ 387709 h 999819"/>
              <a:gd name="connsiteX2" fmla="*/ 297047 w 476416"/>
              <a:gd name="connsiteY2" fmla="*/ 578209 h 999819"/>
              <a:gd name="connsiteX3" fmla="*/ 233547 w 476416"/>
              <a:gd name="connsiteY3" fmla="*/ 562334 h 999819"/>
              <a:gd name="connsiteX4" fmla="*/ 474847 w 476416"/>
              <a:gd name="connsiteY4" fmla="*/ 997309 h 999819"/>
              <a:gd name="connsiteX5" fmla="*/ 322447 w 476416"/>
              <a:gd name="connsiteY5" fmla="*/ 714734 h 999819"/>
              <a:gd name="connsiteX6" fmla="*/ 30347 w 476416"/>
              <a:gd name="connsiteY6" fmla="*/ 184509 h 999819"/>
              <a:gd name="connsiteX7" fmla="*/ 65272 w 476416"/>
              <a:gd name="connsiteY7" fmla="*/ 314684 h 999819"/>
              <a:gd name="connsiteX8" fmla="*/ 1772 w 476416"/>
              <a:gd name="connsiteY8" fmla="*/ 359 h 99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16" h="999819">
                <a:moveTo>
                  <a:pt x="1772" y="359"/>
                </a:moveTo>
                <a:cubicBezTo>
                  <a:pt x="16059" y="12530"/>
                  <a:pt x="101785" y="291401"/>
                  <a:pt x="150997" y="387709"/>
                </a:cubicBezTo>
                <a:cubicBezTo>
                  <a:pt x="200209" y="484017"/>
                  <a:pt x="283289" y="549105"/>
                  <a:pt x="297047" y="578209"/>
                </a:cubicBezTo>
                <a:cubicBezTo>
                  <a:pt x="310805" y="607313"/>
                  <a:pt x="203914" y="492484"/>
                  <a:pt x="233547" y="562334"/>
                </a:cubicBezTo>
                <a:cubicBezTo>
                  <a:pt x="263180" y="632184"/>
                  <a:pt x="460030" y="971909"/>
                  <a:pt x="474847" y="997309"/>
                </a:cubicBezTo>
                <a:cubicBezTo>
                  <a:pt x="489664" y="1022709"/>
                  <a:pt x="396530" y="850201"/>
                  <a:pt x="322447" y="714734"/>
                </a:cubicBezTo>
                <a:cubicBezTo>
                  <a:pt x="248364" y="579267"/>
                  <a:pt x="73209" y="251184"/>
                  <a:pt x="30347" y="184509"/>
                </a:cubicBezTo>
                <a:cubicBezTo>
                  <a:pt x="-12515" y="117834"/>
                  <a:pt x="66330" y="340613"/>
                  <a:pt x="65272" y="314684"/>
                </a:cubicBezTo>
                <a:cubicBezTo>
                  <a:pt x="64214" y="288755"/>
                  <a:pt x="-12515" y="-11812"/>
                  <a:pt x="1772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698A9966-CF72-89FF-1D05-6297ABDA5F4B}"/>
              </a:ext>
            </a:extLst>
          </p:cNvPr>
          <p:cNvSpPr/>
          <p:nvPr/>
        </p:nvSpPr>
        <p:spPr>
          <a:xfrm>
            <a:off x="3715269" y="7876279"/>
            <a:ext cx="889508" cy="477146"/>
          </a:xfrm>
          <a:custGeom>
            <a:avLst/>
            <a:gdLst>
              <a:gd name="connsiteX0" fmla="*/ 5831 w 889508"/>
              <a:gd name="connsiteY0" fmla="*/ 4071 h 477146"/>
              <a:gd name="connsiteX1" fmla="*/ 62981 w 889508"/>
              <a:gd name="connsiteY1" fmla="*/ 38996 h 477146"/>
              <a:gd name="connsiteX2" fmla="*/ 539231 w 889508"/>
              <a:gd name="connsiteY2" fmla="*/ 305696 h 477146"/>
              <a:gd name="connsiteX3" fmla="*/ 450331 w 889508"/>
              <a:gd name="connsiteY3" fmla="*/ 289821 h 477146"/>
              <a:gd name="connsiteX4" fmla="*/ 888481 w 889508"/>
              <a:gd name="connsiteY4" fmla="*/ 477146 h 477146"/>
              <a:gd name="connsiteX5" fmla="*/ 561456 w 889508"/>
              <a:gd name="connsiteY5" fmla="*/ 289821 h 477146"/>
              <a:gd name="connsiteX6" fmla="*/ 234431 w 889508"/>
              <a:gd name="connsiteY6" fmla="*/ 153296 h 477146"/>
              <a:gd name="connsiteX7" fmla="*/ 5831 w 889508"/>
              <a:gd name="connsiteY7" fmla="*/ 4071 h 4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508" h="477146">
                <a:moveTo>
                  <a:pt x="5831" y="4071"/>
                </a:moveTo>
                <a:cubicBezTo>
                  <a:pt x="-22744" y="-14979"/>
                  <a:pt x="62981" y="38996"/>
                  <a:pt x="62981" y="38996"/>
                </a:cubicBezTo>
                <a:cubicBezTo>
                  <a:pt x="151881" y="89267"/>
                  <a:pt x="474673" y="263892"/>
                  <a:pt x="539231" y="305696"/>
                </a:cubicBezTo>
                <a:cubicBezTo>
                  <a:pt x="603789" y="347500"/>
                  <a:pt x="392123" y="261246"/>
                  <a:pt x="450331" y="289821"/>
                </a:cubicBezTo>
                <a:cubicBezTo>
                  <a:pt x="508539" y="318396"/>
                  <a:pt x="869960" y="477146"/>
                  <a:pt x="888481" y="477146"/>
                </a:cubicBezTo>
                <a:cubicBezTo>
                  <a:pt x="907002" y="477146"/>
                  <a:pt x="670464" y="343796"/>
                  <a:pt x="561456" y="289821"/>
                </a:cubicBezTo>
                <a:cubicBezTo>
                  <a:pt x="452448" y="235846"/>
                  <a:pt x="319098" y="200392"/>
                  <a:pt x="234431" y="153296"/>
                </a:cubicBezTo>
                <a:cubicBezTo>
                  <a:pt x="149764" y="106200"/>
                  <a:pt x="34406" y="23121"/>
                  <a:pt x="5831" y="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ED615813-76AA-9FEA-C39E-379E783287B4}"/>
              </a:ext>
            </a:extLst>
          </p:cNvPr>
          <p:cNvSpPr/>
          <p:nvPr/>
        </p:nvSpPr>
        <p:spPr>
          <a:xfrm>
            <a:off x="4352354" y="7461701"/>
            <a:ext cx="1552381" cy="761981"/>
          </a:xfrm>
          <a:custGeom>
            <a:avLst/>
            <a:gdLst>
              <a:gd name="connsiteX0" fmla="*/ 571 w 1552381"/>
              <a:gd name="connsiteY0" fmla="*/ 761549 h 761981"/>
              <a:gd name="connsiteX1" fmla="*/ 327596 w 1552381"/>
              <a:gd name="connsiteY1" fmla="*/ 659949 h 761981"/>
              <a:gd name="connsiteX2" fmla="*/ 225996 w 1552381"/>
              <a:gd name="connsiteY2" fmla="*/ 459924 h 761981"/>
              <a:gd name="connsiteX3" fmla="*/ 705421 w 1552381"/>
              <a:gd name="connsiteY3" fmla="*/ 599624 h 761981"/>
              <a:gd name="connsiteX4" fmla="*/ 838771 w 1552381"/>
              <a:gd name="connsiteY4" fmla="*/ 444049 h 761981"/>
              <a:gd name="connsiteX5" fmla="*/ 746696 w 1552381"/>
              <a:gd name="connsiteY5" fmla="*/ 605974 h 761981"/>
              <a:gd name="connsiteX6" fmla="*/ 1241996 w 1552381"/>
              <a:gd name="connsiteY6" fmla="*/ 278949 h 761981"/>
              <a:gd name="connsiteX7" fmla="*/ 1213421 w 1552381"/>
              <a:gd name="connsiteY7" fmla="*/ 450399 h 761981"/>
              <a:gd name="connsiteX8" fmla="*/ 1549971 w 1552381"/>
              <a:gd name="connsiteY8" fmla="*/ 2724 h 761981"/>
              <a:gd name="connsiteX9" fmla="*/ 1340421 w 1552381"/>
              <a:gd name="connsiteY9" fmla="*/ 272599 h 761981"/>
              <a:gd name="connsiteX10" fmla="*/ 899096 w 1552381"/>
              <a:gd name="connsiteY10" fmla="*/ 478974 h 761981"/>
              <a:gd name="connsiteX11" fmla="*/ 594296 w 1552381"/>
              <a:gd name="connsiteY11" fmla="*/ 590099 h 761981"/>
              <a:gd name="connsiteX12" fmla="*/ 184721 w 1552381"/>
              <a:gd name="connsiteY12" fmla="*/ 453574 h 761981"/>
              <a:gd name="connsiteX13" fmla="*/ 381571 w 1552381"/>
              <a:gd name="connsiteY13" fmla="*/ 561524 h 761981"/>
              <a:gd name="connsiteX14" fmla="*/ 251396 w 1552381"/>
              <a:gd name="connsiteY14" fmla="*/ 691699 h 761981"/>
              <a:gd name="connsiteX15" fmla="*/ 571 w 1552381"/>
              <a:gd name="connsiteY15" fmla="*/ 761549 h 76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2381" h="761981">
                <a:moveTo>
                  <a:pt x="571" y="761549"/>
                </a:moveTo>
                <a:cubicBezTo>
                  <a:pt x="13271" y="756257"/>
                  <a:pt x="290025" y="710220"/>
                  <a:pt x="327596" y="659949"/>
                </a:cubicBezTo>
                <a:cubicBezTo>
                  <a:pt x="365167" y="609678"/>
                  <a:pt x="163025" y="469978"/>
                  <a:pt x="225996" y="459924"/>
                </a:cubicBezTo>
                <a:cubicBezTo>
                  <a:pt x="288967" y="449870"/>
                  <a:pt x="603292" y="602270"/>
                  <a:pt x="705421" y="599624"/>
                </a:cubicBezTo>
                <a:cubicBezTo>
                  <a:pt x="807550" y="596978"/>
                  <a:pt x="831892" y="442991"/>
                  <a:pt x="838771" y="444049"/>
                </a:cubicBezTo>
                <a:cubicBezTo>
                  <a:pt x="845650" y="445107"/>
                  <a:pt x="679492" y="633491"/>
                  <a:pt x="746696" y="605974"/>
                </a:cubicBezTo>
                <a:cubicBezTo>
                  <a:pt x="813900" y="578457"/>
                  <a:pt x="1164209" y="304878"/>
                  <a:pt x="1241996" y="278949"/>
                </a:cubicBezTo>
                <a:cubicBezTo>
                  <a:pt x="1319783" y="253020"/>
                  <a:pt x="1162092" y="496436"/>
                  <a:pt x="1213421" y="450399"/>
                </a:cubicBezTo>
                <a:cubicBezTo>
                  <a:pt x="1264750" y="404361"/>
                  <a:pt x="1528804" y="32357"/>
                  <a:pt x="1549971" y="2724"/>
                </a:cubicBezTo>
                <a:cubicBezTo>
                  <a:pt x="1571138" y="-26909"/>
                  <a:pt x="1448900" y="193224"/>
                  <a:pt x="1340421" y="272599"/>
                </a:cubicBezTo>
                <a:cubicBezTo>
                  <a:pt x="1231942" y="351974"/>
                  <a:pt x="1023450" y="426057"/>
                  <a:pt x="899096" y="478974"/>
                </a:cubicBezTo>
                <a:cubicBezTo>
                  <a:pt x="774742" y="531891"/>
                  <a:pt x="713358" y="594332"/>
                  <a:pt x="594296" y="590099"/>
                </a:cubicBezTo>
                <a:cubicBezTo>
                  <a:pt x="475234" y="585866"/>
                  <a:pt x="220175" y="458336"/>
                  <a:pt x="184721" y="453574"/>
                </a:cubicBezTo>
                <a:cubicBezTo>
                  <a:pt x="149267" y="448812"/>
                  <a:pt x="370459" y="521836"/>
                  <a:pt x="381571" y="561524"/>
                </a:cubicBezTo>
                <a:cubicBezTo>
                  <a:pt x="392684" y="601211"/>
                  <a:pt x="312250" y="661007"/>
                  <a:pt x="251396" y="691699"/>
                </a:cubicBezTo>
                <a:cubicBezTo>
                  <a:pt x="190542" y="722391"/>
                  <a:pt x="-12129" y="766841"/>
                  <a:pt x="571" y="76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5F447F4D-051E-D8A9-C380-2CD7F4626F65}"/>
              </a:ext>
            </a:extLst>
          </p:cNvPr>
          <p:cNvSpPr/>
          <p:nvPr/>
        </p:nvSpPr>
        <p:spPr>
          <a:xfrm>
            <a:off x="5877230" y="6530875"/>
            <a:ext cx="455374" cy="948299"/>
          </a:xfrm>
          <a:custGeom>
            <a:avLst/>
            <a:gdLst>
              <a:gd name="connsiteX0" fmla="*/ 285445 w 455374"/>
              <a:gd name="connsiteY0" fmla="*/ 254100 h 948299"/>
              <a:gd name="connsiteX1" fmla="*/ 301320 w 455374"/>
              <a:gd name="connsiteY1" fmla="*/ 438250 h 948299"/>
              <a:gd name="connsiteX2" fmla="*/ 82245 w 455374"/>
              <a:gd name="connsiteY2" fmla="*/ 663675 h 948299"/>
              <a:gd name="connsiteX3" fmla="*/ 234645 w 455374"/>
              <a:gd name="connsiteY3" fmla="*/ 562075 h 948299"/>
              <a:gd name="connsiteX4" fmla="*/ 2870 w 455374"/>
              <a:gd name="connsiteY4" fmla="*/ 946250 h 948299"/>
              <a:gd name="connsiteX5" fmla="*/ 120345 w 455374"/>
              <a:gd name="connsiteY5" fmla="*/ 701775 h 948299"/>
              <a:gd name="connsiteX6" fmla="*/ 342595 w 455374"/>
              <a:gd name="connsiteY6" fmla="*/ 425550 h 948299"/>
              <a:gd name="connsiteX7" fmla="*/ 453720 w 455374"/>
              <a:gd name="connsiteY7" fmla="*/ 231875 h 948299"/>
              <a:gd name="connsiteX8" fmla="*/ 263220 w 455374"/>
              <a:gd name="connsiteY8" fmla="*/ 100 h 948299"/>
              <a:gd name="connsiteX9" fmla="*/ 418795 w 455374"/>
              <a:gd name="connsiteY9" fmla="*/ 260450 h 948299"/>
              <a:gd name="connsiteX10" fmla="*/ 285445 w 455374"/>
              <a:gd name="connsiteY10" fmla="*/ 254100 h 94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374" h="948299">
                <a:moveTo>
                  <a:pt x="285445" y="254100"/>
                </a:moveTo>
                <a:cubicBezTo>
                  <a:pt x="265866" y="283733"/>
                  <a:pt x="335187" y="369988"/>
                  <a:pt x="301320" y="438250"/>
                </a:cubicBezTo>
                <a:cubicBezTo>
                  <a:pt x="267453" y="506512"/>
                  <a:pt x="93357" y="643038"/>
                  <a:pt x="82245" y="663675"/>
                </a:cubicBezTo>
                <a:cubicBezTo>
                  <a:pt x="71133" y="684312"/>
                  <a:pt x="247874" y="514979"/>
                  <a:pt x="234645" y="562075"/>
                </a:cubicBezTo>
                <a:cubicBezTo>
                  <a:pt x="221416" y="609171"/>
                  <a:pt x="21920" y="922967"/>
                  <a:pt x="2870" y="946250"/>
                </a:cubicBezTo>
                <a:cubicBezTo>
                  <a:pt x="-16180" y="969533"/>
                  <a:pt x="63724" y="788558"/>
                  <a:pt x="120345" y="701775"/>
                </a:cubicBezTo>
                <a:cubicBezTo>
                  <a:pt x="176966" y="614992"/>
                  <a:pt x="287033" y="503867"/>
                  <a:pt x="342595" y="425550"/>
                </a:cubicBezTo>
                <a:cubicBezTo>
                  <a:pt x="398158" y="347233"/>
                  <a:pt x="466949" y="302783"/>
                  <a:pt x="453720" y="231875"/>
                </a:cubicBezTo>
                <a:cubicBezTo>
                  <a:pt x="440491" y="160967"/>
                  <a:pt x="269041" y="-4662"/>
                  <a:pt x="263220" y="100"/>
                </a:cubicBezTo>
                <a:cubicBezTo>
                  <a:pt x="257399" y="4862"/>
                  <a:pt x="409270" y="212825"/>
                  <a:pt x="418795" y="260450"/>
                </a:cubicBezTo>
                <a:cubicBezTo>
                  <a:pt x="428320" y="308075"/>
                  <a:pt x="305024" y="224467"/>
                  <a:pt x="285445" y="254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F711FF9-F9D3-6E97-8287-BECCB032BBB9}"/>
              </a:ext>
            </a:extLst>
          </p:cNvPr>
          <p:cNvSpPr/>
          <p:nvPr/>
        </p:nvSpPr>
        <p:spPr>
          <a:xfrm>
            <a:off x="5823368" y="5777250"/>
            <a:ext cx="753392" cy="189005"/>
          </a:xfrm>
          <a:custGeom>
            <a:avLst/>
            <a:gdLst>
              <a:gd name="connsiteX0" fmla="*/ 15457 w 753392"/>
              <a:gd name="connsiteY0" fmla="*/ 4425 h 189005"/>
              <a:gd name="connsiteX1" fmla="*/ 69432 w 753392"/>
              <a:gd name="connsiteY1" fmla="*/ 48875 h 189005"/>
              <a:gd name="connsiteX2" fmla="*/ 332957 w 753392"/>
              <a:gd name="connsiteY2" fmla="*/ 188575 h 189005"/>
              <a:gd name="connsiteX3" fmla="*/ 574257 w 753392"/>
              <a:gd name="connsiteY3" fmla="*/ 93325 h 189005"/>
              <a:gd name="connsiteX4" fmla="*/ 615532 w 753392"/>
              <a:gd name="connsiteY4" fmla="*/ 115550 h 189005"/>
              <a:gd name="connsiteX5" fmla="*/ 748882 w 753392"/>
              <a:gd name="connsiteY5" fmla="*/ 67925 h 189005"/>
              <a:gd name="connsiteX6" fmla="*/ 431382 w 753392"/>
              <a:gd name="connsiteY6" fmla="*/ 144125 h 189005"/>
              <a:gd name="connsiteX7" fmla="*/ 301207 w 753392"/>
              <a:gd name="connsiteY7" fmla="*/ 144125 h 189005"/>
              <a:gd name="connsiteX8" fmla="*/ 15457 w 753392"/>
              <a:gd name="connsiteY8" fmla="*/ 4425 h 1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392" h="189005">
                <a:moveTo>
                  <a:pt x="15457" y="4425"/>
                </a:moveTo>
                <a:cubicBezTo>
                  <a:pt x="-23172" y="-11450"/>
                  <a:pt x="16515" y="18183"/>
                  <a:pt x="69432" y="48875"/>
                </a:cubicBezTo>
                <a:cubicBezTo>
                  <a:pt x="122349" y="79567"/>
                  <a:pt x="248820" y="181167"/>
                  <a:pt x="332957" y="188575"/>
                </a:cubicBezTo>
                <a:cubicBezTo>
                  <a:pt x="417094" y="195983"/>
                  <a:pt x="527161" y="105496"/>
                  <a:pt x="574257" y="93325"/>
                </a:cubicBezTo>
                <a:cubicBezTo>
                  <a:pt x="621353" y="81154"/>
                  <a:pt x="586428" y="119783"/>
                  <a:pt x="615532" y="115550"/>
                </a:cubicBezTo>
                <a:cubicBezTo>
                  <a:pt x="644636" y="111317"/>
                  <a:pt x="779573" y="63163"/>
                  <a:pt x="748882" y="67925"/>
                </a:cubicBezTo>
                <a:cubicBezTo>
                  <a:pt x="718191" y="72687"/>
                  <a:pt x="505994" y="131425"/>
                  <a:pt x="431382" y="144125"/>
                </a:cubicBezTo>
                <a:cubicBezTo>
                  <a:pt x="356770" y="156825"/>
                  <a:pt x="369469" y="163704"/>
                  <a:pt x="301207" y="144125"/>
                </a:cubicBezTo>
                <a:cubicBezTo>
                  <a:pt x="232945" y="124546"/>
                  <a:pt x="54086" y="20300"/>
                  <a:pt x="15457" y="4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342E9BA-629B-3D49-D982-5F4EC34687BF}"/>
              </a:ext>
            </a:extLst>
          </p:cNvPr>
          <p:cNvSpPr/>
          <p:nvPr/>
        </p:nvSpPr>
        <p:spPr>
          <a:xfrm>
            <a:off x="6133961" y="5844160"/>
            <a:ext cx="752881" cy="367966"/>
          </a:xfrm>
          <a:custGeom>
            <a:avLst/>
            <a:gdLst>
              <a:gd name="connsiteX0" fmla="*/ 3314 w 752881"/>
              <a:gd name="connsiteY0" fmla="*/ 331215 h 367966"/>
              <a:gd name="connsiteX1" fmla="*/ 57289 w 752881"/>
              <a:gd name="connsiteY1" fmla="*/ 337565 h 367966"/>
              <a:gd name="connsiteX2" fmla="*/ 314464 w 752881"/>
              <a:gd name="connsiteY2" fmla="*/ 356615 h 367966"/>
              <a:gd name="connsiteX3" fmla="*/ 498614 w 752881"/>
              <a:gd name="connsiteY3" fmla="*/ 188340 h 367966"/>
              <a:gd name="connsiteX4" fmla="*/ 504964 w 752881"/>
              <a:gd name="connsiteY4" fmla="*/ 270890 h 367966"/>
              <a:gd name="connsiteX5" fmla="*/ 752614 w 752881"/>
              <a:gd name="connsiteY5" fmla="*/ 1015 h 367966"/>
              <a:gd name="connsiteX6" fmla="*/ 549414 w 752881"/>
              <a:gd name="connsiteY6" fmla="*/ 185165 h 367966"/>
              <a:gd name="connsiteX7" fmla="*/ 381139 w 752881"/>
              <a:gd name="connsiteY7" fmla="*/ 350265 h 367966"/>
              <a:gd name="connsiteX8" fmla="*/ 174764 w 752881"/>
              <a:gd name="connsiteY8" fmla="*/ 362965 h 367966"/>
              <a:gd name="connsiteX9" fmla="*/ 3314 w 752881"/>
              <a:gd name="connsiteY9" fmla="*/ 331215 h 36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2881" h="367966">
                <a:moveTo>
                  <a:pt x="3314" y="331215"/>
                </a:moveTo>
                <a:cubicBezTo>
                  <a:pt x="-16265" y="326982"/>
                  <a:pt x="57289" y="337565"/>
                  <a:pt x="57289" y="337565"/>
                </a:cubicBezTo>
                <a:cubicBezTo>
                  <a:pt x="109147" y="341798"/>
                  <a:pt x="240910" y="381486"/>
                  <a:pt x="314464" y="356615"/>
                </a:cubicBezTo>
                <a:cubicBezTo>
                  <a:pt x="388018" y="331744"/>
                  <a:pt x="466864" y="202627"/>
                  <a:pt x="498614" y="188340"/>
                </a:cubicBezTo>
                <a:cubicBezTo>
                  <a:pt x="530364" y="174052"/>
                  <a:pt x="462631" y="302111"/>
                  <a:pt x="504964" y="270890"/>
                </a:cubicBezTo>
                <a:cubicBezTo>
                  <a:pt x="547297" y="239669"/>
                  <a:pt x="745206" y="15302"/>
                  <a:pt x="752614" y="1015"/>
                </a:cubicBezTo>
                <a:cubicBezTo>
                  <a:pt x="760022" y="-13272"/>
                  <a:pt x="611326" y="126957"/>
                  <a:pt x="549414" y="185165"/>
                </a:cubicBezTo>
                <a:cubicBezTo>
                  <a:pt x="487502" y="243373"/>
                  <a:pt x="443581" y="320632"/>
                  <a:pt x="381139" y="350265"/>
                </a:cubicBezTo>
                <a:cubicBezTo>
                  <a:pt x="318697" y="379898"/>
                  <a:pt x="236676" y="363494"/>
                  <a:pt x="174764" y="362965"/>
                </a:cubicBezTo>
                <a:cubicBezTo>
                  <a:pt x="112852" y="362436"/>
                  <a:pt x="22893" y="335448"/>
                  <a:pt x="3314" y="33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464612C-4392-2BA1-B1F6-1678F37E402D}"/>
              </a:ext>
            </a:extLst>
          </p:cNvPr>
          <p:cNvSpPr/>
          <p:nvPr/>
        </p:nvSpPr>
        <p:spPr>
          <a:xfrm>
            <a:off x="3072317" y="5556241"/>
            <a:ext cx="652319" cy="525466"/>
          </a:xfrm>
          <a:custGeom>
            <a:avLst/>
            <a:gdLst>
              <a:gd name="connsiteX0" fmla="*/ 188408 w 652319"/>
              <a:gd name="connsiteY0" fmla="*/ 9 h 525466"/>
              <a:gd name="connsiteX1" fmla="*/ 86808 w 652319"/>
              <a:gd name="connsiteY1" fmla="*/ 254009 h 525466"/>
              <a:gd name="connsiteX2" fmla="*/ 153483 w 652319"/>
              <a:gd name="connsiteY2" fmla="*/ 390534 h 525466"/>
              <a:gd name="connsiteX3" fmla="*/ 115383 w 652319"/>
              <a:gd name="connsiteY3" fmla="*/ 504834 h 525466"/>
              <a:gd name="connsiteX4" fmla="*/ 197933 w 652319"/>
              <a:gd name="connsiteY4" fmla="*/ 431809 h 525466"/>
              <a:gd name="connsiteX5" fmla="*/ 150308 w 652319"/>
              <a:gd name="connsiteY5" fmla="*/ 514359 h 525466"/>
              <a:gd name="connsiteX6" fmla="*/ 651958 w 652319"/>
              <a:gd name="connsiteY6" fmla="*/ 136534 h 525466"/>
              <a:gd name="connsiteX7" fmla="*/ 229683 w 652319"/>
              <a:gd name="connsiteY7" fmla="*/ 415934 h 525466"/>
              <a:gd name="connsiteX8" fmla="*/ 159833 w 652319"/>
              <a:gd name="connsiteY8" fmla="*/ 419109 h 525466"/>
              <a:gd name="connsiteX9" fmla="*/ 1083 w 652319"/>
              <a:gd name="connsiteY9" fmla="*/ 396884 h 525466"/>
              <a:gd name="connsiteX10" fmla="*/ 89983 w 652319"/>
              <a:gd name="connsiteY10" fmla="*/ 212734 h 525466"/>
              <a:gd name="connsiteX11" fmla="*/ 89983 w 652319"/>
              <a:gd name="connsiteY11" fmla="*/ 263534 h 525466"/>
              <a:gd name="connsiteX12" fmla="*/ 188408 w 652319"/>
              <a:gd name="connsiteY12" fmla="*/ 9 h 52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319" h="525466">
                <a:moveTo>
                  <a:pt x="188408" y="9"/>
                </a:moveTo>
                <a:cubicBezTo>
                  <a:pt x="187879" y="-1578"/>
                  <a:pt x="92629" y="188922"/>
                  <a:pt x="86808" y="254009"/>
                </a:cubicBezTo>
                <a:cubicBezTo>
                  <a:pt x="80987" y="319096"/>
                  <a:pt x="148721" y="348730"/>
                  <a:pt x="153483" y="390534"/>
                </a:cubicBezTo>
                <a:cubicBezTo>
                  <a:pt x="158245" y="432338"/>
                  <a:pt x="107975" y="497955"/>
                  <a:pt x="115383" y="504834"/>
                </a:cubicBezTo>
                <a:cubicBezTo>
                  <a:pt x="122791" y="511713"/>
                  <a:pt x="192112" y="430222"/>
                  <a:pt x="197933" y="431809"/>
                </a:cubicBezTo>
                <a:cubicBezTo>
                  <a:pt x="203754" y="433397"/>
                  <a:pt x="74637" y="563572"/>
                  <a:pt x="150308" y="514359"/>
                </a:cubicBezTo>
                <a:cubicBezTo>
                  <a:pt x="225979" y="465147"/>
                  <a:pt x="638729" y="152938"/>
                  <a:pt x="651958" y="136534"/>
                </a:cubicBezTo>
                <a:cubicBezTo>
                  <a:pt x="665187" y="120130"/>
                  <a:pt x="311704" y="368838"/>
                  <a:pt x="229683" y="415934"/>
                </a:cubicBezTo>
                <a:cubicBezTo>
                  <a:pt x="147662" y="463030"/>
                  <a:pt x="197933" y="422284"/>
                  <a:pt x="159833" y="419109"/>
                </a:cubicBezTo>
                <a:cubicBezTo>
                  <a:pt x="121733" y="415934"/>
                  <a:pt x="12725" y="431280"/>
                  <a:pt x="1083" y="396884"/>
                </a:cubicBezTo>
                <a:cubicBezTo>
                  <a:pt x="-10559" y="362488"/>
                  <a:pt x="75166" y="234959"/>
                  <a:pt x="89983" y="212734"/>
                </a:cubicBezTo>
                <a:cubicBezTo>
                  <a:pt x="104800" y="190509"/>
                  <a:pt x="78871" y="294755"/>
                  <a:pt x="89983" y="263534"/>
                </a:cubicBezTo>
                <a:cubicBezTo>
                  <a:pt x="101095" y="232313"/>
                  <a:pt x="188937" y="1596"/>
                  <a:pt x="18840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E0340475-EA76-97AF-663B-B0A63D44BC63}"/>
              </a:ext>
            </a:extLst>
          </p:cNvPr>
          <p:cNvSpPr/>
          <p:nvPr/>
        </p:nvSpPr>
        <p:spPr>
          <a:xfrm>
            <a:off x="6473790" y="5355808"/>
            <a:ext cx="315429" cy="503560"/>
          </a:xfrm>
          <a:custGeom>
            <a:avLst/>
            <a:gdLst>
              <a:gd name="connsiteX0" fmla="*/ 35 w 315429"/>
              <a:gd name="connsiteY0" fmla="*/ 260767 h 503560"/>
              <a:gd name="connsiteX1" fmla="*/ 123860 w 315429"/>
              <a:gd name="connsiteY1" fmla="*/ 381417 h 503560"/>
              <a:gd name="connsiteX2" fmla="*/ 44485 w 315429"/>
              <a:gd name="connsiteY2" fmla="*/ 498892 h 503560"/>
              <a:gd name="connsiteX3" fmla="*/ 209585 w 315429"/>
              <a:gd name="connsiteY3" fmla="*/ 213142 h 503560"/>
              <a:gd name="connsiteX4" fmla="*/ 314360 w 315429"/>
              <a:gd name="connsiteY4" fmla="*/ 417 h 503560"/>
              <a:gd name="connsiteX5" fmla="*/ 146085 w 315429"/>
              <a:gd name="connsiteY5" fmla="*/ 267117 h 503560"/>
              <a:gd name="connsiteX6" fmla="*/ 111160 w 315429"/>
              <a:gd name="connsiteY6" fmla="*/ 286167 h 503560"/>
              <a:gd name="connsiteX7" fmla="*/ 35 w 315429"/>
              <a:gd name="connsiteY7" fmla="*/ 260767 h 5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429" h="503560">
                <a:moveTo>
                  <a:pt x="35" y="260767"/>
                </a:moveTo>
                <a:cubicBezTo>
                  <a:pt x="2152" y="276642"/>
                  <a:pt x="116452" y="341730"/>
                  <a:pt x="123860" y="381417"/>
                </a:cubicBezTo>
                <a:cubicBezTo>
                  <a:pt x="131268" y="421104"/>
                  <a:pt x="30198" y="526938"/>
                  <a:pt x="44485" y="498892"/>
                </a:cubicBezTo>
                <a:cubicBezTo>
                  <a:pt x="58773" y="470846"/>
                  <a:pt x="164606" y="296221"/>
                  <a:pt x="209585" y="213142"/>
                </a:cubicBezTo>
                <a:cubicBezTo>
                  <a:pt x="254564" y="130063"/>
                  <a:pt x="324943" y="-8579"/>
                  <a:pt x="314360" y="417"/>
                </a:cubicBezTo>
                <a:cubicBezTo>
                  <a:pt x="303777" y="9413"/>
                  <a:pt x="179952" y="219492"/>
                  <a:pt x="146085" y="267117"/>
                </a:cubicBezTo>
                <a:cubicBezTo>
                  <a:pt x="112218" y="314742"/>
                  <a:pt x="130210" y="284050"/>
                  <a:pt x="111160" y="286167"/>
                </a:cubicBezTo>
                <a:cubicBezTo>
                  <a:pt x="92110" y="288284"/>
                  <a:pt x="-2082" y="244892"/>
                  <a:pt x="35" y="260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DB74C8E7-1863-FB99-FC26-99C1A1EA5378}"/>
              </a:ext>
            </a:extLst>
          </p:cNvPr>
          <p:cNvSpPr/>
          <p:nvPr/>
        </p:nvSpPr>
        <p:spPr>
          <a:xfrm>
            <a:off x="6821013" y="4990400"/>
            <a:ext cx="167181" cy="947894"/>
          </a:xfrm>
          <a:custGeom>
            <a:avLst/>
            <a:gdLst>
              <a:gd name="connsiteX0" fmla="*/ 122712 w 167181"/>
              <a:gd name="connsiteY0" fmla="*/ 10225 h 947894"/>
              <a:gd name="connsiteX1" fmla="*/ 167162 w 167181"/>
              <a:gd name="connsiteY1" fmla="*/ 365825 h 947894"/>
              <a:gd name="connsiteX2" fmla="*/ 116362 w 167181"/>
              <a:gd name="connsiteY2" fmla="*/ 578550 h 947894"/>
              <a:gd name="connsiteX3" fmla="*/ 141762 w 167181"/>
              <a:gd name="connsiteY3" fmla="*/ 534100 h 947894"/>
              <a:gd name="connsiteX4" fmla="*/ 2062 w 167181"/>
              <a:gd name="connsiteY4" fmla="*/ 946850 h 947894"/>
              <a:gd name="connsiteX5" fmla="*/ 62387 w 167181"/>
              <a:gd name="connsiteY5" fmla="*/ 642050 h 947894"/>
              <a:gd name="connsiteX6" fmla="*/ 119537 w 167181"/>
              <a:gd name="connsiteY6" fmla="*/ 324550 h 947894"/>
              <a:gd name="connsiteX7" fmla="*/ 138587 w 167181"/>
              <a:gd name="connsiteY7" fmla="*/ 429325 h 947894"/>
              <a:gd name="connsiteX8" fmla="*/ 144937 w 167181"/>
              <a:gd name="connsiteY8" fmla="*/ 127700 h 947894"/>
              <a:gd name="connsiteX9" fmla="*/ 122712 w 167181"/>
              <a:gd name="connsiteY9" fmla="*/ 10225 h 9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181" h="947894">
                <a:moveTo>
                  <a:pt x="122712" y="10225"/>
                </a:moveTo>
                <a:cubicBezTo>
                  <a:pt x="126416" y="49912"/>
                  <a:pt x="168220" y="271104"/>
                  <a:pt x="167162" y="365825"/>
                </a:cubicBezTo>
                <a:cubicBezTo>
                  <a:pt x="166104" y="460546"/>
                  <a:pt x="120595" y="550504"/>
                  <a:pt x="116362" y="578550"/>
                </a:cubicBezTo>
                <a:cubicBezTo>
                  <a:pt x="112129" y="606596"/>
                  <a:pt x="160812" y="472717"/>
                  <a:pt x="141762" y="534100"/>
                </a:cubicBezTo>
                <a:cubicBezTo>
                  <a:pt x="122712" y="595483"/>
                  <a:pt x="15291" y="928858"/>
                  <a:pt x="2062" y="946850"/>
                </a:cubicBezTo>
                <a:cubicBezTo>
                  <a:pt x="-11167" y="964842"/>
                  <a:pt x="42808" y="745767"/>
                  <a:pt x="62387" y="642050"/>
                </a:cubicBezTo>
                <a:cubicBezTo>
                  <a:pt x="81966" y="538333"/>
                  <a:pt x="106837" y="360004"/>
                  <a:pt x="119537" y="324550"/>
                </a:cubicBezTo>
                <a:cubicBezTo>
                  <a:pt x="132237" y="289096"/>
                  <a:pt x="134354" y="462133"/>
                  <a:pt x="138587" y="429325"/>
                </a:cubicBezTo>
                <a:cubicBezTo>
                  <a:pt x="142820" y="396517"/>
                  <a:pt x="148112" y="201254"/>
                  <a:pt x="144937" y="127700"/>
                </a:cubicBezTo>
                <a:cubicBezTo>
                  <a:pt x="141762" y="54146"/>
                  <a:pt x="119008" y="-29462"/>
                  <a:pt x="122712" y="10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0B100D15-9894-EDEA-7129-2962AF31EE38}"/>
              </a:ext>
            </a:extLst>
          </p:cNvPr>
          <p:cNvSpPr/>
          <p:nvPr/>
        </p:nvSpPr>
        <p:spPr>
          <a:xfrm>
            <a:off x="6391260" y="6137089"/>
            <a:ext cx="343313" cy="232873"/>
          </a:xfrm>
          <a:custGeom>
            <a:avLst/>
            <a:gdLst>
              <a:gd name="connsiteX0" fmla="*/ 342915 w 343313"/>
              <a:gd name="connsiteY0" fmla="*/ 101786 h 232873"/>
              <a:gd name="connsiteX1" fmla="*/ 180990 w 343313"/>
              <a:gd name="connsiteY1" fmla="*/ 197036 h 232873"/>
              <a:gd name="connsiteX2" fmla="*/ 15 w 343313"/>
              <a:gd name="connsiteY2" fmla="*/ 231961 h 232873"/>
              <a:gd name="connsiteX3" fmla="*/ 171465 w 343313"/>
              <a:gd name="connsiteY3" fmla="*/ 165286 h 232873"/>
              <a:gd name="connsiteX4" fmla="*/ 301640 w 343313"/>
              <a:gd name="connsiteY4" fmla="*/ 186 h 232873"/>
              <a:gd name="connsiteX5" fmla="*/ 133365 w 343313"/>
              <a:gd name="connsiteY5" fmla="*/ 200211 h 232873"/>
              <a:gd name="connsiteX6" fmla="*/ 342915 w 343313"/>
              <a:gd name="connsiteY6" fmla="*/ 101786 h 23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313" h="232873">
                <a:moveTo>
                  <a:pt x="342915" y="101786"/>
                </a:moveTo>
                <a:cubicBezTo>
                  <a:pt x="350853" y="101257"/>
                  <a:pt x="238140" y="175340"/>
                  <a:pt x="180990" y="197036"/>
                </a:cubicBezTo>
                <a:cubicBezTo>
                  <a:pt x="123840" y="218732"/>
                  <a:pt x="1602" y="237253"/>
                  <a:pt x="15" y="231961"/>
                </a:cubicBezTo>
                <a:cubicBezTo>
                  <a:pt x="-1572" y="226669"/>
                  <a:pt x="121194" y="203915"/>
                  <a:pt x="171465" y="165286"/>
                </a:cubicBezTo>
                <a:cubicBezTo>
                  <a:pt x="221736" y="126657"/>
                  <a:pt x="307990" y="-5635"/>
                  <a:pt x="301640" y="186"/>
                </a:cubicBezTo>
                <a:cubicBezTo>
                  <a:pt x="295290" y="6007"/>
                  <a:pt x="125427" y="183807"/>
                  <a:pt x="133365" y="200211"/>
                </a:cubicBezTo>
                <a:cubicBezTo>
                  <a:pt x="141302" y="216615"/>
                  <a:pt x="334977" y="102315"/>
                  <a:pt x="342915" y="10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DD43E970-CDAE-5024-C90F-AF74EFFBA4A9}"/>
              </a:ext>
            </a:extLst>
          </p:cNvPr>
          <p:cNvSpPr/>
          <p:nvPr/>
        </p:nvSpPr>
        <p:spPr>
          <a:xfrm>
            <a:off x="6041322" y="6895775"/>
            <a:ext cx="372630" cy="902072"/>
          </a:xfrm>
          <a:custGeom>
            <a:avLst/>
            <a:gdLst>
              <a:gd name="connsiteX0" fmla="*/ 372178 w 372630"/>
              <a:gd name="connsiteY0" fmla="*/ 325 h 902072"/>
              <a:gd name="connsiteX1" fmla="*/ 178503 w 372630"/>
              <a:gd name="connsiteY1" fmla="*/ 400375 h 902072"/>
              <a:gd name="connsiteX2" fmla="*/ 111828 w 372630"/>
              <a:gd name="connsiteY2" fmla="*/ 644850 h 902072"/>
              <a:gd name="connsiteX3" fmla="*/ 134053 w 372630"/>
              <a:gd name="connsiteY3" fmla="*/ 571825 h 902072"/>
              <a:gd name="connsiteX4" fmla="*/ 703 w 372630"/>
              <a:gd name="connsiteY4" fmla="*/ 902025 h 902072"/>
              <a:gd name="connsiteX5" fmla="*/ 83253 w 372630"/>
              <a:gd name="connsiteY5" fmla="*/ 594050 h 902072"/>
              <a:gd name="connsiteX6" fmla="*/ 124528 w 372630"/>
              <a:gd name="connsiteY6" fmla="*/ 324175 h 902072"/>
              <a:gd name="connsiteX7" fmla="*/ 118178 w 372630"/>
              <a:gd name="connsiteY7" fmla="*/ 470225 h 902072"/>
              <a:gd name="connsiteX8" fmla="*/ 372178 w 372630"/>
              <a:gd name="connsiteY8" fmla="*/ 325 h 90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630" h="902072">
                <a:moveTo>
                  <a:pt x="372178" y="325"/>
                </a:moveTo>
                <a:cubicBezTo>
                  <a:pt x="382232" y="-11317"/>
                  <a:pt x="221895" y="292954"/>
                  <a:pt x="178503" y="400375"/>
                </a:cubicBezTo>
                <a:cubicBezTo>
                  <a:pt x="135111" y="507796"/>
                  <a:pt x="119236" y="616275"/>
                  <a:pt x="111828" y="644850"/>
                </a:cubicBezTo>
                <a:cubicBezTo>
                  <a:pt x="104420" y="673425"/>
                  <a:pt x="152574" y="528963"/>
                  <a:pt x="134053" y="571825"/>
                </a:cubicBezTo>
                <a:cubicBezTo>
                  <a:pt x="115532" y="614688"/>
                  <a:pt x="9170" y="898321"/>
                  <a:pt x="703" y="902025"/>
                </a:cubicBezTo>
                <a:cubicBezTo>
                  <a:pt x="-7764" y="905729"/>
                  <a:pt x="62616" y="690358"/>
                  <a:pt x="83253" y="594050"/>
                </a:cubicBezTo>
                <a:cubicBezTo>
                  <a:pt x="103890" y="497742"/>
                  <a:pt x="118707" y="344812"/>
                  <a:pt x="124528" y="324175"/>
                </a:cubicBezTo>
                <a:cubicBezTo>
                  <a:pt x="130349" y="303538"/>
                  <a:pt x="76903" y="524200"/>
                  <a:pt x="118178" y="470225"/>
                </a:cubicBezTo>
                <a:cubicBezTo>
                  <a:pt x="159453" y="416250"/>
                  <a:pt x="362124" y="11967"/>
                  <a:pt x="37217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78457C1A-E652-75C8-2555-19E20A947281}"/>
              </a:ext>
            </a:extLst>
          </p:cNvPr>
          <p:cNvSpPr/>
          <p:nvPr/>
        </p:nvSpPr>
        <p:spPr>
          <a:xfrm>
            <a:off x="6312018" y="2497407"/>
            <a:ext cx="727994" cy="1828833"/>
          </a:xfrm>
          <a:custGeom>
            <a:avLst/>
            <a:gdLst>
              <a:gd name="connsiteX0" fmla="*/ 19414 w 727994"/>
              <a:gd name="connsiteY0" fmla="*/ 655696 h 1828833"/>
              <a:gd name="connsiteX1" fmla="*/ 120313 w 727994"/>
              <a:gd name="connsiteY1" fmla="*/ 706146 h 1828833"/>
              <a:gd name="connsiteX2" fmla="*/ 536523 w 727994"/>
              <a:gd name="connsiteY2" fmla="*/ 1116050 h 1828833"/>
              <a:gd name="connsiteX3" fmla="*/ 631116 w 727994"/>
              <a:gd name="connsiteY3" fmla="*/ 1059294 h 1828833"/>
              <a:gd name="connsiteX4" fmla="*/ 725709 w 727994"/>
              <a:gd name="connsiteY4" fmla="*/ 1462891 h 1828833"/>
              <a:gd name="connsiteX5" fmla="*/ 694178 w 727994"/>
              <a:gd name="connsiteY5" fmla="*/ 1330461 h 1828833"/>
              <a:gd name="connsiteX6" fmla="*/ 643728 w 727994"/>
              <a:gd name="connsiteY6" fmla="*/ 1828651 h 1828833"/>
              <a:gd name="connsiteX7" fmla="*/ 675259 w 727994"/>
              <a:gd name="connsiteY7" fmla="*/ 1267399 h 1828833"/>
              <a:gd name="connsiteX8" fmla="*/ 429317 w 727994"/>
              <a:gd name="connsiteY8" fmla="*/ 712452 h 1828833"/>
              <a:gd name="connsiteX9" fmla="*/ 353643 w 727994"/>
              <a:gd name="connsiteY9" fmla="*/ 226874 h 1828833"/>
              <a:gd name="connsiteX10" fmla="*/ 385174 w 727994"/>
              <a:gd name="connsiteY10" fmla="*/ 12463 h 1828833"/>
              <a:gd name="connsiteX11" fmla="*/ 334724 w 727994"/>
              <a:gd name="connsiteY11" fmla="*/ 573716 h 1828833"/>
              <a:gd name="connsiteX12" fmla="*/ 271662 w 727994"/>
              <a:gd name="connsiteY12" fmla="*/ 712452 h 1828833"/>
              <a:gd name="connsiteX13" fmla="*/ 448236 w 727994"/>
              <a:gd name="connsiteY13" fmla="*/ 863801 h 1828833"/>
              <a:gd name="connsiteX14" fmla="*/ 19414 w 727994"/>
              <a:gd name="connsiteY14" fmla="*/ 655696 h 182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7994" h="1828833">
                <a:moveTo>
                  <a:pt x="19414" y="655696"/>
                </a:moveTo>
                <a:cubicBezTo>
                  <a:pt x="-35240" y="629420"/>
                  <a:pt x="34128" y="629420"/>
                  <a:pt x="120313" y="706146"/>
                </a:cubicBezTo>
                <a:cubicBezTo>
                  <a:pt x="206498" y="782872"/>
                  <a:pt x="451389" y="1057192"/>
                  <a:pt x="536523" y="1116050"/>
                </a:cubicBezTo>
                <a:cubicBezTo>
                  <a:pt x="621657" y="1174908"/>
                  <a:pt x="599585" y="1001487"/>
                  <a:pt x="631116" y="1059294"/>
                </a:cubicBezTo>
                <a:cubicBezTo>
                  <a:pt x="662647" y="1117101"/>
                  <a:pt x="715199" y="1417697"/>
                  <a:pt x="725709" y="1462891"/>
                </a:cubicBezTo>
                <a:cubicBezTo>
                  <a:pt x="736219" y="1508085"/>
                  <a:pt x="707841" y="1269501"/>
                  <a:pt x="694178" y="1330461"/>
                </a:cubicBezTo>
                <a:cubicBezTo>
                  <a:pt x="680515" y="1391421"/>
                  <a:pt x="646881" y="1839161"/>
                  <a:pt x="643728" y="1828651"/>
                </a:cubicBezTo>
                <a:cubicBezTo>
                  <a:pt x="640575" y="1818141"/>
                  <a:pt x="710994" y="1453432"/>
                  <a:pt x="675259" y="1267399"/>
                </a:cubicBezTo>
                <a:cubicBezTo>
                  <a:pt x="639524" y="1081366"/>
                  <a:pt x="482920" y="885873"/>
                  <a:pt x="429317" y="712452"/>
                </a:cubicBezTo>
                <a:cubicBezTo>
                  <a:pt x="375714" y="539031"/>
                  <a:pt x="361000" y="343539"/>
                  <a:pt x="353643" y="226874"/>
                </a:cubicBezTo>
                <a:cubicBezTo>
                  <a:pt x="346286" y="110209"/>
                  <a:pt x="388327" y="-45344"/>
                  <a:pt x="385174" y="12463"/>
                </a:cubicBezTo>
                <a:cubicBezTo>
                  <a:pt x="382021" y="70270"/>
                  <a:pt x="353643" y="457051"/>
                  <a:pt x="334724" y="573716"/>
                </a:cubicBezTo>
                <a:cubicBezTo>
                  <a:pt x="315805" y="690381"/>
                  <a:pt x="252743" y="664105"/>
                  <a:pt x="271662" y="712452"/>
                </a:cubicBezTo>
                <a:cubicBezTo>
                  <a:pt x="290581" y="760799"/>
                  <a:pt x="483971" y="874311"/>
                  <a:pt x="448236" y="863801"/>
                </a:cubicBezTo>
                <a:cubicBezTo>
                  <a:pt x="412501" y="853291"/>
                  <a:pt x="74068" y="681972"/>
                  <a:pt x="19414" y="655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0948812-B9D1-8225-8CD9-A806814231E2}"/>
              </a:ext>
            </a:extLst>
          </p:cNvPr>
          <p:cNvSpPr/>
          <p:nvPr/>
        </p:nvSpPr>
        <p:spPr>
          <a:xfrm>
            <a:off x="3020014" y="2337715"/>
            <a:ext cx="947057" cy="1212682"/>
          </a:xfrm>
          <a:custGeom>
            <a:avLst/>
            <a:gdLst>
              <a:gd name="connsiteX0" fmla="*/ 946590 w 947057"/>
              <a:gd name="connsiteY0" fmla="*/ 39725 h 1212682"/>
              <a:gd name="connsiteX1" fmla="*/ 423175 w 947057"/>
              <a:gd name="connsiteY1" fmla="*/ 33419 h 1212682"/>
              <a:gd name="connsiteX2" fmla="*/ 353807 w 947057"/>
              <a:gd name="connsiteY2" fmla="*/ 474853 h 1212682"/>
              <a:gd name="connsiteX3" fmla="*/ 82640 w 947057"/>
              <a:gd name="connsiteY3" fmla="*/ 878451 h 1212682"/>
              <a:gd name="connsiteX4" fmla="*/ 215070 w 947057"/>
              <a:gd name="connsiteY4" fmla="*/ 771245 h 1212682"/>
              <a:gd name="connsiteX5" fmla="*/ 659 w 947057"/>
              <a:gd name="connsiteY5" fmla="*/ 1212679 h 1212682"/>
              <a:gd name="connsiteX6" fmla="*/ 145702 w 947057"/>
              <a:gd name="connsiteY6" fmla="*/ 777551 h 1212682"/>
              <a:gd name="connsiteX7" fmla="*/ 76334 w 947057"/>
              <a:gd name="connsiteY7" fmla="*/ 115399 h 1212682"/>
              <a:gd name="connsiteX8" fmla="*/ 233989 w 947057"/>
              <a:gd name="connsiteY8" fmla="*/ 651427 h 1212682"/>
              <a:gd name="connsiteX9" fmla="*/ 360113 w 947057"/>
              <a:gd name="connsiteY9" fmla="*/ 172155 h 1212682"/>
              <a:gd name="connsiteX10" fmla="*/ 322276 w 947057"/>
              <a:gd name="connsiteY10" fmla="*/ 109093 h 1212682"/>
              <a:gd name="connsiteX11" fmla="*/ 946590 w 947057"/>
              <a:gd name="connsiteY11" fmla="*/ 39725 h 121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7057" h="1212682">
                <a:moveTo>
                  <a:pt x="946590" y="39725"/>
                </a:moveTo>
                <a:cubicBezTo>
                  <a:pt x="963406" y="27113"/>
                  <a:pt x="521972" y="-39102"/>
                  <a:pt x="423175" y="33419"/>
                </a:cubicBezTo>
                <a:cubicBezTo>
                  <a:pt x="324378" y="105940"/>
                  <a:pt x="410563" y="334014"/>
                  <a:pt x="353807" y="474853"/>
                </a:cubicBezTo>
                <a:cubicBezTo>
                  <a:pt x="297051" y="615692"/>
                  <a:pt x="105763" y="829052"/>
                  <a:pt x="82640" y="878451"/>
                </a:cubicBezTo>
                <a:cubicBezTo>
                  <a:pt x="59517" y="927850"/>
                  <a:pt x="228733" y="715540"/>
                  <a:pt x="215070" y="771245"/>
                </a:cubicBezTo>
                <a:cubicBezTo>
                  <a:pt x="201406" y="826950"/>
                  <a:pt x="12220" y="1211628"/>
                  <a:pt x="659" y="1212679"/>
                </a:cubicBezTo>
                <a:cubicBezTo>
                  <a:pt x="-10902" y="1213730"/>
                  <a:pt x="133090" y="960431"/>
                  <a:pt x="145702" y="777551"/>
                </a:cubicBezTo>
                <a:cubicBezTo>
                  <a:pt x="158314" y="594671"/>
                  <a:pt x="61619" y="136420"/>
                  <a:pt x="76334" y="115399"/>
                </a:cubicBezTo>
                <a:cubicBezTo>
                  <a:pt x="91049" y="94378"/>
                  <a:pt x="186693" y="641968"/>
                  <a:pt x="233989" y="651427"/>
                </a:cubicBezTo>
                <a:cubicBezTo>
                  <a:pt x="281285" y="660886"/>
                  <a:pt x="345398" y="262544"/>
                  <a:pt x="360113" y="172155"/>
                </a:cubicBezTo>
                <a:cubicBezTo>
                  <a:pt x="374827" y="81766"/>
                  <a:pt x="228734" y="136420"/>
                  <a:pt x="322276" y="109093"/>
                </a:cubicBezTo>
                <a:cubicBezTo>
                  <a:pt x="415818" y="81766"/>
                  <a:pt x="929774" y="52337"/>
                  <a:pt x="946590" y="3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52AAB5A-526B-7268-B2F8-68AFCDD29DCB}"/>
              </a:ext>
            </a:extLst>
          </p:cNvPr>
          <p:cNvSpPr/>
          <p:nvPr/>
        </p:nvSpPr>
        <p:spPr>
          <a:xfrm>
            <a:off x="2642346" y="6179932"/>
            <a:ext cx="466636" cy="1558141"/>
          </a:xfrm>
          <a:custGeom>
            <a:avLst/>
            <a:gdLst>
              <a:gd name="connsiteX0" fmla="*/ 31486 w 466636"/>
              <a:gd name="connsiteY0" fmla="*/ 19069 h 1558141"/>
              <a:gd name="connsiteX1" fmla="*/ 56711 w 466636"/>
              <a:gd name="connsiteY1" fmla="*/ 88438 h 1558141"/>
              <a:gd name="connsiteX2" fmla="*/ 88242 w 466636"/>
              <a:gd name="connsiteY2" fmla="*/ 466810 h 1558141"/>
              <a:gd name="connsiteX3" fmla="*/ 334184 w 466636"/>
              <a:gd name="connsiteY3" fmla="*/ 1046981 h 1558141"/>
              <a:gd name="connsiteX4" fmla="*/ 233284 w 466636"/>
              <a:gd name="connsiteY4" fmla="*/ 971307 h 1558141"/>
              <a:gd name="connsiteX5" fmla="*/ 466614 w 466636"/>
              <a:gd name="connsiteY5" fmla="*/ 1557784 h 1558141"/>
              <a:gd name="connsiteX6" fmla="*/ 245897 w 466636"/>
              <a:gd name="connsiteY6" fmla="*/ 1046981 h 1558141"/>
              <a:gd name="connsiteX7" fmla="*/ 12567 w 466636"/>
              <a:gd name="connsiteY7" fmla="*/ 359605 h 1558141"/>
              <a:gd name="connsiteX8" fmla="*/ 31486 w 466636"/>
              <a:gd name="connsiteY8" fmla="*/ 359605 h 1558141"/>
              <a:gd name="connsiteX9" fmla="*/ 31486 w 466636"/>
              <a:gd name="connsiteY9" fmla="*/ 19069 h 155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636" h="1558141">
                <a:moveTo>
                  <a:pt x="31486" y="19069"/>
                </a:moveTo>
                <a:cubicBezTo>
                  <a:pt x="35690" y="-26125"/>
                  <a:pt x="47252" y="13815"/>
                  <a:pt x="56711" y="88438"/>
                </a:cubicBezTo>
                <a:cubicBezTo>
                  <a:pt x="66170" y="163061"/>
                  <a:pt x="41997" y="307053"/>
                  <a:pt x="88242" y="466810"/>
                </a:cubicBezTo>
                <a:cubicBezTo>
                  <a:pt x="134487" y="626567"/>
                  <a:pt x="310010" y="962898"/>
                  <a:pt x="334184" y="1046981"/>
                </a:cubicBezTo>
                <a:cubicBezTo>
                  <a:pt x="358358" y="1131064"/>
                  <a:pt x="211212" y="886173"/>
                  <a:pt x="233284" y="971307"/>
                </a:cubicBezTo>
                <a:cubicBezTo>
                  <a:pt x="255356" y="1056441"/>
                  <a:pt x="464512" y="1545172"/>
                  <a:pt x="466614" y="1557784"/>
                </a:cubicBezTo>
                <a:cubicBezTo>
                  <a:pt x="468716" y="1570396"/>
                  <a:pt x="321572" y="1246678"/>
                  <a:pt x="245897" y="1046981"/>
                </a:cubicBezTo>
                <a:cubicBezTo>
                  <a:pt x="170223" y="847285"/>
                  <a:pt x="48302" y="474168"/>
                  <a:pt x="12567" y="359605"/>
                </a:cubicBezTo>
                <a:cubicBezTo>
                  <a:pt x="-23168" y="245042"/>
                  <a:pt x="28333" y="414259"/>
                  <a:pt x="31486" y="359605"/>
                </a:cubicBezTo>
                <a:cubicBezTo>
                  <a:pt x="34639" y="304951"/>
                  <a:pt x="27282" y="64263"/>
                  <a:pt x="31486" y="19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276955C8-DB25-2140-3121-8341A57FF213}"/>
              </a:ext>
            </a:extLst>
          </p:cNvPr>
          <p:cNvSpPr/>
          <p:nvPr/>
        </p:nvSpPr>
        <p:spPr>
          <a:xfrm>
            <a:off x="1593869" y="4169067"/>
            <a:ext cx="848540" cy="2384793"/>
          </a:xfrm>
          <a:custGeom>
            <a:avLst/>
            <a:gdLst>
              <a:gd name="connsiteX0" fmla="*/ 443036 w 848540"/>
              <a:gd name="connsiteY0" fmla="*/ 11948 h 2384793"/>
              <a:gd name="connsiteX1" fmla="*/ 266462 w 848540"/>
              <a:gd name="connsiteY1" fmla="*/ 100235 h 2384793"/>
              <a:gd name="connsiteX2" fmla="*/ 146644 w 848540"/>
              <a:gd name="connsiteY2" fmla="*/ 396627 h 2384793"/>
              <a:gd name="connsiteX3" fmla="*/ 165563 w 848540"/>
              <a:gd name="connsiteY3" fmla="*/ 535363 h 2384793"/>
              <a:gd name="connsiteX4" fmla="*/ 89888 w 848540"/>
              <a:gd name="connsiteY4" fmla="*/ 529057 h 2384793"/>
              <a:gd name="connsiteX5" fmla="*/ 203400 w 848540"/>
              <a:gd name="connsiteY5" fmla="*/ 913736 h 2384793"/>
              <a:gd name="connsiteX6" fmla="*/ 304299 w 848540"/>
              <a:gd name="connsiteY6" fmla="*/ 1355170 h 2384793"/>
              <a:gd name="connsiteX7" fmla="*/ 411505 w 848540"/>
              <a:gd name="connsiteY7" fmla="*/ 1607419 h 2384793"/>
              <a:gd name="connsiteX8" fmla="*/ 398892 w 848540"/>
              <a:gd name="connsiteY8" fmla="*/ 1657868 h 2384793"/>
              <a:gd name="connsiteX9" fmla="*/ 480873 w 848540"/>
              <a:gd name="connsiteY9" fmla="*/ 1903810 h 2384793"/>
              <a:gd name="connsiteX10" fmla="*/ 531323 w 848540"/>
              <a:gd name="connsiteY10" fmla="*/ 2238039 h 2384793"/>
              <a:gd name="connsiteX11" fmla="*/ 493485 w 848540"/>
              <a:gd name="connsiteY11" fmla="*/ 2181283 h 2384793"/>
              <a:gd name="connsiteX12" fmla="*/ 846633 w 848540"/>
              <a:gd name="connsiteY12" fmla="*/ 2364163 h 2384793"/>
              <a:gd name="connsiteX13" fmla="*/ 613303 w 848540"/>
              <a:gd name="connsiteY13" fmla="*/ 2187590 h 2384793"/>
              <a:gd name="connsiteX14" fmla="*/ 171869 w 848540"/>
              <a:gd name="connsiteY14" fmla="*/ 655181 h 2384793"/>
              <a:gd name="connsiteX15" fmla="*/ 285381 w 848540"/>
              <a:gd name="connsiteY15" fmla="*/ 194828 h 2384793"/>
              <a:gd name="connsiteX16" fmla="*/ 1601 w 848540"/>
              <a:gd name="connsiteY16" fmla="*/ 333565 h 2384793"/>
              <a:gd name="connsiteX17" fmla="*/ 443036 w 848540"/>
              <a:gd name="connsiteY17" fmla="*/ 11948 h 238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540" h="2384793">
                <a:moveTo>
                  <a:pt x="443036" y="11948"/>
                </a:moveTo>
                <a:cubicBezTo>
                  <a:pt x="487179" y="-26940"/>
                  <a:pt x="315861" y="36122"/>
                  <a:pt x="266462" y="100235"/>
                </a:cubicBezTo>
                <a:cubicBezTo>
                  <a:pt x="217063" y="164348"/>
                  <a:pt x="163460" y="324106"/>
                  <a:pt x="146644" y="396627"/>
                </a:cubicBezTo>
                <a:cubicBezTo>
                  <a:pt x="129827" y="469148"/>
                  <a:pt x="175022" y="513291"/>
                  <a:pt x="165563" y="535363"/>
                </a:cubicBezTo>
                <a:cubicBezTo>
                  <a:pt x="156104" y="557435"/>
                  <a:pt x="83582" y="465995"/>
                  <a:pt x="89888" y="529057"/>
                </a:cubicBezTo>
                <a:cubicBezTo>
                  <a:pt x="96194" y="592119"/>
                  <a:pt x="167665" y="776050"/>
                  <a:pt x="203400" y="913736"/>
                </a:cubicBezTo>
                <a:cubicBezTo>
                  <a:pt x="239135" y="1051422"/>
                  <a:pt x="269615" y="1239556"/>
                  <a:pt x="304299" y="1355170"/>
                </a:cubicBezTo>
                <a:cubicBezTo>
                  <a:pt x="338983" y="1470784"/>
                  <a:pt x="411505" y="1607419"/>
                  <a:pt x="411505" y="1607419"/>
                </a:cubicBezTo>
                <a:cubicBezTo>
                  <a:pt x="427270" y="1657869"/>
                  <a:pt x="387331" y="1608470"/>
                  <a:pt x="398892" y="1657868"/>
                </a:cubicBezTo>
                <a:cubicBezTo>
                  <a:pt x="410453" y="1707266"/>
                  <a:pt x="458801" y="1807115"/>
                  <a:pt x="480873" y="1903810"/>
                </a:cubicBezTo>
                <a:cubicBezTo>
                  <a:pt x="502945" y="2000505"/>
                  <a:pt x="529221" y="2191794"/>
                  <a:pt x="531323" y="2238039"/>
                </a:cubicBezTo>
                <a:cubicBezTo>
                  <a:pt x="533425" y="2284284"/>
                  <a:pt x="440933" y="2160262"/>
                  <a:pt x="493485" y="2181283"/>
                </a:cubicBezTo>
                <a:cubicBezTo>
                  <a:pt x="546037" y="2202304"/>
                  <a:pt x="826663" y="2363112"/>
                  <a:pt x="846633" y="2364163"/>
                </a:cubicBezTo>
                <a:cubicBezTo>
                  <a:pt x="866603" y="2365214"/>
                  <a:pt x="725764" y="2472420"/>
                  <a:pt x="613303" y="2187590"/>
                </a:cubicBezTo>
                <a:cubicBezTo>
                  <a:pt x="500842" y="1902760"/>
                  <a:pt x="226523" y="987308"/>
                  <a:pt x="171869" y="655181"/>
                </a:cubicBezTo>
                <a:cubicBezTo>
                  <a:pt x="117215" y="323054"/>
                  <a:pt x="313759" y="248431"/>
                  <a:pt x="285381" y="194828"/>
                </a:cubicBezTo>
                <a:cubicBezTo>
                  <a:pt x="257003" y="141225"/>
                  <a:pt x="-23624" y="362994"/>
                  <a:pt x="1601" y="333565"/>
                </a:cubicBezTo>
                <a:cubicBezTo>
                  <a:pt x="26826" y="304136"/>
                  <a:pt x="398893" y="50836"/>
                  <a:pt x="443036" y="1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3A0483F5-4588-D41D-2BF7-E4C45431D9BA}"/>
              </a:ext>
            </a:extLst>
          </p:cNvPr>
          <p:cNvSpPr/>
          <p:nvPr/>
        </p:nvSpPr>
        <p:spPr>
          <a:xfrm>
            <a:off x="1774477" y="3987157"/>
            <a:ext cx="256129" cy="1501535"/>
          </a:xfrm>
          <a:custGeom>
            <a:avLst/>
            <a:gdLst>
              <a:gd name="connsiteX0" fmla="*/ 224591 w 256129"/>
              <a:gd name="connsiteY0" fmla="*/ 48815 h 1501535"/>
              <a:gd name="connsiteX1" fmla="*/ 79548 w 256129"/>
              <a:gd name="connsiteY1" fmla="*/ 547006 h 1501535"/>
              <a:gd name="connsiteX2" fmla="*/ 129997 w 256129"/>
              <a:gd name="connsiteY2" fmla="*/ 1038890 h 1501535"/>
              <a:gd name="connsiteX3" fmla="*/ 199366 w 256129"/>
              <a:gd name="connsiteY3" fmla="*/ 874929 h 1501535"/>
              <a:gd name="connsiteX4" fmla="*/ 142610 w 256129"/>
              <a:gd name="connsiteY4" fmla="*/ 1360506 h 1501535"/>
              <a:gd name="connsiteX5" fmla="*/ 256122 w 256129"/>
              <a:gd name="connsiteY5" fmla="*/ 1480324 h 1501535"/>
              <a:gd name="connsiteX6" fmla="*/ 136304 w 256129"/>
              <a:gd name="connsiteY6" fmla="*/ 994746 h 1501535"/>
              <a:gd name="connsiteX7" fmla="*/ 10180 w 256129"/>
              <a:gd name="connsiteY7" fmla="*/ 603762 h 1501535"/>
              <a:gd name="connsiteX8" fmla="*/ 29098 w 256129"/>
              <a:gd name="connsiteY8" fmla="*/ 679436 h 1501535"/>
              <a:gd name="connsiteX9" fmla="*/ 199366 w 256129"/>
              <a:gd name="connsiteY9" fmla="*/ 92959 h 1501535"/>
              <a:gd name="connsiteX10" fmla="*/ 224591 w 256129"/>
              <a:gd name="connsiteY10" fmla="*/ 48815 h 150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129" h="1501535">
                <a:moveTo>
                  <a:pt x="224591" y="48815"/>
                </a:moveTo>
                <a:cubicBezTo>
                  <a:pt x="204621" y="124489"/>
                  <a:pt x="95314" y="381994"/>
                  <a:pt x="79548" y="547006"/>
                </a:cubicBezTo>
                <a:cubicBezTo>
                  <a:pt x="63782" y="712019"/>
                  <a:pt x="110027" y="984236"/>
                  <a:pt x="129997" y="1038890"/>
                </a:cubicBezTo>
                <a:cubicBezTo>
                  <a:pt x="149967" y="1093544"/>
                  <a:pt x="197264" y="821326"/>
                  <a:pt x="199366" y="874929"/>
                </a:cubicBezTo>
                <a:cubicBezTo>
                  <a:pt x="201468" y="928532"/>
                  <a:pt x="133151" y="1259607"/>
                  <a:pt x="142610" y="1360506"/>
                </a:cubicBezTo>
                <a:cubicBezTo>
                  <a:pt x="152069" y="1461405"/>
                  <a:pt x="257173" y="1541284"/>
                  <a:pt x="256122" y="1480324"/>
                </a:cubicBezTo>
                <a:cubicBezTo>
                  <a:pt x="255071" y="1419364"/>
                  <a:pt x="177294" y="1140840"/>
                  <a:pt x="136304" y="994746"/>
                </a:cubicBezTo>
                <a:cubicBezTo>
                  <a:pt x="95314" y="848652"/>
                  <a:pt x="28048" y="656314"/>
                  <a:pt x="10180" y="603762"/>
                </a:cubicBezTo>
                <a:cubicBezTo>
                  <a:pt x="-7688" y="551210"/>
                  <a:pt x="-2433" y="764570"/>
                  <a:pt x="29098" y="679436"/>
                </a:cubicBezTo>
                <a:cubicBezTo>
                  <a:pt x="60629" y="594302"/>
                  <a:pt x="163631" y="202267"/>
                  <a:pt x="199366" y="92959"/>
                </a:cubicBezTo>
                <a:cubicBezTo>
                  <a:pt x="235101" y="-16349"/>
                  <a:pt x="244561" y="-26859"/>
                  <a:pt x="224591" y="48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C754785-47B0-F6D4-77CE-224FA039067C}"/>
              </a:ext>
            </a:extLst>
          </p:cNvPr>
          <p:cNvSpPr/>
          <p:nvPr/>
        </p:nvSpPr>
        <p:spPr>
          <a:xfrm>
            <a:off x="1934301" y="4629413"/>
            <a:ext cx="440553" cy="1885064"/>
          </a:xfrm>
          <a:custGeom>
            <a:avLst/>
            <a:gdLst>
              <a:gd name="connsiteX0" fmla="*/ 146747 w 440553"/>
              <a:gd name="connsiteY0" fmla="*/ 62405 h 1885064"/>
              <a:gd name="connsiteX1" fmla="*/ 171972 w 440553"/>
              <a:gd name="connsiteY1" fmla="*/ 112855 h 1885064"/>
              <a:gd name="connsiteX2" fmla="*/ 317015 w 440553"/>
              <a:gd name="connsiteY2" fmla="*/ 875906 h 1885064"/>
              <a:gd name="connsiteX3" fmla="*/ 436833 w 440553"/>
              <a:gd name="connsiteY3" fmla="*/ 1102929 h 1885064"/>
              <a:gd name="connsiteX4" fmla="*/ 171972 w 440553"/>
              <a:gd name="connsiteY4" fmla="*/ 1052479 h 1885064"/>
              <a:gd name="connsiteX5" fmla="*/ 253953 w 440553"/>
              <a:gd name="connsiteY5" fmla="*/ 1393015 h 1885064"/>
              <a:gd name="connsiteX6" fmla="*/ 411608 w 440553"/>
              <a:gd name="connsiteY6" fmla="*/ 1273197 h 1885064"/>
              <a:gd name="connsiteX7" fmla="*/ 405302 w 440553"/>
              <a:gd name="connsiteY7" fmla="*/ 1550670 h 1885064"/>
              <a:gd name="connsiteX8" fmla="*/ 405302 w 440553"/>
              <a:gd name="connsiteY8" fmla="*/ 1884899 h 1885064"/>
              <a:gd name="connsiteX9" fmla="*/ 354852 w 440553"/>
              <a:gd name="connsiteY9" fmla="*/ 1506526 h 1885064"/>
              <a:gd name="connsiteX10" fmla="*/ 108910 w 440553"/>
              <a:gd name="connsiteY10" fmla="*/ 1020948 h 1885064"/>
              <a:gd name="connsiteX11" fmla="*/ 329627 w 440553"/>
              <a:gd name="connsiteY11" fmla="*/ 1039867 h 1885064"/>
              <a:gd name="connsiteX12" fmla="*/ 260259 w 440553"/>
              <a:gd name="connsiteY12" fmla="*/ 743475 h 1885064"/>
              <a:gd name="connsiteX13" fmla="*/ 33236 w 440553"/>
              <a:gd name="connsiteY13" fmla="*/ 655188 h 1885064"/>
              <a:gd name="connsiteX14" fmla="*/ 285484 w 440553"/>
              <a:gd name="connsiteY14" fmla="*/ 756088 h 1885064"/>
              <a:gd name="connsiteX15" fmla="*/ 96298 w 440553"/>
              <a:gd name="connsiteY15" fmla="*/ 396634 h 1885064"/>
              <a:gd name="connsiteX16" fmla="*/ 1705 w 440553"/>
              <a:gd name="connsiteY16" fmla="*/ 800231 h 1885064"/>
              <a:gd name="connsiteX17" fmla="*/ 171972 w 440553"/>
              <a:gd name="connsiteY17" fmla="*/ 308347 h 1885064"/>
              <a:gd name="connsiteX18" fmla="*/ 134135 w 440553"/>
              <a:gd name="connsiteY18" fmla="*/ 5649 h 1885064"/>
              <a:gd name="connsiteX19" fmla="*/ 203503 w 440553"/>
              <a:gd name="connsiteY19" fmla="*/ 566901 h 1885064"/>
              <a:gd name="connsiteX20" fmla="*/ 247647 w 440553"/>
              <a:gd name="connsiteY20" fmla="*/ 314653 h 1885064"/>
              <a:gd name="connsiteX21" fmla="*/ 146747 w 440553"/>
              <a:gd name="connsiteY21" fmla="*/ 62405 h 188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40553" h="1885064">
                <a:moveTo>
                  <a:pt x="146747" y="62405"/>
                </a:moveTo>
                <a:cubicBezTo>
                  <a:pt x="134135" y="28772"/>
                  <a:pt x="143594" y="-22729"/>
                  <a:pt x="171972" y="112855"/>
                </a:cubicBezTo>
                <a:cubicBezTo>
                  <a:pt x="200350" y="248439"/>
                  <a:pt x="272872" y="710894"/>
                  <a:pt x="317015" y="875906"/>
                </a:cubicBezTo>
                <a:cubicBezTo>
                  <a:pt x="361158" y="1040918"/>
                  <a:pt x="461007" y="1073500"/>
                  <a:pt x="436833" y="1102929"/>
                </a:cubicBezTo>
                <a:cubicBezTo>
                  <a:pt x="412659" y="1132358"/>
                  <a:pt x="202452" y="1004131"/>
                  <a:pt x="171972" y="1052479"/>
                </a:cubicBezTo>
                <a:cubicBezTo>
                  <a:pt x="141492" y="1100827"/>
                  <a:pt x="214014" y="1356229"/>
                  <a:pt x="253953" y="1393015"/>
                </a:cubicBezTo>
                <a:cubicBezTo>
                  <a:pt x="293892" y="1429801"/>
                  <a:pt x="386383" y="1246921"/>
                  <a:pt x="411608" y="1273197"/>
                </a:cubicBezTo>
                <a:cubicBezTo>
                  <a:pt x="436833" y="1299473"/>
                  <a:pt x="406353" y="1448720"/>
                  <a:pt x="405302" y="1550670"/>
                </a:cubicBezTo>
                <a:cubicBezTo>
                  <a:pt x="404251" y="1652620"/>
                  <a:pt x="413710" y="1892256"/>
                  <a:pt x="405302" y="1884899"/>
                </a:cubicBezTo>
                <a:cubicBezTo>
                  <a:pt x="396894" y="1877542"/>
                  <a:pt x="404251" y="1650518"/>
                  <a:pt x="354852" y="1506526"/>
                </a:cubicBezTo>
                <a:cubicBezTo>
                  <a:pt x="305453" y="1362534"/>
                  <a:pt x="113114" y="1098725"/>
                  <a:pt x="108910" y="1020948"/>
                </a:cubicBezTo>
                <a:cubicBezTo>
                  <a:pt x="104706" y="943171"/>
                  <a:pt x="304402" y="1086113"/>
                  <a:pt x="329627" y="1039867"/>
                </a:cubicBezTo>
                <a:cubicBezTo>
                  <a:pt x="354852" y="993622"/>
                  <a:pt x="309657" y="807588"/>
                  <a:pt x="260259" y="743475"/>
                </a:cubicBezTo>
                <a:cubicBezTo>
                  <a:pt x="210861" y="679362"/>
                  <a:pt x="29032" y="653086"/>
                  <a:pt x="33236" y="655188"/>
                </a:cubicBezTo>
                <a:cubicBezTo>
                  <a:pt x="37440" y="657290"/>
                  <a:pt x="274974" y="799180"/>
                  <a:pt x="285484" y="756088"/>
                </a:cubicBezTo>
                <a:cubicBezTo>
                  <a:pt x="295994" y="712996"/>
                  <a:pt x="143594" y="389277"/>
                  <a:pt x="96298" y="396634"/>
                </a:cubicBezTo>
                <a:cubicBezTo>
                  <a:pt x="49002" y="403991"/>
                  <a:pt x="-10907" y="814945"/>
                  <a:pt x="1705" y="800231"/>
                </a:cubicBezTo>
                <a:cubicBezTo>
                  <a:pt x="14317" y="785517"/>
                  <a:pt x="149900" y="440777"/>
                  <a:pt x="171972" y="308347"/>
                </a:cubicBezTo>
                <a:cubicBezTo>
                  <a:pt x="194044" y="175917"/>
                  <a:pt x="128880" y="-37443"/>
                  <a:pt x="134135" y="5649"/>
                </a:cubicBezTo>
                <a:cubicBezTo>
                  <a:pt x="139390" y="48741"/>
                  <a:pt x="184584" y="515401"/>
                  <a:pt x="203503" y="566901"/>
                </a:cubicBezTo>
                <a:cubicBezTo>
                  <a:pt x="222422" y="618401"/>
                  <a:pt x="259208" y="396634"/>
                  <a:pt x="247647" y="314653"/>
                </a:cubicBezTo>
                <a:cubicBezTo>
                  <a:pt x="236086" y="232672"/>
                  <a:pt x="159359" y="96038"/>
                  <a:pt x="146747" y="6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6E68DAB8-A607-45CF-01F3-F0C0D8364418}"/>
              </a:ext>
            </a:extLst>
          </p:cNvPr>
          <p:cNvSpPr/>
          <p:nvPr/>
        </p:nvSpPr>
        <p:spPr>
          <a:xfrm>
            <a:off x="7412982" y="4375483"/>
            <a:ext cx="716074" cy="500344"/>
          </a:xfrm>
          <a:custGeom>
            <a:avLst/>
            <a:gdLst>
              <a:gd name="connsiteX0" fmla="*/ 9424 w 716074"/>
              <a:gd name="connsiteY0" fmla="*/ 95618 h 500344"/>
              <a:gd name="connsiteX1" fmla="*/ 394102 w 716074"/>
              <a:gd name="connsiteY1" fmla="*/ 51474 h 500344"/>
              <a:gd name="connsiteX2" fmla="*/ 513920 w 716074"/>
              <a:gd name="connsiteY2" fmla="*/ 127149 h 500344"/>
              <a:gd name="connsiteX3" fmla="*/ 482389 w 716074"/>
              <a:gd name="connsiteY3" fmla="*/ 13637 h 500344"/>
              <a:gd name="connsiteX4" fmla="*/ 715719 w 716074"/>
              <a:gd name="connsiteY4" fmla="*/ 499215 h 500344"/>
              <a:gd name="connsiteX5" fmla="*/ 532839 w 716074"/>
              <a:gd name="connsiteY5" fmla="*/ 146067 h 500344"/>
              <a:gd name="connsiteX6" fmla="*/ 425633 w 716074"/>
              <a:gd name="connsiteY6" fmla="*/ 95618 h 500344"/>
              <a:gd name="connsiteX7" fmla="*/ 34648 w 716074"/>
              <a:gd name="connsiteY7" fmla="*/ 234354 h 500344"/>
              <a:gd name="connsiteX8" fmla="*/ 217528 w 716074"/>
              <a:gd name="connsiteY8" fmla="*/ 240660 h 500344"/>
              <a:gd name="connsiteX9" fmla="*/ 154466 w 716074"/>
              <a:gd name="connsiteY9" fmla="*/ 265885 h 500344"/>
              <a:gd name="connsiteX10" fmla="*/ 425633 w 716074"/>
              <a:gd name="connsiteY10" fmla="*/ 171292 h 500344"/>
              <a:gd name="connsiteX11" fmla="*/ 513920 w 716074"/>
              <a:gd name="connsiteY11" fmla="*/ 392009 h 500344"/>
              <a:gd name="connsiteX12" fmla="*/ 356265 w 716074"/>
              <a:gd name="connsiteY12" fmla="*/ 64087 h 500344"/>
              <a:gd name="connsiteX13" fmla="*/ 135548 w 716074"/>
              <a:gd name="connsiteY13" fmla="*/ 139761 h 500344"/>
              <a:gd name="connsiteX14" fmla="*/ 9424 w 716074"/>
              <a:gd name="connsiteY14" fmla="*/ 95618 h 5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6074" h="500344">
                <a:moveTo>
                  <a:pt x="9424" y="95618"/>
                </a:moveTo>
                <a:cubicBezTo>
                  <a:pt x="52516" y="80904"/>
                  <a:pt x="310020" y="46219"/>
                  <a:pt x="394102" y="51474"/>
                </a:cubicBezTo>
                <a:cubicBezTo>
                  <a:pt x="478184" y="56729"/>
                  <a:pt x="499205" y="133455"/>
                  <a:pt x="513920" y="127149"/>
                </a:cubicBezTo>
                <a:cubicBezTo>
                  <a:pt x="528635" y="120843"/>
                  <a:pt x="448756" y="-48374"/>
                  <a:pt x="482389" y="13637"/>
                </a:cubicBezTo>
                <a:cubicBezTo>
                  <a:pt x="516022" y="75648"/>
                  <a:pt x="707311" y="477143"/>
                  <a:pt x="715719" y="499215"/>
                </a:cubicBezTo>
                <a:cubicBezTo>
                  <a:pt x="724127" y="521287"/>
                  <a:pt x="581187" y="213333"/>
                  <a:pt x="532839" y="146067"/>
                </a:cubicBezTo>
                <a:cubicBezTo>
                  <a:pt x="484491" y="78801"/>
                  <a:pt x="508665" y="80904"/>
                  <a:pt x="425633" y="95618"/>
                </a:cubicBezTo>
                <a:cubicBezTo>
                  <a:pt x="342601" y="110332"/>
                  <a:pt x="69332" y="210180"/>
                  <a:pt x="34648" y="234354"/>
                </a:cubicBezTo>
                <a:cubicBezTo>
                  <a:pt x="-36" y="258528"/>
                  <a:pt x="197558" y="235405"/>
                  <a:pt x="217528" y="240660"/>
                </a:cubicBezTo>
                <a:cubicBezTo>
                  <a:pt x="237498" y="245915"/>
                  <a:pt x="119782" y="277446"/>
                  <a:pt x="154466" y="265885"/>
                </a:cubicBezTo>
                <a:cubicBezTo>
                  <a:pt x="189150" y="254324"/>
                  <a:pt x="365724" y="150271"/>
                  <a:pt x="425633" y="171292"/>
                </a:cubicBezTo>
                <a:cubicBezTo>
                  <a:pt x="485542" y="192313"/>
                  <a:pt x="525481" y="409877"/>
                  <a:pt x="513920" y="392009"/>
                </a:cubicBezTo>
                <a:cubicBezTo>
                  <a:pt x="502359" y="374141"/>
                  <a:pt x="419327" y="106128"/>
                  <a:pt x="356265" y="64087"/>
                </a:cubicBezTo>
                <a:cubicBezTo>
                  <a:pt x="293203" y="22046"/>
                  <a:pt x="189151" y="133455"/>
                  <a:pt x="135548" y="139761"/>
                </a:cubicBezTo>
                <a:cubicBezTo>
                  <a:pt x="81945" y="146067"/>
                  <a:pt x="-33668" y="110332"/>
                  <a:pt x="9424" y="95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4103A8A-721A-B7C8-7CA5-E4E656DB5967}"/>
              </a:ext>
            </a:extLst>
          </p:cNvPr>
          <p:cNvSpPr/>
          <p:nvPr/>
        </p:nvSpPr>
        <p:spPr>
          <a:xfrm>
            <a:off x="7167259" y="4685749"/>
            <a:ext cx="896242" cy="1996617"/>
          </a:xfrm>
          <a:custGeom>
            <a:avLst/>
            <a:gdLst>
              <a:gd name="connsiteX0" fmla="*/ 892073 w 896242"/>
              <a:gd name="connsiteY0" fmla="*/ 75437 h 1996617"/>
              <a:gd name="connsiteX1" fmla="*/ 702887 w 896242"/>
              <a:gd name="connsiteY1" fmla="*/ 825876 h 1996617"/>
              <a:gd name="connsiteX2" fmla="*/ 772255 w 896242"/>
              <a:gd name="connsiteY2" fmla="*/ 731283 h 1996617"/>
              <a:gd name="connsiteX3" fmla="*/ 513701 w 896242"/>
              <a:gd name="connsiteY3" fmla="*/ 1506946 h 1996617"/>
              <a:gd name="connsiteX4" fmla="*/ 507395 w 896242"/>
              <a:gd name="connsiteY4" fmla="*/ 1456497 h 1996617"/>
              <a:gd name="connsiteX5" fmla="*/ 255147 w 896242"/>
              <a:gd name="connsiteY5" fmla="*/ 1935768 h 1996617"/>
              <a:gd name="connsiteX6" fmla="*/ 122716 w 896242"/>
              <a:gd name="connsiteY6" fmla="*/ 1986218 h 1996617"/>
              <a:gd name="connsiteX7" fmla="*/ 2898 w 896242"/>
              <a:gd name="connsiteY7" fmla="*/ 1967299 h 1996617"/>
              <a:gd name="connsiteX8" fmla="*/ 248840 w 896242"/>
              <a:gd name="connsiteY8" fmla="*/ 1942074 h 1996617"/>
              <a:gd name="connsiteX9" fmla="*/ 583069 w 896242"/>
              <a:gd name="connsiteY9" fmla="*/ 1305148 h 1996617"/>
              <a:gd name="connsiteX10" fmla="*/ 551538 w 896242"/>
              <a:gd name="connsiteY10" fmla="*/ 1342985 h 1996617"/>
              <a:gd name="connsiteX11" fmla="*/ 791174 w 896242"/>
              <a:gd name="connsiteY11" fmla="*/ 94356 h 1996617"/>
              <a:gd name="connsiteX12" fmla="*/ 892073 w 896242"/>
              <a:gd name="connsiteY12" fmla="*/ 226786 h 1996617"/>
              <a:gd name="connsiteX13" fmla="*/ 841624 w 896242"/>
              <a:gd name="connsiteY13" fmla="*/ 43906 h 1996617"/>
              <a:gd name="connsiteX14" fmla="*/ 892073 w 896242"/>
              <a:gd name="connsiteY14" fmla="*/ 75437 h 199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6242" h="1996617">
                <a:moveTo>
                  <a:pt x="892073" y="75437"/>
                </a:moveTo>
                <a:cubicBezTo>
                  <a:pt x="868950" y="205765"/>
                  <a:pt x="722857" y="716568"/>
                  <a:pt x="702887" y="825876"/>
                </a:cubicBezTo>
                <a:cubicBezTo>
                  <a:pt x="682917" y="935184"/>
                  <a:pt x="803786" y="617771"/>
                  <a:pt x="772255" y="731283"/>
                </a:cubicBezTo>
                <a:cubicBezTo>
                  <a:pt x="740724" y="844795"/>
                  <a:pt x="557844" y="1386077"/>
                  <a:pt x="513701" y="1506946"/>
                </a:cubicBezTo>
                <a:cubicBezTo>
                  <a:pt x="469558" y="1627815"/>
                  <a:pt x="550487" y="1385027"/>
                  <a:pt x="507395" y="1456497"/>
                </a:cubicBezTo>
                <a:cubicBezTo>
                  <a:pt x="464303" y="1527967"/>
                  <a:pt x="319260" y="1847481"/>
                  <a:pt x="255147" y="1935768"/>
                </a:cubicBezTo>
                <a:cubicBezTo>
                  <a:pt x="191034" y="2024055"/>
                  <a:pt x="164757" y="1980963"/>
                  <a:pt x="122716" y="1986218"/>
                </a:cubicBezTo>
                <a:cubicBezTo>
                  <a:pt x="80675" y="1991473"/>
                  <a:pt x="-18122" y="1974656"/>
                  <a:pt x="2898" y="1967299"/>
                </a:cubicBezTo>
                <a:cubicBezTo>
                  <a:pt x="23918" y="1959942"/>
                  <a:pt x="152145" y="2052432"/>
                  <a:pt x="248840" y="1942074"/>
                </a:cubicBezTo>
                <a:cubicBezTo>
                  <a:pt x="345535" y="1831716"/>
                  <a:pt x="532619" y="1404996"/>
                  <a:pt x="583069" y="1305148"/>
                </a:cubicBezTo>
                <a:cubicBezTo>
                  <a:pt x="633519" y="1205300"/>
                  <a:pt x="516854" y="1544784"/>
                  <a:pt x="551538" y="1342985"/>
                </a:cubicBezTo>
                <a:cubicBezTo>
                  <a:pt x="586222" y="1141186"/>
                  <a:pt x="734418" y="280389"/>
                  <a:pt x="791174" y="94356"/>
                </a:cubicBezTo>
                <a:cubicBezTo>
                  <a:pt x="847930" y="-91677"/>
                  <a:pt x="883665" y="235194"/>
                  <a:pt x="892073" y="226786"/>
                </a:cubicBezTo>
                <a:cubicBezTo>
                  <a:pt x="900481" y="218378"/>
                  <a:pt x="848981" y="70182"/>
                  <a:pt x="841624" y="43906"/>
                </a:cubicBezTo>
                <a:cubicBezTo>
                  <a:pt x="834267" y="17630"/>
                  <a:pt x="915196" y="-54891"/>
                  <a:pt x="892073" y="7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57E8C6D-4E4E-19A4-6142-C2042B604084}"/>
              </a:ext>
            </a:extLst>
          </p:cNvPr>
          <p:cNvSpPr/>
          <p:nvPr/>
        </p:nvSpPr>
        <p:spPr>
          <a:xfrm>
            <a:off x="7188746" y="4765572"/>
            <a:ext cx="607255" cy="1429055"/>
          </a:xfrm>
          <a:custGeom>
            <a:avLst/>
            <a:gdLst>
              <a:gd name="connsiteX0" fmla="*/ 567888 w 607255"/>
              <a:gd name="connsiteY0" fmla="*/ 1920 h 1429055"/>
              <a:gd name="connsiteX1" fmla="*/ 593113 w 607255"/>
              <a:gd name="connsiteY1" fmla="*/ 430742 h 1429055"/>
              <a:gd name="connsiteX2" fmla="*/ 555276 w 607255"/>
              <a:gd name="connsiteY2" fmla="*/ 783890 h 1429055"/>
              <a:gd name="connsiteX3" fmla="*/ 466989 w 607255"/>
              <a:gd name="connsiteY3" fmla="*/ 1099200 h 1429055"/>
              <a:gd name="connsiteX4" fmla="*/ 397621 w 607255"/>
              <a:gd name="connsiteY4" fmla="*/ 1099200 h 1429055"/>
              <a:gd name="connsiteX5" fmla="*/ 340865 w 607255"/>
              <a:gd name="connsiteY5" fmla="*/ 998301 h 1429055"/>
              <a:gd name="connsiteX6" fmla="*/ 353477 w 607255"/>
              <a:gd name="connsiteY6" fmla="*/ 1193794 h 1429055"/>
              <a:gd name="connsiteX7" fmla="*/ 246272 w 607255"/>
              <a:gd name="connsiteY7" fmla="*/ 1420817 h 1429055"/>
              <a:gd name="connsiteX8" fmla="*/ 330 w 607255"/>
              <a:gd name="connsiteY8" fmla="*/ 1376674 h 1429055"/>
              <a:gd name="connsiteX9" fmla="*/ 303028 w 607255"/>
              <a:gd name="connsiteY9" fmla="*/ 1351449 h 1429055"/>
              <a:gd name="connsiteX10" fmla="*/ 441764 w 607255"/>
              <a:gd name="connsiteY10" fmla="*/ 1137038 h 1429055"/>
              <a:gd name="connsiteX11" fmla="*/ 517439 w 607255"/>
              <a:gd name="connsiteY11" fmla="*/ 695603 h 1429055"/>
              <a:gd name="connsiteX12" fmla="*/ 303028 w 607255"/>
              <a:gd name="connsiteY12" fmla="*/ 897402 h 1429055"/>
              <a:gd name="connsiteX13" fmla="*/ 561582 w 607255"/>
              <a:gd name="connsiteY13" fmla="*/ 601010 h 1429055"/>
              <a:gd name="connsiteX14" fmla="*/ 605726 w 607255"/>
              <a:gd name="connsiteY14" fmla="*/ 285700 h 1429055"/>
              <a:gd name="connsiteX15" fmla="*/ 567888 w 607255"/>
              <a:gd name="connsiteY15" fmla="*/ 1920 h 142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7255" h="1429055">
                <a:moveTo>
                  <a:pt x="567888" y="1920"/>
                </a:moveTo>
                <a:cubicBezTo>
                  <a:pt x="565786" y="26094"/>
                  <a:pt x="595215" y="300414"/>
                  <a:pt x="593113" y="430742"/>
                </a:cubicBezTo>
                <a:cubicBezTo>
                  <a:pt x="591011" y="561070"/>
                  <a:pt x="576297" y="672480"/>
                  <a:pt x="555276" y="783890"/>
                </a:cubicBezTo>
                <a:cubicBezTo>
                  <a:pt x="534255" y="895300"/>
                  <a:pt x="493265" y="1046648"/>
                  <a:pt x="466989" y="1099200"/>
                </a:cubicBezTo>
                <a:cubicBezTo>
                  <a:pt x="440713" y="1151752"/>
                  <a:pt x="418642" y="1116016"/>
                  <a:pt x="397621" y="1099200"/>
                </a:cubicBezTo>
                <a:cubicBezTo>
                  <a:pt x="376600" y="1082384"/>
                  <a:pt x="348222" y="982535"/>
                  <a:pt x="340865" y="998301"/>
                </a:cubicBezTo>
                <a:cubicBezTo>
                  <a:pt x="333508" y="1014067"/>
                  <a:pt x="369242" y="1123375"/>
                  <a:pt x="353477" y="1193794"/>
                </a:cubicBezTo>
                <a:cubicBezTo>
                  <a:pt x="337711" y="1264213"/>
                  <a:pt x="305130" y="1390337"/>
                  <a:pt x="246272" y="1420817"/>
                </a:cubicBezTo>
                <a:cubicBezTo>
                  <a:pt x="187414" y="1451297"/>
                  <a:pt x="-9129" y="1388235"/>
                  <a:pt x="330" y="1376674"/>
                </a:cubicBezTo>
                <a:cubicBezTo>
                  <a:pt x="9789" y="1365113"/>
                  <a:pt x="229456" y="1391388"/>
                  <a:pt x="303028" y="1351449"/>
                </a:cubicBezTo>
                <a:cubicBezTo>
                  <a:pt x="376600" y="1311510"/>
                  <a:pt x="406029" y="1246346"/>
                  <a:pt x="441764" y="1137038"/>
                </a:cubicBezTo>
                <a:cubicBezTo>
                  <a:pt x="477499" y="1027730"/>
                  <a:pt x="540562" y="735542"/>
                  <a:pt x="517439" y="695603"/>
                </a:cubicBezTo>
                <a:cubicBezTo>
                  <a:pt x="494316" y="655664"/>
                  <a:pt x="295671" y="913167"/>
                  <a:pt x="303028" y="897402"/>
                </a:cubicBezTo>
                <a:cubicBezTo>
                  <a:pt x="310385" y="881637"/>
                  <a:pt x="511132" y="702960"/>
                  <a:pt x="561582" y="601010"/>
                </a:cubicBezTo>
                <a:cubicBezTo>
                  <a:pt x="612032" y="499060"/>
                  <a:pt x="608879" y="383446"/>
                  <a:pt x="605726" y="285700"/>
                </a:cubicBezTo>
                <a:cubicBezTo>
                  <a:pt x="602573" y="187954"/>
                  <a:pt x="569990" y="-22254"/>
                  <a:pt x="567888" y="1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BD73FE2-ACE4-CDEE-84B9-D5879333E648}"/>
              </a:ext>
            </a:extLst>
          </p:cNvPr>
          <p:cNvSpPr/>
          <p:nvPr/>
        </p:nvSpPr>
        <p:spPr>
          <a:xfrm>
            <a:off x="7321003" y="4574556"/>
            <a:ext cx="351988" cy="1110997"/>
          </a:xfrm>
          <a:custGeom>
            <a:avLst/>
            <a:gdLst>
              <a:gd name="connsiteX0" fmla="*/ 259058 w 351988"/>
              <a:gd name="connsiteY0" fmla="*/ 47894 h 1110997"/>
              <a:gd name="connsiteX1" fmla="*/ 284283 w 351988"/>
              <a:gd name="connsiteY1" fmla="*/ 104650 h 1110997"/>
              <a:gd name="connsiteX2" fmla="*/ 315814 w 351988"/>
              <a:gd name="connsiteY2" fmla="*/ 438878 h 1110997"/>
              <a:gd name="connsiteX3" fmla="*/ 57259 w 351988"/>
              <a:gd name="connsiteY3" fmla="*/ 640677 h 1110997"/>
              <a:gd name="connsiteX4" fmla="*/ 265364 w 351988"/>
              <a:gd name="connsiteY4" fmla="*/ 602840 h 1110997"/>
              <a:gd name="connsiteX5" fmla="*/ 145546 w 351988"/>
              <a:gd name="connsiteY5" fmla="*/ 810945 h 1110997"/>
              <a:gd name="connsiteX6" fmla="*/ 101403 w 351988"/>
              <a:gd name="connsiteY6" fmla="*/ 1063193 h 1110997"/>
              <a:gd name="connsiteX7" fmla="*/ 503 w 351988"/>
              <a:gd name="connsiteY7" fmla="*/ 892925 h 1110997"/>
              <a:gd name="connsiteX8" fmla="*/ 69871 w 351988"/>
              <a:gd name="connsiteY8" fmla="*/ 1101030 h 1110997"/>
              <a:gd name="connsiteX9" fmla="*/ 227527 w 351988"/>
              <a:gd name="connsiteY9" fmla="*/ 508247 h 1110997"/>
              <a:gd name="connsiteX10" fmla="*/ 221220 w 351988"/>
              <a:gd name="connsiteY10" fmla="*/ 527165 h 1110997"/>
              <a:gd name="connsiteX11" fmla="*/ 347345 w 351988"/>
              <a:gd name="connsiteY11" fmla="*/ 401041 h 1110997"/>
              <a:gd name="connsiteX12" fmla="*/ 322120 w 351988"/>
              <a:gd name="connsiteY12" fmla="*/ 22669 h 1110997"/>
              <a:gd name="connsiteX13" fmla="*/ 259058 w 351988"/>
              <a:gd name="connsiteY13" fmla="*/ 47894 h 111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988" h="1110997">
                <a:moveTo>
                  <a:pt x="259058" y="47894"/>
                </a:moveTo>
                <a:cubicBezTo>
                  <a:pt x="252752" y="61557"/>
                  <a:pt x="274824" y="39486"/>
                  <a:pt x="284283" y="104650"/>
                </a:cubicBezTo>
                <a:cubicBezTo>
                  <a:pt x="293742" y="169814"/>
                  <a:pt x="353651" y="349540"/>
                  <a:pt x="315814" y="438878"/>
                </a:cubicBezTo>
                <a:cubicBezTo>
                  <a:pt x="277977" y="528216"/>
                  <a:pt x="65667" y="613350"/>
                  <a:pt x="57259" y="640677"/>
                </a:cubicBezTo>
                <a:cubicBezTo>
                  <a:pt x="48851" y="668004"/>
                  <a:pt x="250650" y="574462"/>
                  <a:pt x="265364" y="602840"/>
                </a:cubicBezTo>
                <a:cubicBezTo>
                  <a:pt x="280078" y="631218"/>
                  <a:pt x="172873" y="734220"/>
                  <a:pt x="145546" y="810945"/>
                </a:cubicBezTo>
                <a:cubicBezTo>
                  <a:pt x="118219" y="887670"/>
                  <a:pt x="125577" y="1049530"/>
                  <a:pt x="101403" y="1063193"/>
                </a:cubicBezTo>
                <a:cubicBezTo>
                  <a:pt x="77229" y="1076856"/>
                  <a:pt x="5758" y="886619"/>
                  <a:pt x="503" y="892925"/>
                </a:cubicBezTo>
                <a:cubicBezTo>
                  <a:pt x="-4752" y="899231"/>
                  <a:pt x="32034" y="1165143"/>
                  <a:pt x="69871" y="1101030"/>
                </a:cubicBezTo>
                <a:cubicBezTo>
                  <a:pt x="107708" y="1036917"/>
                  <a:pt x="202302" y="603891"/>
                  <a:pt x="227527" y="508247"/>
                </a:cubicBezTo>
                <a:cubicBezTo>
                  <a:pt x="252752" y="412603"/>
                  <a:pt x="201250" y="545033"/>
                  <a:pt x="221220" y="527165"/>
                </a:cubicBezTo>
                <a:cubicBezTo>
                  <a:pt x="241190" y="509297"/>
                  <a:pt x="330528" y="485124"/>
                  <a:pt x="347345" y="401041"/>
                </a:cubicBezTo>
                <a:cubicBezTo>
                  <a:pt x="364162" y="316958"/>
                  <a:pt x="330528" y="80476"/>
                  <a:pt x="322120" y="22669"/>
                </a:cubicBezTo>
                <a:cubicBezTo>
                  <a:pt x="313712" y="-35138"/>
                  <a:pt x="265364" y="34231"/>
                  <a:pt x="259058" y="47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5DDAB73-537F-5F85-CF96-374C951D9982}"/>
              </a:ext>
            </a:extLst>
          </p:cNvPr>
          <p:cNvSpPr/>
          <p:nvPr/>
        </p:nvSpPr>
        <p:spPr>
          <a:xfrm>
            <a:off x="7098468" y="5681501"/>
            <a:ext cx="633242" cy="1090306"/>
          </a:xfrm>
          <a:custGeom>
            <a:avLst/>
            <a:gdLst>
              <a:gd name="connsiteX0" fmla="*/ 632942 w 633242"/>
              <a:gd name="connsiteY0" fmla="*/ 391 h 1090306"/>
              <a:gd name="connsiteX1" fmla="*/ 292406 w 633242"/>
              <a:gd name="connsiteY1" fmla="*/ 549031 h 1090306"/>
              <a:gd name="connsiteX2" fmla="*/ 8627 w 633242"/>
              <a:gd name="connsiteY2" fmla="*/ 1072447 h 1090306"/>
              <a:gd name="connsiteX3" fmla="*/ 115833 w 633242"/>
              <a:gd name="connsiteY3" fmla="*/ 921098 h 1090306"/>
              <a:gd name="connsiteX4" fmla="*/ 538349 w 633242"/>
              <a:gd name="connsiteY4" fmla="*/ 460745 h 1090306"/>
              <a:gd name="connsiteX5" fmla="*/ 191507 w 633242"/>
              <a:gd name="connsiteY5" fmla="*/ 801280 h 1090306"/>
              <a:gd name="connsiteX6" fmla="*/ 349162 w 633242"/>
              <a:gd name="connsiteY6" fmla="*/ 467051 h 1090306"/>
              <a:gd name="connsiteX7" fmla="*/ 632942 w 633242"/>
              <a:gd name="connsiteY7" fmla="*/ 391 h 10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242" h="1090306">
                <a:moveTo>
                  <a:pt x="632942" y="391"/>
                </a:moveTo>
                <a:cubicBezTo>
                  <a:pt x="623483" y="14054"/>
                  <a:pt x="396459" y="370355"/>
                  <a:pt x="292406" y="549031"/>
                </a:cubicBezTo>
                <a:cubicBezTo>
                  <a:pt x="188353" y="727707"/>
                  <a:pt x="38056" y="1010436"/>
                  <a:pt x="8627" y="1072447"/>
                </a:cubicBezTo>
                <a:cubicBezTo>
                  <a:pt x="-20802" y="1134458"/>
                  <a:pt x="27546" y="1023048"/>
                  <a:pt x="115833" y="921098"/>
                </a:cubicBezTo>
                <a:cubicBezTo>
                  <a:pt x="204120" y="819148"/>
                  <a:pt x="525737" y="480715"/>
                  <a:pt x="538349" y="460745"/>
                </a:cubicBezTo>
                <a:cubicBezTo>
                  <a:pt x="550961" y="440775"/>
                  <a:pt x="223038" y="800229"/>
                  <a:pt x="191507" y="801280"/>
                </a:cubicBezTo>
                <a:cubicBezTo>
                  <a:pt x="159976" y="802331"/>
                  <a:pt x="272437" y="599481"/>
                  <a:pt x="349162" y="467051"/>
                </a:cubicBezTo>
                <a:cubicBezTo>
                  <a:pt x="425887" y="334621"/>
                  <a:pt x="642401" y="-13272"/>
                  <a:pt x="632942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8B98291-D1B0-3018-8779-7E70D2762B85}"/>
              </a:ext>
            </a:extLst>
          </p:cNvPr>
          <p:cNvSpPr/>
          <p:nvPr/>
        </p:nvSpPr>
        <p:spPr>
          <a:xfrm>
            <a:off x="6959294" y="4994293"/>
            <a:ext cx="248723" cy="1603049"/>
          </a:xfrm>
          <a:custGeom>
            <a:avLst/>
            <a:gdLst>
              <a:gd name="connsiteX0" fmla="*/ 248700 w 248723"/>
              <a:gd name="connsiteY0" fmla="*/ 223 h 1603049"/>
              <a:gd name="connsiteX1" fmla="*/ 78433 w 248723"/>
              <a:gd name="connsiteY1" fmla="*/ 750661 h 1603049"/>
              <a:gd name="connsiteX2" fmla="*/ 65820 w 248723"/>
              <a:gd name="connsiteY2" fmla="*/ 1583081 h 1603049"/>
              <a:gd name="connsiteX3" fmla="*/ 40596 w 248723"/>
              <a:gd name="connsiteY3" fmla="*/ 1299301 h 1603049"/>
              <a:gd name="connsiteX4" fmla="*/ 2758 w 248723"/>
              <a:gd name="connsiteY4" fmla="*/ 801111 h 1603049"/>
              <a:gd name="connsiteX5" fmla="*/ 122576 w 248723"/>
              <a:gd name="connsiteY5" fmla="*/ 410126 h 1603049"/>
              <a:gd name="connsiteX6" fmla="*/ 65820 w 248723"/>
              <a:gd name="connsiteY6" fmla="*/ 668681 h 1603049"/>
              <a:gd name="connsiteX7" fmla="*/ 248700 w 248723"/>
              <a:gd name="connsiteY7" fmla="*/ 223 h 160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723" h="1603049">
                <a:moveTo>
                  <a:pt x="248700" y="223"/>
                </a:moveTo>
                <a:cubicBezTo>
                  <a:pt x="250802" y="13886"/>
                  <a:pt x="108913" y="486851"/>
                  <a:pt x="78433" y="750661"/>
                </a:cubicBezTo>
                <a:cubicBezTo>
                  <a:pt x="47953" y="1014471"/>
                  <a:pt x="72126" y="1491641"/>
                  <a:pt x="65820" y="1583081"/>
                </a:cubicBezTo>
                <a:cubicBezTo>
                  <a:pt x="59514" y="1674521"/>
                  <a:pt x="51106" y="1429629"/>
                  <a:pt x="40596" y="1299301"/>
                </a:cubicBezTo>
                <a:cubicBezTo>
                  <a:pt x="30086" y="1168973"/>
                  <a:pt x="-10905" y="949307"/>
                  <a:pt x="2758" y="801111"/>
                </a:cubicBezTo>
                <a:cubicBezTo>
                  <a:pt x="16421" y="652915"/>
                  <a:pt x="112066" y="432198"/>
                  <a:pt x="122576" y="410126"/>
                </a:cubicBezTo>
                <a:cubicBezTo>
                  <a:pt x="133086" y="388054"/>
                  <a:pt x="49003" y="732794"/>
                  <a:pt x="65820" y="668681"/>
                </a:cubicBezTo>
                <a:cubicBezTo>
                  <a:pt x="82637" y="604568"/>
                  <a:pt x="246598" y="-13440"/>
                  <a:pt x="24870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39EFD7C0-4147-8F6B-1E0A-ADDC9EB4CE15}"/>
              </a:ext>
            </a:extLst>
          </p:cNvPr>
          <p:cNvSpPr/>
          <p:nvPr/>
        </p:nvSpPr>
        <p:spPr>
          <a:xfrm>
            <a:off x="6065823" y="6656510"/>
            <a:ext cx="962323" cy="1557913"/>
          </a:xfrm>
          <a:custGeom>
            <a:avLst/>
            <a:gdLst>
              <a:gd name="connsiteX0" fmla="*/ 922806 w 962323"/>
              <a:gd name="connsiteY0" fmla="*/ 16433 h 1557913"/>
              <a:gd name="connsiteX1" fmla="*/ 487377 w 962323"/>
              <a:gd name="connsiteY1" fmla="*/ 872776 h 1557913"/>
              <a:gd name="connsiteX2" fmla="*/ 661548 w 962323"/>
              <a:gd name="connsiteY2" fmla="*/ 702233 h 1557913"/>
              <a:gd name="connsiteX3" fmla="*/ 429320 w 962323"/>
              <a:gd name="connsiteY3" fmla="*/ 985261 h 1557913"/>
              <a:gd name="connsiteX4" fmla="*/ 51948 w 962323"/>
              <a:gd name="connsiteY4" fmla="*/ 1406176 h 1557913"/>
              <a:gd name="connsiteX5" fmla="*/ 12034 w 962323"/>
              <a:gd name="connsiteY5" fmla="*/ 1554947 h 1557913"/>
              <a:gd name="connsiteX6" fmla="*/ 135406 w 962323"/>
              <a:gd name="connsiteY6" fmla="*/ 1293690 h 1557913"/>
              <a:gd name="connsiteX7" fmla="*/ 523663 w 962323"/>
              <a:gd name="connsiteY7" fmla="*/ 593376 h 1557913"/>
              <a:gd name="connsiteX8" fmla="*/ 360377 w 962323"/>
              <a:gd name="connsiteY8" fmla="*/ 948976 h 1557913"/>
              <a:gd name="connsiteX9" fmla="*/ 955463 w 962323"/>
              <a:gd name="connsiteY9" fmla="*/ 266804 h 1557913"/>
              <a:gd name="connsiteX10" fmla="*/ 694206 w 962323"/>
              <a:gd name="connsiteY10" fmla="*/ 506290 h 1557913"/>
              <a:gd name="connsiteX11" fmla="*/ 857491 w 962323"/>
              <a:gd name="connsiteY11" fmla="*/ 255919 h 1557913"/>
              <a:gd name="connsiteX12" fmla="*/ 745006 w 962323"/>
              <a:gd name="connsiteY12" fmla="*/ 303090 h 1557913"/>
              <a:gd name="connsiteX13" fmla="*/ 922806 w 962323"/>
              <a:gd name="connsiteY13" fmla="*/ 16433 h 155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2323" h="1557913">
                <a:moveTo>
                  <a:pt x="922806" y="16433"/>
                </a:moveTo>
                <a:cubicBezTo>
                  <a:pt x="879868" y="111381"/>
                  <a:pt x="530920" y="758476"/>
                  <a:pt x="487377" y="872776"/>
                </a:cubicBezTo>
                <a:cubicBezTo>
                  <a:pt x="443834" y="987076"/>
                  <a:pt x="671224" y="683486"/>
                  <a:pt x="661548" y="702233"/>
                </a:cubicBezTo>
                <a:cubicBezTo>
                  <a:pt x="651872" y="720980"/>
                  <a:pt x="530920" y="867937"/>
                  <a:pt x="429320" y="985261"/>
                </a:cubicBezTo>
                <a:cubicBezTo>
                  <a:pt x="327720" y="1102585"/>
                  <a:pt x="121496" y="1311228"/>
                  <a:pt x="51948" y="1406176"/>
                </a:cubicBezTo>
                <a:cubicBezTo>
                  <a:pt x="-17600" y="1501124"/>
                  <a:pt x="-1876" y="1573695"/>
                  <a:pt x="12034" y="1554947"/>
                </a:cubicBezTo>
                <a:cubicBezTo>
                  <a:pt x="25944" y="1536199"/>
                  <a:pt x="50134" y="1453952"/>
                  <a:pt x="135406" y="1293690"/>
                </a:cubicBezTo>
                <a:cubicBezTo>
                  <a:pt x="220677" y="1133428"/>
                  <a:pt x="486168" y="650828"/>
                  <a:pt x="523663" y="593376"/>
                </a:cubicBezTo>
                <a:cubicBezTo>
                  <a:pt x="561158" y="535924"/>
                  <a:pt x="288410" y="1003405"/>
                  <a:pt x="360377" y="948976"/>
                </a:cubicBezTo>
                <a:cubicBezTo>
                  <a:pt x="432344" y="894547"/>
                  <a:pt x="899825" y="340585"/>
                  <a:pt x="955463" y="266804"/>
                </a:cubicBezTo>
                <a:cubicBezTo>
                  <a:pt x="1011101" y="193023"/>
                  <a:pt x="710535" y="508104"/>
                  <a:pt x="694206" y="506290"/>
                </a:cubicBezTo>
                <a:cubicBezTo>
                  <a:pt x="677877" y="504476"/>
                  <a:pt x="849024" y="289786"/>
                  <a:pt x="857491" y="255919"/>
                </a:cubicBezTo>
                <a:cubicBezTo>
                  <a:pt x="865958" y="222052"/>
                  <a:pt x="739563" y="338771"/>
                  <a:pt x="745006" y="303090"/>
                </a:cubicBezTo>
                <a:cubicBezTo>
                  <a:pt x="750449" y="267409"/>
                  <a:pt x="965744" y="-78515"/>
                  <a:pt x="922806" y="16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41D2A32-F965-9577-2D5F-D915B57A4BE1}"/>
              </a:ext>
            </a:extLst>
          </p:cNvPr>
          <p:cNvSpPr/>
          <p:nvPr/>
        </p:nvSpPr>
        <p:spPr>
          <a:xfrm>
            <a:off x="2423777" y="5460827"/>
            <a:ext cx="225591" cy="1496664"/>
          </a:xfrm>
          <a:custGeom>
            <a:avLst/>
            <a:gdLst>
              <a:gd name="connsiteX0" fmla="*/ 225080 w 225591"/>
              <a:gd name="connsiteY0" fmla="*/ 173 h 1496664"/>
              <a:gd name="connsiteX1" fmla="*/ 79937 w 225591"/>
              <a:gd name="connsiteY1" fmla="*/ 515430 h 1496664"/>
              <a:gd name="connsiteX2" fmla="*/ 79937 w 225591"/>
              <a:gd name="connsiteY2" fmla="*/ 765802 h 1496664"/>
              <a:gd name="connsiteX3" fmla="*/ 79937 w 225591"/>
              <a:gd name="connsiteY3" fmla="*/ 871030 h 1496664"/>
              <a:gd name="connsiteX4" fmla="*/ 152509 w 225591"/>
              <a:gd name="connsiteY4" fmla="*/ 1495144 h 1496664"/>
              <a:gd name="connsiteX5" fmla="*/ 65423 w 225591"/>
              <a:gd name="connsiteY5" fmla="*/ 1016173 h 1496664"/>
              <a:gd name="connsiteX6" fmla="*/ 10994 w 225591"/>
              <a:gd name="connsiteY6" fmla="*/ 90887 h 1496664"/>
              <a:gd name="connsiteX7" fmla="*/ 21880 w 225591"/>
              <a:gd name="connsiteY7" fmla="*/ 453744 h 1496664"/>
              <a:gd name="connsiteX8" fmla="*/ 225080 w 225591"/>
              <a:gd name="connsiteY8" fmla="*/ 173 h 149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591" h="1496664">
                <a:moveTo>
                  <a:pt x="225080" y="173"/>
                </a:moveTo>
                <a:cubicBezTo>
                  <a:pt x="234756" y="10454"/>
                  <a:pt x="104128" y="387825"/>
                  <a:pt x="79937" y="515430"/>
                </a:cubicBezTo>
                <a:cubicBezTo>
                  <a:pt x="55746" y="643035"/>
                  <a:pt x="79937" y="765802"/>
                  <a:pt x="79937" y="765802"/>
                </a:cubicBezTo>
                <a:cubicBezTo>
                  <a:pt x="79937" y="825069"/>
                  <a:pt x="67842" y="749473"/>
                  <a:pt x="79937" y="871030"/>
                </a:cubicBezTo>
                <a:cubicBezTo>
                  <a:pt x="92032" y="992587"/>
                  <a:pt x="154928" y="1470954"/>
                  <a:pt x="152509" y="1495144"/>
                </a:cubicBezTo>
                <a:cubicBezTo>
                  <a:pt x="150090" y="1519334"/>
                  <a:pt x="89009" y="1250216"/>
                  <a:pt x="65423" y="1016173"/>
                </a:cubicBezTo>
                <a:cubicBezTo>
                  <a:pt x="41837" y="782130"/>
                  <a:pt x="18251" y="184625"/>
                  <a:pt x="10994" y="90887"/>
                </a:cubicBezTo>
                <a:cubicBezTo>
                  <a:pt x="3737" y="-2851"/>
                  <a:pt x="-14406" y="466444"/>
                  <a:pt x="21880" y="453744"/>
                </a:cubicBezTo>
                <a:cubicBezTo>
                  <a:pt x="58166" y="441044"/>
                  <a:pt x="215404" y="-10108"/>
                  <a:pt x="225080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2E5908F-B9F1-46AF-CAEA-70DF52252BFD}"/>
              </a:ext>
            </a:extLst>
          </p:cNvPr>
          <p:cNvSpPr/>
          <p:nvPr/>
        </p:nvSpPr>
        <p:spPr>
          <a:xfrm>
            <a:off x="2644180" y="6960598"/>
            <a:ext cx="732280" cy="1271483"/>
          </a:xfrm>
          <a:custGeom>
            <a:avLst/>
            <a:gdLst>
              <a:gd name="connsiteX0" fmla="*/ 8306 w 732280"/>
              <a:gd name="connsiteY0" fmla="*/ 42545 h 1271483"/>
              <a:gd name="connsiteX1" fmla="*/ 80877 w 732280"/>
              <a:gd name="connsiteY1" fmla="*/ 122373 h 1271483"/>
              <a:gd name="connsiteX2" fmla="*/ 454620 w 732280"/>
              <a:gd name="connsiteY2" fmla="*/ 888002 h 1271483"/>
              <a:gd name="connsiteX3" fmla="*/ 403820 w 732280"/>
              <a:gd name="connsiteY3" fmla="*/ 764631 h 1271483"/>
              <a:gd name="connsiteX4" fmla="*/ 730391 w 732280"/>
              <a:gd name="connsiteY4" fmla="*/ 1269002 h 1271483"/>
              <a:gd name="connsiteX5" fmla="*/ 512677 w 732280"/>
              <a:gd name="connsiteY5" fmla="*/ 927916 h 1271483"/>
              <a:gd name="connsiteX6" fmla="*/ 8306 w 732280"/>
              <a:gd name="connsiteY6" fmla="*/ 271145 h 1271483"/>
              <a:gd name="connsiteX7" fmla="*/ 211506 w 732280"/>
              <a:gd name="connsiteY7" fmla="*/ 539659 h 1271483"/>
              <a:gd name="connsiteX8" fmla="*/ 8306 w 732280"/>
              <a:gd name="connsiteY8" fmla="*/ 42545 h 127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280" h="1271483">
                <a:moveTo>
                  <a:pt x="8306" y="42545"/>
                </a:moveTo>
                <a:cubicBezTo>
                  <a:pt x="-13465" y="-27003"/>
                  <a:pt x="6491" y="-18537"/>
                  <a:pt x="80877" y="122373"/>
                </a:cubicBezTo>
                <a:cubicBezTo>
                  <a:pt x="155263" y="263283"/>
                  <a:pt x="400796" y="780959"/>
                  <a:pt x="454620" y="888002"/>
                </a:cubicBezTo>
                <a:cubicBezTo>
                  <a:pt x="508444" y="995045"/>
                  <a:pt x="357858" y="701131"/>
                  <a:pt x="403820" y="764631"/>
                </a:cubicBezTo>
                <a:cubicBezTo>
                  <a:pt x="449782" y="828131"/>
                  <a:pt x="712248" y="1241788"/>
                  <a:pt x="730391" y="1269002"/>
                </a:cubicBezTo>
                <a:cubicBezTo>
                  <a:pt x="748534" y="1296216"/>
                  <a:pt x="633024" y="1094225"/>
                  <a:pt x="512677" y="927916"/>
                </a:cubicBezTo>
                <a:cubicBezTo>
                  <a:pt x="392330" y="761607"/>
                  <a:pt x="58501" y="335854"/>
                  <a:pt x="8306" y="271145"/>
                </a:cubicBezTo>
                <a:cubicBezTo>
                  <a:pt x="-41889" y="206436"/>
                  <a:pt x="209692" y="577154"/>
                  <a:pt x="211506" y="539659"/>
                </a:cubicBezTo>
                <a:cubicBezTo>
                  <a:pt x="213320" y="502164"/>
                  <a:pt x="30077" y="112093"/>
                  <a:pt x="8306" y="4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4AE33D8-EF9D-6F1B-DA86-4D190354726D}"/>
              </a:ext>
            </a:extLst>
          </p:cNvPr>
          <p:cNvSpPr/>
          <p:nvPr/>
        </p:nvSpPr>
        <p:spPr>
          <a:xfrm>
            <a:off x="2565595" y="2106805"/>
            <a:ext cx="875957" cy="1977541"/>
          </a:xfrm>
          <a:custGeom>
            <a:avLst/>
            <a:gdLst>
              <a:gd name="connsiteX0" fmla="*/ 875762 w 875957"/>
              <a:gd name="connsiteY0" fmla="*/ 22 h 1977541"/>
              <a:gd name="connsiteX1" fmla="*/ 498881 w 875957"/>
              <a:gd name="connsiteY1" fmla="*/ 457222 h 1977541"/>
              <a:gd name="connsiteX2" fmla="*/ 498881 w 875957"/>
              <a:gd name="connsiteY2" fmla="*/ 883530 h 1977541"/>
              <a:gd name="connsiteX3" fmla="*/ 381491 w 875957"/>
              <a:gd name="connsiteY3" fmla="*/ 1149200 h 1977541"/>
              <a:gd name="connsiteX4" fmla="*/ 369135 w 875957"/>
              <a:gd name="connsiteY4" fmla="*/ 1204806 h 1977541"/>
              <a:gd name="connsiteX5" fmla="*/ 202319 w 875957"/>
              <a:gd name="connsiteY5" fmla="*/ 1451941 h 1977541"/>
              <a:gd name="connsiteX6" fmla="*/ 78751 w 875957"/>
              <a:gd name="connsiteY6" fmla="*/ 1890606 h 1977541"/>
              <a:gd name="connsiteX7" fmla="*/ 103464 w 875957"/>
              <a:gd name="connsiteY7" fmla="*/ 1692898 h 1977541"/>
              <a:gd name="connsiteX8" fmla="*/ 4610 w 875957"/>
              <a:gd name="connsiteY8" fmla="*/ 1964746 h 1977541"/>
              <a:gd name="connsiteX9" fmla="*/ 276459 w 875957"/>
              <a:gd name="connsiteY9" fmla="*/ 1198627 h 1977541"/>
              <a:gd name="connsiteX10" fmla="*/ 356778 w 875957"/>
              <a:gd name="connsiteY10" fmla="*/ 759963 h 1977541"/>
              <a:gd name="connsiteX11" fmla="*/ 449454 w 875957"/>
              <a:gd name="connsiteY11" fmla="*/ 1013276 h 1977541"/>
              <a:gd name="connsiteX12" fmla="*/ 467989 w 875957"/>
              <a:gd name="connsiteY12" fmla="*/ 593146 h 1977541"/>
              <a:gd name="connsiteX13" fmla="*/ 443275 w 875957"/>
              <a:gd name="connsiteY13" fmla="*/ 475757 h 1977541"/>
              <a:gd name="connsiteX14" fmla="*/ 875762 w 875957"/>
              <a:gd name="connsiteY14" fmla="*/ 22 h 197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5957" h="1977541">
                <a:moveTo>
                  <a:pt x="875762" y="22"/>
                </a:moveTo>
                <a:cubicBezTo>
                  <a:pt x="885030" y="-3067"/>
                  <a:pt x="561694" y="309971"/>
                  <a:pt x="498881" y="457222"/>
                </a:cubicBezTo>
                <a:cubicBezTo>
                  <a:pt x="436068" y="604473"/>
                  <a:pt x="518446" y="768200"/>
                  <a:pt x="498881" y="883530"/>
                </a:cubicBezTo>
                <a:cubicBezTo>
                  <a:pt x="479316" y="998860"/>
                  <a:pt x="403115" y="1095654"/>
                  <a:pt x="381491" y="1149200"/>
                </a:cubicBezTo>
                <a:cubicBezTo>
                  <a:pt x="359867" y="1202746"/>
                  <a:pt x="398997" y="1154349"/>
                  <a:pt x="369135" y="1204806"/>
                </a:cubicBezTo>
                <a:cubicBezTo>
                  <a:pt x="339273" y="1255263"/>
                  <a:pt x="250716" y="1337641"/>
                  <a:pt x="202319" y="1451941"/>
                </a:cubicBezTo>
                <a:cubicBezTo>
                  <a:pt x="153922" y="1566241"/>
                  <a:pt x="95227" y="1850447"/>
                  <a:pt x="78751" y="1890606"/>
                </a:cubicBezTo>
                <a:cubicBezTo>
                  <a:pt x="62275" y="1930766"/>
                  <a:pt x="115821" y="1680541"/>
                  <a:pt x="103464" y="1692898"/>
                </a:cubicBezTo>
                <a:cubicBezTo>
                  <a:pt x="91107" y="1705255"/>
                  <a:pt x="-24222" y="2047124"/>
                  <a:pt x="4610" y="1964746"/>
                </a:cubicBezTo>
                <a:cubicBezTo>
                  <a:pt x="33442" y="1882368"/>
                  <a:pt x="217764" y="1399424"/>
                  <a:pt x="276459" y="1198627"/>
                </a:cubicBezTo>
                <a:cubicBezTo>
                  <a:pt x="335154" y="997830"/>
                  <a:pt x="327946" y="790855"/>
                  <a:pt x="356778" y="759963"/>
                </a:cubicBezTo>
                <a:cubicBezTo>
                  <a:pt x="385610" y="729071"/>
                  <a:pt x="430919" y="1041079"/>
                  <a:pt x="449454" y="1013276"/>
                </a:cubicBezTo>
                <a:cubicBezTo>
                  <a:pt x="467989" y="985473"/>
                  <a:pt x="469019" y="682732"/>
                  <a:pt x="467989" y="593146"/>
                </a:cubicBezTo>
                <a:cubicBezTo>
                  <a:pt x="466959" y="503560"/>
                  <a:pt x="379432" y="570492"/>
                  <a:pt x="443275" y="475757"/>
                </a:cubicBezTo>
                <a:cubicBezTo>
                  <a:pt x="507118" y="381022"/>
                  <a:pt x="866494" y="3111"/>
                  <a:pt x="87576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7279B3B-C196-B475-A350-C67F347CF6B1}"/>
              </a:ext>
            </a:extLst>
          </p:cNvPr>
          <p:cNvSpPr/>
          <p:nvPr/>
        </p:nvSpPr>
        <p:spPr>
          <a:xfrm>
            <a:off x="6806940" y="2641182"/>
            <a:ext cx="401875" cy="1671581"/>
          </a:xfrm>
          <a:custGeom>
            <a:avLst/>
            <a:gdLst>
              <a:gd name="connsiteX0" fmla="*/ 112844 w 401875"/>
              <a:gd name="connsiteY0" fmla="*/ 27877 h 1671581"/>
              <a:gd name="connsiteX1" fmla="*/ 106665 w 401875"/>
              <a:gd name="connsiteY1" fmla="*/ 89661 h 1671581"/>
              <a:gd name="connsiteX2" fmla="*/ 162271 w 401875"/>
              <a:gd name="connsiteY2" fmla="*/ 633359 h 1671581"/>
              <a:gd name="connsiteX3" fmla="*/ 384692 w 401875"/>
              <a:gd name="connsiteY3" fmla="*/ 954634 h 1671581"/>
              <a:gd name="connsiteX4" fmla="*/ 384692 w 401875"/>
              <a:gd name="connsiteY4" fmla="*/ 1133807 h 1671581"/>
              <a:gd name="connsiteX5" fmla="*/ 366157 w 401875"/>
              <a:gd name="connsiteY5" fmla="*/ 1288267 h 1671581"/>
              <a:gd name="connsiteX6" fmla="*/ 205519 w 401875"/>
              <a:gd name="connsiteY6" fmla="*/ 1671326 h 1671581"/>
              <a:gd name="connsiteX7" fmla="*/ 384692 w 401875"/>
              <a:gd name="connsiteY7" fmla="*/ 1226483 h 1671581"/>
              <a:gd name="connsiteX8" fmla="*/ 162271 w 401875"/>
              <a:gd name="connsiteY8" fmla="*/ 763104 h 1671581"/>
              <a:gd name="connsiteX9" fmla="*/ 316730 w 401875"/>
              <a:gd name="connsiteY9" fmla="*/ 824888 h 1671581"/>
              <a:gd name="connsiteX10" fmla="*/ 75774 w 401875"/>
              <a:gd name="connsiteY10" fmla="*/ 435650 h 1671581"/>
              <a:gd name="connsiteX11" fmla="*/ 1633 w 401875"/>
              <a:gd name="connsiteY11" fmla="*/ 95840 h 1671581"/>
              <a:gd name="connsiteX12" fmla="*/ 131379 w 401875"/>
              <a:gd name="connsiteY12" fmla="*/ 373867 h 1671581"/>
              <a:gd name="connsiteX13" fmla="*/ 112844 w 401875"/>
              <a:gd name="connsiteY13" fmla="*/ 27877 h 167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875" h="1671581">
                <a:moveTo>
                  <a:pt x="112844" y="27877"/>
                </a:moveTo>
                <a:cubicBezTo>
                  <a:pt x="108725" y="-19491"/>
                  <a:pt x="98427" y="-11253"/>
                  <a:pt x="106665" y="89661"/>
                </a:cubicBezTo>
                <a:cubicBezTo>
                  <a:pt x="114903" y="190575"/>
                  <a:pt x="115933" y="489197"/>
                  <a:pt x="162271" y="633359"/>
                </a:cubicBezTo>
                <a:cubicBezTo>
                  <a:pt x="208609" y="777521"/>
                  <a:pt x="347622" y="871226"/>
                  <a:pt x="384692" y="954634"/>
                </a:cubicBezTo>
                <a:cubicBezTo>
                  <a:pt x="421762" y="1038042"/>
                  <a:pt x="387781" y="1078202"/>
                  <a:pt x="384692" y="1133807"/>
                </a:cubicBezTo>
                <a:cubicBezTo>
                  <a:pt x="381603" y="1189413"/>
                  <a:pt x="396019" y="1198681"/>
                  <a:pt x="366157" y="1288267"/>
                </a:cubicBezTo>
                <a:cubicBezTo>
                  <a:pt x="336295" y="1377854"/>
                  <a:pt x="202430" y="1681623"/>
                  <a:pt x="205519" y="1671326"/>
                </a:cubicBezTo>
                <a:cubicBezTo>
                  <a:pt x="208608" y="1661029"/>
                  <a:pt x="391900" y="1377853"/>
                  <a:pt x="384692" y="1226483"/>
                </a:cubicBezTo>
                <a:cubicBezTo>
                  <a:pt x="377484" y="1075113"/>
                  <a:pt x="173598" y="830036"/>
                  <a:pt x="162271" y="763104"/>
                </a:cubicBezTo>
                <a:cubicBezTo>
                  <a:pt x="150944" y="696172"/>
                  <a:pt x="331146" y="879464"/>
                  <a:pt x="316730" y="824888"/>
                </a:cubicBezTo>
                <a:cubicBezTo>
                  <a:pt x="302314" y="770312"/>
                  <a:pt x="128290" y="557158"/>
                  <a:pt x="75774" y="435650"/>
                </a:cubicBezTo>
                <a:cubicBezTo>
                  <a:pt x="23258" y="314142"/>
                  <a:pt x="-7635" y="106137"/>
                  <a:pt x="1633" y="95840"/>
                </a:cubicBezTo>
                <a:cubicBezTo>
                  <a:pt x="10901" y="85543"/>
                  <a:pt x="111814" y="384164"/>
                  <a:pt x="131379" y="373867"/>
                </a:cubicBezTo>
                <a:cubicBezTo>
                  <a:pt x="150944" y="363570"/>
                  <a:pt x="116963" y="75245"/>
                  <a:pt x="112844" y="2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E9C5EF8-DA7B-87D5-0967-82B29331445E}"/>
              </a:ext>
            </a:extLst>
          </p:cNvPr>
          <p:cNvSpPr/>
          <p:nvPr/>
        </p:nvSpPr>
        <p:spPr>
          <a:xfrm>
            <a:off x="4787108" y="3170874"/>
            <a:ext cx="977879" cy="1178730"/>
          </a:xfrm>
          <a:custGeom>
            <a:avLst/>
            <a:gdLst>
              <a:gd name="connsiteX0" fmla="*/ 198843 w 977879"/>
              <a:gd name="connsiteY0" fmla="*/ 10991 h 1178730"/>
              <a:gd name="connsiteX1" fmla="*/ 205022 w 977879"/>
              <a:gd name="connsiteY1" fmla="*/ 116023 h 1178730"/>
              <a:gd name="connsiteX2" fmla="*/ 56741 w 977879"/>
              <a:gd name="connsiteY2" fmla="*/ 622650 h 1178730"/>
              <a:gd name="connsiteX3" fmla="*/ 303876 w 977879"/>
              <a:gd name="connsiteY3" fmla="*/ 869785 h 1178730"/>
              <a:gd name="connsiteX4" fmla="*/ 229735 w 977879"/>
              <a:gd name="connsiteY4" fmla="*/ 913034 h 1178730"/>
              <a:gd name="connsiteX5" fmla="*/ 310054 w 977879"/>
              <a:gd name="connsiteY5" fmla="*/ 1018067 h 1178730"/>
              <a:gd name="connsiteX6" fmla="*/ 242092 w 977879"/>
              <a:gd name="connsiteY6" fmla="*/ 1116921 h 1178730"/>
              <a:gd name="connsiteX7" fmla="*/ 520119 w 977879"/>
              <a:gd name="connsiteY7" fmla="*/ 974818 h 1178730"/>
              <a:gd name="connsiteX8" fmla="*/ 977319 w 977879"/>
              <a:gd name="connsiteY8" fmla="*/ 863607 h 1178730"/>
              <a:gd name="connsiteX9" fmla="*/ 421265 w 977879"/>
              <a:gd name="connsiteY9" fmla="*/ 1011888 h 1178730"/>
              <a:gd name="connsiteX10" fmla="*/ 93811 w 977879"/>
              <a:gd name="connsiteY10" fmla="*/ 1178704 h 1178730"/>
              <a:gd name="connsiteX11" fmla="*/ 93811 w 977879"/>
              <a:gd name="connsiteY11" fmla="*/ 999531 h 1178730"/>
              <a:gd name="connsiteX12" fmla="*/ 161773 w 977879"/>
              <a:gd name="connsiteY12" fmla="*/ 1141634 h 1178730"/>
              <a:gd name="connsiteX13" fmla="*/ 254449 w 977879"/>
              <a:gd name="connsiteY13" fmla="*/ 900677 h 1178730"/>
              <a:gd name="connsiteX14" fmla="*/ 285341 w 977879"/>
              <a:gd name="connsiteY14" fmla="*/ 758575 h 1178730"/>
              <a:gd name="connsiteX15" fmla="*/ 248270 w 977879"/>
              <a:gd name="connsiteY15" fmla="*/ 468191 h 1178730"/>
              <a:gd name="connsiteX16" fmla="*/ 272984 w 977879"/>
              <a:gd name="connsiteY16" fmla="*/ 838894 h 1178730"/>
              <a:gd name="connsiteX17" fmla="*/ 1135 w 977879"/>
              <a:gd name="connsiteY17" fmla="*/ 628829 h 1178730"/>
              <a:gd name="connsiteX18" fmla="*/ 174130 w 977879"/>
              <a:gd name="connsiteY18" fmla="*/ 511440 h 1178730"/>
              <a:gd name="connsiteX19" fmla="*/ 130881 w 977879"/>
              <a:gd name="connsiteY19" fmla="*/ 301375 h 1178730"/>
              <a:gd name="connsiteX20" fmla="*/ 198843 w 977879"/>
              <a:gd name="connsiteY20" fmla="*/ 10991 h 117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77879" h="1178730">
                <a:moveTo>
                  <a:pt x="198843" y="10991"/>
                </a:moveTo>
                <a:cubicBezTo>
                  <a:pt x="211200" y="-19901"/>
                  <a:pt x="228706" y="14080"/>
                  <a:pt x="205022" y="116023"/>
                </a:cubicBezTo>
                <a:cubicBezTo>
                  <a:pt x="181338" y="217966"/>
                  <a:pt x="40265" y="497023"/>
                  <a:pt x="56741" y="622650"/>
                </a:cubicBezTo>
                <a:cubicBezTo>
                  <a:pt x="73217" y="748277"/>
                  <a:pt x="275044" y="821388"/>
                  <a:pt x="303876" y="869785"/>
                </a:cubicBezTo>
                <a:cubicBezTo>
                  <a:pt x="332708" y="918182"/>
                  <a:pt x="228705" y="888320"/>
                  <a:pt x="229735" y="913034"/>
                </a:cubicBezTo>
                <a:cubicBezTo>
                  <a:pt x="230765" y="937748"/>
                  <a:pt x="307994" y="984086"/>
                  <a:pt x="310054" y="1018067"/>
                </a:cubicBezTo>
                <a:cubicBezTo>
                  <a:pt x="312114" y="1052048"/>
                  <a:pt x="207081" y="1124129"/>
                  <a:pt x="242092" y="1116921"/>
                </a:cubicBezTo>
                <a:cubicBezTo>
                  <a:pt x="277103" y="1109713"/>
                  <a:pt x="397581" y="1017037"/>
                  <a:pt x="520119" y="974818"/>
                </a:cubicBezTo>
                <a:cubicBezTo>
                  <a:pt x="642657" y="932599"/>
                  <a:pt x="993795" y="857429"/>
                  <a:pt x="977319" y="863607"/>
                </a:cubicBezTo>
                <a:cubicBezTo>
                  <a:pt x="960843" y="869785"/>
                  <a:pt x="568516" y="959372"/>
                  <a:pt x="421265" y="1011888"/>
                </a:cubicBezTo>
                <a:cubicBezTo>
                  <a:pt x="274014" y="1064404"/>
                  <a:pt x="148387" y="1180763"/>
                  <a:pt x="93811" y="1178704"/>
                </a:cubicBezTo>
                <a:cubicBezTo>
                  <a:pt x="39235" y="1176645"/>
                  <a:pt x="82484" y="1005709"/>
                  <a:pt x="93811" y="999531"/>
                </a:cubicBezTo>
                <a:cubicBezTo>
                  <a:pt x="105138" y="993353"/>
                  <a:pt x="135000" y="1158110"/>
                  <a:pt x="161773" y="1141634"/>
                </a:cubicBezTo>
                <a:cubicBezTo>
                  <a:pt x="188546" y="1125158"/>
                  <a:pt x="233854" y="964520"/>
                  <a:pt x="254449" y="900677"/>
                </a:cubicBezTo>
                <a:cubicBezTo>
                  <a:pt x="275044" y="836834"/>
                  <a:pt x="286371" y="830656"/>
                  <a:pt x="285341" y="758575"/>
                </a:cubicBezTo>
                <a:cubicBezTo>
                  <a:pt x="284311" y="686494"/>
                  <a:pt x="250329" y="454805"/>
                  <a:pt x="248270" y="468191"/>
                </a:cubicBezTo>
                <a:cubicBezTo>
                  <a:pt x="246211" y="481577"/>
                  <a:pt x="314173" y="812121"/>
                  <a:pt x="272984" y="838894"/>
                </a:cubicBezTo>
                <a:cubicBezTo>
                  <a:pt x="231795" y="865667"/>
                  <a:pt x="17611" y="683405"/>
                  <a:pt x="1135" y="628829"/>
                </a:cubicBezTo>
                <a:cubicBezTo>
                  <a:pt x="-15341" y="574253"/>
                  <a:pt x="152506" y="566016"/>
                  <a:pt x="174130" y="511440"/>
                </a:cubicBezTo>
                <a:cubicBezTo>
                  <a:pt x="195754" y="456864"/>
                  <a:pt x="128821" y="380664"/>
                  <a:pt x="130881" y="301375"/>
                </a:cubicBezTo>
                <a:cubicBezTo>
                  <a:pt x="132940" y="222086"/>
                  <a:pt x="186486" y="41883"/>
                  <a:pt x="198843" y="10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7429BDD-CB14-C386-78DC-197906DAE9EF}"/>
              </a:ext>
            </a:extLst>
          </p:cNvPr>
          <p:cNvSpPr/>
          <p:nvPr/>
        </p:nvSpPr>
        <p:spPr>
          <a:xfrm>
            <a:off x="4901988" y="7591362"/>
            <a:ext cx="1195397" cy="1199319"/>
          </a:xfrm>
          <a:custGeom>
            <a:avLst/>
            <a:gdLst>
              <a:gd name="connsiteX0" fmla="*/ 1147517 w 1195397"/>
              <a:gd name="connsiteY0" fmla="*/ 2807 h 1199319"/>
              <a:gd name="connsiteX1" fmla="*/ 382934 w 1195397"/>
              <a:gd name="connsiteY1" fmla="*/ 865546 h 1199319"/>
              <a:gd name="connsiteX2" fmla="*/ 599910 w 1195397"/>
              <a:gd name="connsiteY2" fmla="*/ 788055 h 1199319"/>
              <a:gd name="connsiteX3" fmla="*/ 196954 w 1195397"/>
              <a:gd name="connsiteY3" fmla="*/ 1196177 h 1199319"/>
              <a:gd name="connsiteX4" fmla="*/ 444927 w 1195397"/>
              <a:gd name="connsiteY4" fmla="*/ 943038 h 1199319"/>
              <a:gd name="connsiteX5" fmla="*/ 1194012 w 1195397"/>
              <a:gd name="connsiteY5" fmla="*/ 348936 h 1199319"/>
              <a:gd name="connsiteX6" fmla="*/ 625741 w 1195397"/>
              <a:gd name="connsiteY6" fmla="*/ 741560 h 1199319"/>
              <a:gd name="connsiteX7" fmla="*/ 424263 w 1195397"/>
              <a:gd name="connsiteY7" fmla="*/ 819052 h 1199319"/>
              <a:gd name="connsiteX8" fmla="*/ 791056 w 1195397"/>
              <a:gd name="connsiteY8" fmla="*/ 390265 h 1199319"/>
              <a:gd name="connsiteX9" fmla="*/ 643 w 1195397"/>
              <a:gd name="connsiteY9" fmla="*/ 824218 h 1199319"/>
              <a:gd name="connsiteX10" fmla="*/ 651571 w 1195397"/>
              <a:gd name="connsiteY10" fmla="*/ 374767 h 1199319"/>
              <a:gd name="connsiteX11" fmla="*/ 362270 w 1195397"/>
              <a:gd name="connsiteY11" fmla="*/ 581411 h 1199319"/>
              <a:gd name="connsiteX12" fmla="*/ 1147517 w 1195397"/>
              <a:gd name="connsiteY12" fmla="*/ 2807 h 11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5397" h="1199319">
                <a:moveTo>
                  <a:pt x="1147517" y="2807"/>
                </a:moveTo>
                <a:cubicBezTo>
                  <a:pt x="1150961" y="50163"/>
                  <a:pt x="474202" y="734671"/>
                  <a:pt x="382934" y="865546"/>
                </a:cubicBezTo>
                <a:cubicBezTo>
                  <a:pt x="291666" y="996421"/>
                  <a:pt x="630907" y="732950"/>
                  <a:pt x="599910" y="788055"/>
                </a:cubicBezTo>
                <a:cubicBezTo>
                  <a:pt x="568913" y="843160"/>
                  <a:pt x="222784" y="1170347"/>
                  <a:pt x="196954" y="1196177"/>
                </a:cubicBezTo>
                <a:cubicBezTo>
                  <a:pt x="171124" y="1222007"/>
                  <a:pt x="278751" y="1084245"/>
                  <a:pt x="444927" y="943038"/>
                </a:cubicBezTo>
                <a:cubicBezTo>
                  <a:pt x="611103" y="801831"/>
                  <a:pt x="1163876" y="382516"/>
                  <a:pt x="1194012" y="348936"/>
                </a:cubicBezTo>
                <a:cubicBezTo>
                  <a:pt x="1224148" y="315356"/>
                  <a:pt x="754032" y="663207"/>
                  <a:pt x="625741" y="741560"/>
                </a:cubicBezTo>
                <a:cubicBezTo>
                  <a:pt x="497449" y="819913"/>
                  <a:pt x="396711" y="877601"/>
                  <a:pt x="424263" y="819052"/>
                </a:cubicBezTo>
                <a:cubicBezTo>
                  <a:pt x="451815" y="760503"/>
                  <a:pt x="861659" y="389404"/>
                  <a:pt x="791056" y="390265"/>
                </a:cubicBezTo>
                <a:cubicBezTo>
                  <a:pt x="720453" y="391126"/>
                  <a:pt x="23890" y="826801"/>
                  <a:pt x="643" y="824218"/>
                </a:cubicBezTo>
                <a:cubicBezTo>
                  <a:pt x="-22604" y="821635"/>
                  <a:pt x="591300" y="415235"/>
                  <a:pt x="651571" y="374767"/>
                </a:cubicBezTo>
                <a:cubicBezTo>
                  <a:pt x="711842" y="334299"/>
                  <a:pt x="274446" y="640821"/>
                  <a:pt x="362270" y="581411"/>
                </a:cubicBezTo>
                <a:cubicBezTo>
                  <a:pt x="450094" y="522001"/>
                  <a:pt x="1144073" y="-44549"/>
                  <a:pt x="1147517" y="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533BCD6-A3FB-FB1C-0903-7F56B847A1E7}"/>
              </a:ext>
            </a:extLst>
          </p:cNvPr>
          <p:cNvSpPr/>
          <p:nvPr/>
        </p:nvSpPr>
        <p:spPr>
          <a:xfrm>
            <a:off x="3029438" y="6875858"/>
            <a:ext cx="1080281" cy="1355020"/>
          </a:xfrm>
          <a:custGeom>
            <a:avLst/>
            <a:gdLst>
              <a:gd name="connsiteX0" fmla="*/ 3064 w 1080281"/>
              <a:gd name="connsiteY0" fmla="*/ 5389 h 1355020"/>
              <a:gd name="connsiteX1" fmla="*/ 493843 w 1080281"/>
              <a:gd name="connsiteY1" fmla="*/ 1234922 h 1355020"/>
              <a:gd name="connsiteX2" fmla="*/ 483511 w 1080281"/>
              <a:gd name="connsiteY2" fmla="*/ 1141932 h 1355020"/>
              <a:gd name="connsiteX3" fmla="*/ 1077613 w 1080281"/>
              <a:gd name="connsiteY3" fmla="*/ 1353742 h 1355020"/>
              <a:gd name="connsiteX4" fmla="*/ 690155 w 1080281"/>
              <a:gd name="connsiteY4" fmla="*/ 1219423 h 1355020"/>
              <a:gd name="connsiteX5" fmla="*/ 395687 w 1080281"/>
              <a:gd name="connsiteY5" fmla="*/ 997281 h 1355020"/>
              <a:gd name="connsiteX6" fmla="*/ 220040 w 1080281"/>
              <a:gd name="connsiteY6" fmla="*/ 516834 h 1355020"/>
              <a:gd name="connsiteX7" fmla="*/ 282033 w 1080281"/>
              <a:gd name="connsiteY7" fmla="*/ 775139 h 1355020"/>
              <a:gd name="connsiteX8" fmla="*/ 3064 w 1080281"/>
              <a:gd name="connsiteY8" fmla="*/ 5389 h 135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281" h="1355020">
                <a:moveTo>
                  <a:pt x="3064" y="5389"/>
                </a:moveTo>
                <a:cubicBezTo>
                  <a:pt x="38366" y="82019"/>
                  <a:pt x="413768" y="1045498"/>
                  <a:pt x="493843" y="1234922"/>
                </a:cubicBezTo>
                <a:cubicBezTo>
                  <a:pt x="573918" y="1424346"/>
                  <a:pt x="386216" y="1122129"/>
                  <a:pt x="483511" y="1141932"/>
                </a:cubicBezTo>
                <a:cubicBezTo>
                  <a:pt x="580806" y="1161735"/>
                  <a:pt x="1043172" y="1340827"/>
                  <a:pt x="1077613" y="1353742"/>
                </a:cubicBezTo>
                <a:cubicBezTo>
                  <a:pt x="1112054" y="1366657"/>
                  <a:pt x="803809" y="1278833"/>
                  <a:pt x="690155" y="1219423"/>
                </a:cubicBezTo>
                <a:cubicBezTo>
                  <a:pt x="576501" y="1160013"/>
                  <a:pt x="474039" y="1114379"/>
                  <a:pt x="395687" y="997281"/>
                </a:cubicBezTo>
                <a:cubicBezTo>
                  <a:pt x="317335" y="880183"/>
                  <a:pt x="238982" y="553858"/>
                  <a:pt x="220040" y="516834"/>
                </a:cubicBezTo>
                <a:cubicBezTo>
                  <a:pt x="201098" y="479810"/>
                  <a:pt x="315613" y="856936"/>
                  <a:pt x="282033" y="775139"/>
                </a:cubicBezTo>
                <a:cubicBezTo>
                  <a:pt x="248453" y="693342"/>
                  <a:pt x="-32238" y="-71241"/>
                  <a:pt x="3064" y="5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DFA5622-BAA4-DD79-3AA9-3B7DA544D611}"/>
              </a:ext>
            </a:extLst>
          </p:cNvPr>
          <p:cNvSpPr/>
          <p:nvPr/>
        </p:nvSpPr>
        <p:spPr>
          <a:xfrm>
            <a:off x="3729563" y="8146938"/>
            <a:ext cx="1725850" cy="470140"/>
          </a:xfrm>
          <a:custGeom>
            <a:avLst/>
            <a:gdLst>
              <a:gd name="connsiteX0" fmla="*/ 5529 w 1725850"/>
              <a:gd name="connsiteY0" fmla="*/ 103326 h 470140"/>
              <a:gd name="connsiteX1" fmla="*/ 62356 w 1725850"/>
              <a:gd name="connsiteY1" fmla="*/ 123991 h 470140"/>
              <a:gd name="connsiteX2" fmla="*/ 811440 w 1725850"/>
              <a:gd name="connsiteY2" fmla="*/ 408126 h 470140"/>
              <a:gd name="connsiteX3" fmla="*/ 640959 w 1725850"/>
              <a:gd name="connsiteY3" fmla="*/ 433957 h 470140"/>
              <a:gd name="connsiteX4" fmla="*/ 1529529 w 1725850"/>
              <a:gd name="connsiteY4" fmla="*/ 470120 h 470140"/>
              <a:gd name="connsiteX5" fmla="*/ 1240227 w 1725850"/>
              <a:gd name="connsiteY5" fmla="*/ 428791 h 470140"/>
              <a:gd name="connsiteX6" fmla="*/ 1054247 w 1725850"/>
              <a:gd name="connsiteY6" fmla="*/ 371964 h 470140"/>
              <a:gd name="connsiteX7" fmla="*/ 1725840 w 1725850"/>
              <a:gd name="connsiteY7" fmla="*/ 206648 h 470140"/>
              <a:gd name="connsiteX8" fmla="*/ 1069745 w 1725850"/>
              <a:gd name="connsiteY8" fmla="*/ 340967 h 470140"/>
              <a:gd name="connsiteX9" fmla="*/ 739115 w 1725850"/>
              <a:gd name="connsiteY9" fmla="*/ 185984 h 470140"/>
              <a:gd name="connsiteX10" fmla="*/ 857935 w 1725850"/>
              <a:gd name="connsiteY10" fmla="*/ 330635 h 470140"/>
              <a:gd name="connsiteX11" fmla="*/ 522139 w 1725850"/>
              <a:gd name="connsiteY11" fmla="*/ 278974 h 470140"/>
              <a:gd name="connsiteX12" fmla="*/ 708118 w 1725850"/>
              <a:gd name="connsiteY12" fmla="*/ 87828 h 470140"/>
              <a:gd name="connsiteX13" fmla="*/ 485976 w 1725850"/>
              <a:gd name="connsiteY13" fmla="*/ 222147 h 470140"/>
              <a:gd name="connsiteX14" fmla="*/ 263834 w 1725850"/>
              <a:gd name="connsiteY14" fmla="*/ 149821 h 470140"/>
              <a:gd name="connsiteX15" fmla="*/ 527305 w 1725850"/>
              <a:gd name="connsiteY15" fmla="*/ 4 h 470140"/>
              <a:gd name="connsiteX16" fmla="*/ 227671 w 1725850"/>
              <a:gd name="connsiteY16" fmla="*/ 154987 h 470140"/>
              <a:gd name="connsiteX17" fmla="*/ 5529 w 1725850"/>
              <a:gd name="connsiteY17" fmla="*/ 103326 h 47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25850" h="470140">
                <a:moveTo>
                  <a:pt x="5529" y="103326"/>
                </a:moveTo>
                <a:cubicBezTo>
                  <a:pt x="-22024" y="98160"/>
                  <a:pt x="62356" y="123991"/>
                  <a:pt x="62356" y="123991"/>
                </a:cubicBezTo>
                <a:cubicBezTo>
                  <a:pt x="196674" y="174791"/>
                  <a:pt x="715006" y="356465"/>
                  <a:pt x="811440" y="408126"/>
                </a:cubicBezTo>
                <a:cubicBezTo>
                  <a:pt x="907874" y="459787"/>
                  <a:pt x="521278" y="423625"/>
                  <a:pt x="640959" y="433957"/>
                </a:cubicBezTo>
                <a:cubicBezTo>
                  <a:pt x="760641" y="444289"/>
                  <a:pt x="1429651" y="470981"/>
                  <a:pt x="1529529" y="470120"/>
                </a:cubicBezTo>
                <a:cubicBezTo>
                  <a:pt x="1629407" y="469259"/>
                  <a:pt x="1319441" y="445150"/>
                  <a:pt x="1240227" y="428791"/>
                </a:cubicBezTo>
                <a:cubicBezTo>
                  <a:pt x="1161013" y="412432"/>
                  <a:pt x="973312" y="408988"/>
                  <a:pt x="1054247" y="371964"/>
                </a:cubicBezTo>
                <a:cubicBezTo>
                  <a:pt x="1135182" y="334940"/>
                  <a:pt x="1723257" y="211814"/>
                  <a:pt x="1725840" y="206648"/>
                </a:cubicBezTo>
                <a:cubicBezTo>
                  <a:pt x="1728423" y="201482"/>
                  <a:pt x="1234199" y="344411"/>
                  <a:pt x="1069745" y="340967"/>
                </a:cubicBezTo>
                <a:cubicBezTo>
                  <a:pt x="905291" y="337523"/>
                  <a:pt x="774417" y="187706"/>
                  <a:pt x="739115" y="185984"/>
                </a:cubicBezTo>
                <a:cubicBezTo>
                  <a:pt x="703813" y="184262"/>
                  <a:pt x="894098" y="315137"/>
                  <a:pt x="857935" y="330635"/>
                </a:cubicBezTo>
                <a:cubicBezTo>
                  <a:pt x="821772" y="346133"/>
                  <a:pt x="547109" y="319442"/>
                  <a:pt x="522139" y="278974"/>
                </a:cubicBezTo>
                <a:cubicBezTo>
                  <a:pt x="497170" y="238506"/>
                  <a:pt x="714145" y="97299"/>
                  <a:pt x="708118" y="87828"/>
                </a:cubicBezTo>
                <a:cubicBezTo>
                  <a:pt x="702091" y="78357"/>
                  <a:pt x="560023" y="211815"/>
                  <a:pt x="485976" y="222147"/>
                </a:cubicBezTo>
                <a:cubicBezTo>
                  <a:pt x="411929" y="232479"/>
                  <a:pt x="256946" y="186845"/>
                  <a:pt x="263834" y="149821"/>
                </a:cubicBezTo>
                <a:cubicBezTo>
                  <a:pt x="270722" y="112797"/>
                  <a:pt x="533332" y="-857"/>
                  <a:pt x="527305" y="4"/>
                </a:cubicBezTo>
                <a:cubicBezTo>
                  <a:pt x="521278" y="865"/>
                  <a:pt x="318939" y="137767"/>
                  <a:pt x="227671" y="154987"/>
                </a:cubicBezTo>
                <a:cubicBezTo>
                  <a:pt x="136403" y="172207"/>
                  <a:pt x="33082" y="108492"/>
                  <a:pt x="5529" y="103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29AEFE5-0F64-E232-5766-28153BA8511D}"/>
              </a:ext>
            </a:extLst>
          </p:cNvPr>
          <p:cNvSpPr/>
          <p:nvPr/>
        </p:nvSpPr>
        <p:spPr>
          <a:xfrm>
            <a:off x="3388135" y="7956620"/>
            <a:ext cx="1349871" cy="789596"/>
          </a:xfrm>
          <a:custGeom>
            <a:avLst/>
            <a:gdLst>
              <a:gd name="connsiteX0" fmla="*/ 31824 w 1349871"/>
              <a:gd name="connsiteY0" fmla="*/ 35339 h 789596"/>
              <a:gd name="connsiteX1" fmla="*/ 119648 w 1349871"/>
              <a:gd name="connsiteY1" fmla="*/ 81834 h 789596"/>
              <a:gd name="connsiteX2" fmla="*/ 920394 w 1349871"/>
              <a:gd name="connsiteY2" fmla="*/ 696600 h 789596"/>
              <a:gd name="connsiteX3" fmla="*/ 977221 w 1349871"/>
              <a:gd name="connsiteY3" fmla="*/ 665604 h 789596"/>
              <a:gd name="connsiteX4" fmla="*/ 1349180 w 1349871"/>
              <a:gd name="connsiteY4" fmla="*/ 789590 h 789596"/>
              <a:gd name="connsiteX5" fmla="*/ 1059879 w 1349871"/>
              <a:gd name="connsiteY5" fmla="*/ 670770 h 789596"/>
              <a:gd name="connsiteX6" fmla="*/ 703418 w 1349871"/>
              <a:gd name="connsiteY6" fmla="*/ 551949 h 789596"/>
              <a:gd name="connsiteX7" fmla="*/ 191973 w 1349871"/>
              <a:gd name="connsiteY7" fmla="*/ 257482 h 789596"/>
              <a:gd name="connsiteX8" fmla="*/ 398618 w 1349871"/>
              <a:gd name="connsiteY8" fmla="*/ 350472 h 789596"/>
              <a:gd name="connsiteX9" fmla="*/ 31824 w 1349871"/>
              <a:gd name="connsiteY9" fmla="*/ 35339 h 78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9871" h="789596">
                <a:moveTo>
                  <a:pt x="31824" y="35339"/>
                </a:moveTo>
                <a:cubicBezTo>
                  <a:pt x="-14671" y="-9434"/>
                  <a:pt x="-28447" y="-28376"/>
                  <a:pt x="119648" y="81834"/>
                </a:cubicBezTo>
                <a:cubicBezTo>
                  <a:pt x="267743" y="192044"/>
                  <a:pt x="777465" y="599305"/>
                  <a:pt x="920394" y="696600"/>
                </a:cubicBezTo>
                <a:cubicBezTo>
                  <a:pt x="1063323" y="793895"/>
                  <a:pt x="905757" y="650106"/>
                  <a:pt x="977221" y="665604"/>
                </a:cubicBezTo>
                <a:cubicBezTo>
                  <a:pt x="1048685" y="681102"/>
                  <a:pt x="1335404" y="788729"/>
                  <a:pt x="1349180" y="789590"/>
                </a:cubicBezTo>
                <a:cubicBezTo>
                  <a:pt x="1362956" y="790451"/>
                  <a:pt x="1167506" y="710377"/>
                  <a:pt x="1059879" y="670770"/>
                </a:cubicBezTo>
                <a:cubicBezTo>
                  <a:pt x="952252" y="631163"/>
                  <a:pt x="848069" y="620830"/>
                  <a:pt x="703418" y="551949"/>
                </a:cubicBezTo>
                <a:cubicBezTo>
                  <a:pt x="558767" y="483068"/>
                  <a:pt x="242773" y="291061"/>
                  <a:pt x="191973" y="257482"/>
                </a:cubicBezTo>
                <a:cubicBezTo>
                  <a:pt x="141173" y="223903"/>
                  <a:pt x="425309" y="393523"/>
                  <a:pt x="398618" y="350472"/>
                </a:cubicBezTo>
                <a:cubicBezTo>
                  <a:pt x="371927" y="307421"/>
                  <a:pt x="78319" y="80112"/>
                  <a:pt x="31824" y="35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958FEDC-5A79-A32E-8660-C6279C05CB3F}"/>
              </a:ext>
            </a:extLst>
          </p:cNvPr>
          <p:cNvSpPr/>
          <p:nvPr/>
        </p:nvSpPr>
        <p:spPr>
          <a:xfrm>
            <a:off x="4139822" y="6053615"/>
            <a:ext cx="629028" cy="330034"/>
          </a:xfrm>
          <a:custGeom>
            <a:avLst/>
            <a:gdLst>
              <a:gd name="connsiteX0" fmla="*/ 57528 w 629028"/>
              <a:gd name="connsiteY0" fmla="*/ 1110 h 330034"/>
              <a:gd name="connsiteX1" fmla="*/ 114678 w 629028"/>
              <a:gd name="connsiteY1" fmla="*/ 55085 h 330034"/>
              <a:gd name="connsiteX2" fmla="*/ 502028 w 629028"/>
              <a:gd name="connsiteY2" fmla="*/ 258285 h 330034"/>
              <a:gd name="connsiteX3" fmla="*/ 435353 w 629028"/>
              <a:gd name="connsiteY3" fmla="*/ 220185 h 330034"/>
              <a:gd name="connsiteX4" fmla="*/ 629028 w 629028"/>
              <a:gd name="connsiteY4" fmla="*/ 328135 h 330034"/>
              <a:gd name="connsiteX5" fmla="*/ 435353 w 629028"/>
              <a:gd name="connsiteY5" fmla="*/ 290035 h 330034"/>
              <a:gd name="connsiteX6" fmla="*/ 359153 w 629028"/>
              <a:gd name="connsiteY6" fmla="*/ 302735 h 330034"/>
              <a:gd name="connsiteX7" fmla="*/ 209928 w 629028"/>
              <a:gd name="connsiteY7" fmla="*/ 194785 h 330034"/>
              <a:gd name="connsiteX8" fmla="*/ 13078 w 629028"/>
              <a:gd name="connsiteY8" fmla="*/ 169385 h 330034"/>
              <a:gd name="connsiteX9" fmla="*/ 124203 w 629028"/>
              <a:gd name="connsiteY9" fmla="*/ 166210 h 330034"/>
              <a:gd name="connsiteX10" fmla="*/ 3553 w 629028"/>
              <a:gd name="connsiteY10" fmla="*/ 86835 h 330034"/>
              <a:gd name="connsiteX11" fmla="*/ 292478 w 629028"/>
              <a:gd name="connsiteY11" fmla="*/ 90010 h 330034"/>
              <a:gd name="connsiteX12" fmla="*/ 57528 w 629028"/>
              <a:gd name="connsiteY12" fmla="*/ 1110 h 33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9028" h="330034">
                <a:moveTo>
                  <a:pt x="57528" y="1110"/>
                </a:moveTo>
                <a:cubicBezTo>
                  <a:pt x="27895" y="-4711"/>
                  <a:pt x="40595" y="12223"/>
                  <a:pt x="114678" y="55085"/>
                </a:cubicBezTo>
                <a:cubicBezTo>
                  <a:pt x="188761" y="97948"/>
                  <a:pt x="448582" y="230768"/>
                  <a:pt x="502028" y="258285"/>
                </a:cubicBezTo>
                <a:cubicBezTo>
                  <a:pt x="555474" y="285802"/>
                  <a:pt x="435353" y="220185"/>
                  <a:pt x="435353" y="220185"/>
                </a:cubicBezTo>
                <a:cubicBezTo>
                  <a:pt x="456520" y="231827"/>
                  <a:pt x="629028" y="316493"/>
                  <a:pt x="629028" y="328135"/>
                </a:cubicBezTo>
                <a:cubicBezTo>
                  <a:pt x="629028" y="339777"/>
                  <a:pt x="480332" y="294268"/>
                  <a:pt x="435353" y="290035"/>
                </a:cubicBezTo>
                <a:cubicBezTo>
                  <a:pt x="390374" y="285802"/>
                  <a:pt x="396724" y="318610"/>
                  <a:pt x="359153" y="302735"/>
                </a:cubicBezTo>
                <a:cubicBezTo>
                  <a:pt x="321582" y="286860"/>
                  <a:pt x="267607" y="217010"/>
                  <a:pt x="209928" y="194785"/>
                </a:cubicBezTo>
                <a:cubicBezTo>
                  <a:pt x="152249" y="172560"/>
                  <a:pt x="27366" y="174148"/>
                  <a:pt x="13078" y="169385"/>
                </a:cubicBezTo>
                <a:cubicBezTo>
                  <a:pt x="-1210" y="164622"/>
                  <a:pt x="125790" y="179968"/>
                  <a:pt x="124203" y="166210"/>
                </a:cubicBezTo>
                <a:cubicBezTo>
                  <a:pt x="122616" y="152452"/>
                  <a:pt x="-24493" y="99535"/>
                  <a:pt x="3553" y="86835"/>
                </a:cubicBezTo>
                <a:cubicBezTo>
                  <a:pt x="31599" y="74135"/>
                  <a:pt x="284011" y="100593"/>
                  <a:pt x="292478" y="90010"/>
                </a:cubicBezTo>
                <a:cubicBezTo>
                  <a:pt x="300945" y="79427"/>
                  <a:pt x="87161" y="6931"/>
                  <a:pt x="57528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B97A4A80-5204-35B6-E1D6-D69B18199FEE}"/>
              </a:ext>
            </a:extLst>
          </p:cNvPr>
          <p:cNvSpPr/>
          <p:nvPr/>
        </p:nvSpPr>
        <p:spPr>
          <a:xfrm>
            <a:off x="4830702" y="6165394"/>
            <a:ext cx="616329" cy="178528"/>
          </a:xfrm>
          <a:custGeom>
            <a:avLst/>
            <a:gdLst>
              <a:gd name="connsiteX0" fmla="*/ 4823 w 616329"/>
              <a:gd name="connsiteY0" fmla="*/ 175081 h 178528"/>
              <a:gd name="connsiteX1" fmla="*/ 373123 w 616329"/>
              <a:gd name="connsiteY1" fmla="*/ 3631 h 178528"/>
              <a:gd name="connsiteX2" fmla="*/ 531873 w 616329"/>
              <a:gd name="connsiteY2" fmla="*/ 60781 h 178528"/>
              <a:gd name="connsiteX3" fmla="*/ 541398 w 616329"/>
              <a:gd name="connsiteY3" fmla="*/ 92531 h 178528"/>
              <a:gd name="connsiteX4" fmla="*/ 608073 w 616329"/>
              <a:gd name="connsiteY4" fmla="*/ 117931 h 178528"/>
              <a:gd name="connsiteX5" fmla="*/ 328673 w 616329"/>
              <a:gd name="connsiteY5" fmla="*/ 117931 h 178528"/>
              <a:gd name="connsiteX6" fmla="*/ 233423 w 616329"/>
              <a:gd name="connsiteY6" fmla="*/ 149681 h 178528"/>
              <a:gd name="connsiteX7" fmla="*/ 309623 w 616329"/>
              <a:gd name="connsiteY7" fmla="*/ 105231 h 178528"/>
              <a:gd name="connsiteX8" fmla="*/ 169923 w 616329"/>
              <a:gd name="connsiteY8" fmla="*/ 117931 h 178528"/>
              <a:gd name="connsiteX9" fmla="*/ 4823 w 616329"/>
              <a:gd name="connsiteY9" fmla="*/ 175081 h 17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6329" h="178528">
                <a:moveTo>
                  <a:pt x="4823" y="175081"/>
                </a:moveTo>
                <a:cubicBezTo>
                  <a:pt x="38690" y="156031"/>
                  <a:pt x="285281" y="22681"/>
                  <a:pt x="373123" y="3631"/>
                </a:cubicBezTo>
                <a:cubicBezTo>
                  <a:pt x="460965" y="-15419"/>
                  <a:pt x="503827" y="45964"/>
                  <a:pt x="531873" y="60781"/>
                </a:cubicBezTo>
                <a:cubicBezTo>
                  <a:pt x="559919" y="75598"/>
                  <a:pt x="528698" y="83006"/>
                  <a:pt x="541398" y="92531"/>
                </a:cubicBezTo>
                <a:cubicBezTo>
                  <a:pt x="554098" y="102056"/>
                  <a:pt x="643527" y="113698"/>
                  <a:pt x="608073" y="117931"/>
                </a:cubicBezTo>
                <a:cubicBezTo>
                  <a:pt x="572619" y="122164"/>
                  <a:pt x="391115" y="112639"/>
                  <a:pt x="328673" y="117931"/>
                </a:cubicBezTo>
                <a:cubicBezTo>
                  <a:pt x="266231" y="123223"/>
                  <a:pt x="236598" y="151798"/>
                  <a:pt x="233423" y="149681"/>
                </a:cubicBezTo>
                <a:cubicBezTo>
                  <a:pt x="230248" y="147564"/>
                  <a:pt x="320206" y="110523"/>
                  <a:pt x="309623" y="105231"/>
                </a:cubicBezTo>
                <a:cubicBezTo>
                  <a:pt x="299040" y="99939"/>
                  <a:pt x="214902" y="107348"/>
                  <a:pt x="169923" y="117931"/>
                </a:cubicBezTo>
                <a:cubicBezTo>
                  <a:pt x="124944" y="128514"/>
                  <a:pt x="-29044" y="194131"/>
                  <a:pt x="4823" y="175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69165F8-5CCC-A44C-704C-F9F98E43826E}"/>
              </a:ext>
            </a:extLst>
          </p:cNvPr>
          <p:cNvSpPr/>
          <p:nvPr/>
        </p:nvSpPr>
        <p:spPr>
          <a:xfrm>
            <a:off x="4571760" y="6330305"/>
            <a:ext cx="497803" cy="149522"/>
          </a:xfrm>
          <a:custGeom>
            <a:avLst/>
            <a:gdLst>
              <a:gd name="connsiteX0" fmla="*/ 240 w 497803"/>
              <a:gd name="connsiteY0" fmla="*/ 124470 h 149522"/>
              <a:gd name="connsiteX1" fmla="*/ 190740 w 497803"/>
              <a:gd name="connsiteY1" fmla="*/ 143520 h 149522"/>
              <a:gd name="connsiteX2" fmla="*/ 495540 w 497803"/>
              <a:gd name="connsiteY2" fmla="*/ 645 h 149522"/>
              <a:gd name="connsiteX3" fmla="*/ 324090 w 497803"/>
              <a:gd name="connsiteY3" fmla="*/ 92720 h 149522"/>
              <a:gd name="connsiteX4" fmla="*/ 219315 w 497803"/>
              <a:gd name="connsiteY4" fmla="*/ 140345 h 149522"/>
              <a:gd name="connsiteX5" fmla="*/ 76440 w 497803"/>
              <a:gd name="connsiteY5" fmla="*/ 83195 h 149522"/>
              <a:gd name="connsiteX6" fmla="*/ 149465 w 497803"/>
              <a:gd name="connsiteY6" fmla="*/ 140345 h 149522"/>
              <a:gd name="connsiteX7" fmla="*/ 240 w 497803"/>
              <a:gd name="connsiteY7" fmla="*/ 124470 h 14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803" h="149522">
                <a:moveTo>
                  <a:pt x="240" y="124470"/>
                </a:moveTo>
                <a:cubicBezTo>
                  <a:pt x="7119" y="124999"/>
                  <a:pt x="108190" y="164157"/>
                  <a:pt x="190740" y="143520"/>
                </a:cubicBezTo>
                <a:cubicBezTo>
                  <a:pt x="273290" y="122883"/>
                  <a:pt x="473315" y="9112"/>
                  <a:pt x="495540" y="645"/>
                </a:cubicBezTo>
                <a:cubicBezTo>
                  <a:pt x="517765" y="-7822"/>
                  <a:pt x="370128" y="69437"/>
                  <a:pt x="324090" y="92720"/>
                </a:cubicBezTo>
                <a:cubicBezTo>
                  <a:pt x="278053" y="116003"/>
                  <a:pt x="260590" y="141932"/>
                  <a:pt x="219315" y="140345"/>
                </a:cubicBezTo>
                <a:cubicBezTo>
                  <a:pt x="178040" y="138758"/>
                  <a:pt x="88082" y="83195"/>
                  <a:pt x="76440" y="83195"/>
                </a:cubicBezTo>
                <a:cubicBezTo>
                  <a:pt x="64798" y="83195"/>
                  <a:pt x="162694" y="130291"/>
                  <a:pt x="149465" y="140345"/>
                </a:cubicBezTo>
                <a:cubicBezTo>
                  <a:pt x="136236" y="150399"/>
                  <a:pt x="-6639" y="123941"/>
                  <a:pt x="240" y="124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C13106AA-DD57-D5E7-4112-6C72E566EC39}"/>
              </a:ext>
            </a:extLst>
          </p:cNvPr>
          <p:cNvSpPr/>
          <p:nvPr/>
        </p:nvSpPr>
        <p:spPr>
          <a:xfrm>
            <a:off x="4338137" y="6403794"/>
            <a:ext cx="333114" cy="358989"/>
          </a:xfrm>
          <a:custGeom>
            <a:avLst/>
            <a:gdLst>
              <a:gd name="connsiteX0" fmla="*/ 151313 w 333114"/>
              <a:gd name="connsiteY0" fmla="*/ 181 h 358989"/>
              <a:gd name="connsiteX1" fmla="*/ 65588 w 333114"/>
              <a:gd name="connsiteY1" fmla="*/ 133531 h 358989"/>
              <a:gd name="connsiteX2" fmla="*/ 135438 w 333114"/>
              <a:gd name="connsiteY2" fmla="*/ 289106 h 358989"/>
              <a:gd name="connsiteX3" fmla="*/ 122738 w 333114"/>
              <a:gd name="connsiteY3" fmla="*/ 270056 h 358989"/>
              <a:gd name="connsiteX4" fmla="*/ 332288 w 333114"/>
              <a:gd name="connsiteY4" fmla="*/ 358956 h 358989"/>
              <a:gd name="connsiteX5" fmla="*/ 189413 w 333114"/>
              <a:gd name="connsiteY5" fmla="*/ 279581 h 358989"/>
              <a:gd name="connsiteX6" fmla="*/ 30663 w 333114"/>
              <a:gd name="connsiteY6" fmla="*/ 203381 h 358989"/>
              <a:gd name="connsiteX7" fmla="*/ 65588 w 333114"/>
              <a:gd name="connsiteY7" fmla="*/ 152581 h 358989"/>
              <a:gd name="connsiteX8" fmla="*/ 2088 w 333114"/>
              <a:gd name="connsiteY8" fmla="*/ 162106 h 358989"/>
              <a:gd name="connsiteX9" fmla="*/ 151313 w 333114"/>
              <a:gd name="connsiteY9" fmla="*/ 181 h 3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114" h="358989">
                <a:moveTo>
                  <a:pt x="151313" y="181"/>
                </a:moveTo>
                <a:cubicBezTo>
                  <a:pt x="161896" y="-4582"/>
                  <a:pt x="68234" y="85377"/>
                  <a:pt x="65588" y="133531"/>
                </a:cubicBezTo>
                <a:cubicBezTo>
                  <a:pt x="62942" y="181685"/>
                  <a:pt x="125913" y="266352"/>
                  <a:pt x="135438" y="289106"/>
                </a:cubicBezTo>
                <a:cubicBezTo>
                  <a:pt x="144963" y="311860"/>
                  <a:pt x="89930" y="258414"/>
                  <a:pt x="122738" y="270056"/>
                </a:cubicBezTo>
                <a:cubicBezTo>
                  <a:pt x="155546" y="281698"/>
                  <a:pt x="321176" y="357369"/>
                  <a:pt x="332288" y="358956"/>
                </a:cubicBezTo>
                <a:cubicBezTo>
                  <a:pt x="343400" y="360543"/>
                  <a:pt x="239684" y="305510"/>
                  <a:pt x="189413" y="279581"/>
                </a:cubicBezTo>
                <a:cubicBezTo>
                  <a:pt x="139142" y="253652"/>
                  <a:pt x="51300" y="224548"/>
                  <a:pt x="30663" y="203381"/>
                </a:cubicBezTo>
                <a:cubicBezTo>
                  <a:pt x="10025" y="182214"/>
                  <a:pt x="70350" y="159460"/>
                  <a:pt x="65588" y="152581"/>
                </a:cubicBezTo>
                <a:cubicBezTo>
                  <a:pt x="60826" y="145702"/>
                  <a:pt x="-13258" y="185389"/>
                  <a:pt x="2088" y="162106"/>
                </a:cubicBezTo>
                <a:cubicBezTo>
                  <a:pt x="17434" y="138823"/>
                  <a:pt x="140730" y="4944"/>
                  <a:pt x="15131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E643A87-B920-36AD-6143-9B0D6FC0FFB3}"/>
              </a:ext>
            </a:extLst>
          </p:cNvPr>
          <p:cNvSpPr/>
          <p:nvPr/>
        </p:nvSpPr>
        <p:spPr>
          <a:xfrm>
            <a:off x="2342825" y="3933051"/>
            <a:ext cx="262863" cy="1857019"/>
          </a:xfrm>
          <a:custGeom>
            <a:avLst/>
            <a:gdLst>
              <a:gd name="connsiteX0" fmla="*/ 259181 w 262863"/>
              <a:gd name="connsiteY0" fmla="*/ 214 h 1857019"/>
              <a:gd name="connsiteX1" fmla="*/ 171775 w 262863"/>
              <a:gd name="connsiteY1" fmla="*/ 766696 h 1857019"/>
              <a:gd name="connsiteX2" fmla="*/ 171775 w 262863"/>
              <a:gd name="connsiteY2" fmla="*/ 1217173 h 1857019"/>
              <a:gd name="connsiteX3" fmla="*/ 171775 w 262863"/>
              <a:gd name="connsiteY3" fmla="*/ 1089425 h 1857019"/>
              <a:gd name="connsiteX4" fmla="*/ 144881 w 262863"/>
              <a:gd name="connsiteY4" fmla="*/ 1459220 h 1857019"/>
              <a:gd name="connsiteX5" fmla="*/ 165051 w 262863"/>
              <a:gd name="connsiteY5" fmla="*/ 1855908 h 1857019"/>
              <a:gd name="connsiteX6" fmla="*/ 111263 w 262863"/>
              <a:gd name="connsiteY6" fmla="*/ 1331473 h 1857019"/>
              <a:gd name="connsiteX7" fmla="*/ 10410 w 262863"/>
              <a:gd name="connsiteY7" fmla="*/ 497755 h 1857019"/>
              <a:gd name="connsiteX8" fmla="*/ 30581 w 262863"/>
              <a:gd name="connsiteY8" fmla="*/ 686014 h 1857019"/>
              <a:gd name="connsiteX9" fmla="*/ 259181 w 262863"/>
              <a:gd name="connsiteY9" fmla="*/ 214 h 185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863" h="1857019">
                <a:moveTo>
                  <a:pt x="259181" y="214"/>
                </a:moveTo>
                <a:cubicBezTo>
                  <a:pt x="282713" y="13661"/>
                  <a:pt x="186343" y="563870"/>
                  <a:pt x="171775" y="766696"/>
                </a:cubicBezTo>
                <a:cubicBezTo>
                  <a:pt x="157207" y="969522"/>
                  <a:pt x="171775" y="1217173"/>
                  <a:pt x="171775" y="1217173"/>
                </a:cubicBezTo>
                <a:cubicBezTo>
                  <a:pt x="171775" y="1270961"/>
                  <a:pt x="176257" y="1049084"/>
                  <a:pt x="171775" y="1089425"/>
                </a:cubicBezTo>
                <a:cubicBezTo>
                  <a:pt x="167293" y="1129766"/>
                  <a:pt x="146002" y="1331473"/>
                  <a:pt x="144881" y="1459220"/>
                </a:cubicBezTo>
                <a:cubicBezTo>
                  <a:pt x="143760" y="1586967"/>
                  <a:pt x="170654" y="1877199"/>
                  <a:pt x="165051" y="1855908"/>
                </a:cubicBezTo>
                <a:cubicBezTo>
                  <a:pt x="159448" y="1834617"/>
                  <a:pt x="137036" y="1557832"/>
                  <a:pt x="111263" y="1331473"/>
                </a:cubicBezTo>
                <a:cubicBezTo>
                  <a:pt x="85489" y="1105114"/>
                  <a:pt x="23857" y="605331"/>
                  <a:pt x="10410" y="497755"/>
                </a:cubicBezTo>
                <a:cubicBezTo>
                  <a:pt x="-3037" y="390179"/>
                  <a:pt x="-9760" y="761093"/>
                  <a:pt x="30581" y="686014"/>
                </a:cubicBezTo>
                <a:cubicBezTo>
                  <a:pt x="70922" y="610935"/>
                  <a:pt x="235649" y="-13233"/>
                  <a:pt x="259181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F65FCFE-9E69-9BE8-F3BE-1D3BC4F18C0F}"/>
              </a:ext>
            </a:extLst>
          </p:cNvPr>
          <p:cNvSpPr/>
          <p:nvPr/>
        </p:nvSpPr>
        <p:spPr>
          <a:xfrm>
            <a:off x="2077336" y="2946101"/>
            <a:ext cx="633022" cy="2677675"/>
          </a:xfrm>
          <a:custGeom>
            <a:avLst/>
            <a:gdLst>
              <a:gd name="connsiteX0" fmla="*/ 632246 w 633022"/>
              <a:gd name="connsiteY0" fmla="*/ 12252 h 2677675"/>
              <a:gd name="connsiteX1" fmla="*/ 161599 w 633022"/>
              <a:gd name="connsiteY1" fmla="*/ 1323340 h 2677675"/>
              <a:gd name="connsiteX2" fmla="*/ 249005 w 633022"/>
              <a:gd name="connsiteY2" fmla="*/ 1841052 h 2677675"/>
              <a:gd name="connsiteX3" fmla="*/ 249005 w 633022"/>
              <a:gd name="connsiteY3" fmla="*/ 1793987 h 2677675"/>
              <a:gd name="connsiteX4" fmla="*/ 309517 w 633022"/>
              <a:gd name="connsiteY4" fmla="*/ 2674770 h 2677675"/>
              <a:gd name="connsiteX5" fmla="*/ 235558 w 633022"/>
              <a:gd name="connsiteY5" fmla="*/ 2049481 h 2677675"/>
              <a:gd name="connsiteX6" fmla="*/ 235 w 633022"/>
              <a:gd name="connsiteY6" fmla="*/ 1282999 h 2677675"/>
              <a:gd name="connsiteX7" fmla="*/ 195217 w 633022"/>
              <a:gd name="connsiteY7" fmla="*/ 1256105 h 2677675"/>
              <a:gd name="connsiteX8" fmla="*/ 376752 w 633022"/>
              <a:gd name="connsiteY8" fmla="*/ 503070 h 2677675"/>
              <a:gd name="connsiteX9" fmla="*/ 275899 w 633022"/>
              <a:gd name="connsiteY9" fmla="*/ 657711 h 2677675"/>
              <a:gd name="connsiteX10" fmla="*/ 632246 w 633022"/>
              <a:gd name="connsiteY10" fmla="*/ 12252 h 267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022" h="2677675">
                <a:moveTo>
                  <a:pt x="632246" y="12252"/>
                </a:moveTo>
                <a:cubicBezTo>
                  <a:pt x="613196" y="123190"/>
                  <a:pt x="225472" y="1018540"/>
                  <a:pt x="161599" y="1323340"/>
                </a:cubicBezTo>
                <a:cubicBezTo>
                  <a:pt x="97725" y="1628140"/>
                  <a:pt x="234437" y="1762611"/>
                  <a:pt x="249005" y="1841052"/>
                </a:cubicBezTo>
                <a:cubicBezTo>
                  <a:pt x="263573" y="1919493"/>
                  <a:pt x="238920" y="1655034"/>
                  <a:pt x="249005" y="1793987"/>
                </a:cubicBezTo>
                <a:cubicBezTo>
                  <a:pt x="259090" y="1932940"/>
                  <a:pt x="311758" y="2632188"/>
                  <a:pt x="309517" y="2674770"/>
                </a:cubicBezTo>
                <a:cubicBezTo>
                  <a:pt x="307276" y="2717352"/>
                  <a:pt x="287105" y="2281443"/>
                  <a:pt x="235558" y="2049481"/>
                </a:cubicBezTo>
                <a:cubicBezTo>
                  <a:pt x="184011" y="1817519"/>
                  <a:pt x="6958" y="1415228"/>
                  <a:pt x="235" y="1282999"/>
                </a:cubicBezTo>
                <a:cubicBezTo>
                  <a:pt x="-6488" y="1150770"/>
                  <a:pt x="132464" y="1386093"/>
                  <a:pt x="195217" y="1256105"/>
                </a:cubicBezTo>
                <a:cubicBezTo>
                  <a:pt x="257970" y="1126117"/>
                  <a:pt x="363305" y="602802"/>
                  <a:pt x="376752" y="503070"/>
                </a:cubicBezTo>
                <a:cubicBezTo>
                  <a:pt x="390199" y="403338"/>
                  <a:pt x="237799" y="737273"/>
                  <a:pt x="275899" y="657711"/>
                </a:cubicBezTo>
                <a:cubicBezTo>
                  <a:pt x="313999" y="578149"/>
                  <a:pt x="651296" y="-98686"/>
                  <a:pt x="632246" y="1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1EFDAD0-C030-4900-AB1D-55ED2F6AE2B8}"/>
              </a:ext>
            </a:extLst>
          </p:cNvPr>
          <p:cNvSpPr/>
          <p:nvPr/>
        </p:nvSpPr>
        <p:spPr>
          <a:xfrm>
            <a:off x="7123895" y="3157370"/>
            <a:ext cx="373945" cy="1887678"/>
          </a:xfrm>
          <a:custGeom>
            <a:avLst/>
            <a:gdLst>
              <a:gd name="connsiteX0" fmla="*/ 23217 w 373945"/>
              <a:gd name="connsiteY0" fmla="*/ 63201 h 1887678"/>
              <a:gd name="connsiteX1" fmla="*/ 56834 w 373945"/>
              <a:gd name="connsiteY1" fmla="*/ 116989 h 1887678"/>
              <a:gd name="connsiteX2" fmla="*/ 251817 w 373945"/>
              <a:gd name="connsiteY2" fmla="*/ 796065 h 1887678"/>
              <a:gd name="connsiteX3" fmla="*/ 110623 w 373945"/>
              <a:gd name="connsiteY3" fmla="*/ 1159136 h 1887678"/>
              <a:gd name="connsiteX4" fmla="*/ 184581 w 373945"/>
              <a:gd name="connsiteY4" fmla="*/ 1259989 h 1887678"/>
              <a:gd name="connsiteX5" fmla="*/ 144240 w 373945"/>
              <a:gd name="connsiteY5" fmla="*/ 1360842 h 1887678"/>
              <a:gd name="connsiteX6" fmla="*/ 204752 w 373945"/>
              <a:gd name="connsiteY6" fmla="*/ 1885277 h 1887678"/>
              <a:gd name="connsiteX7" fmla="*/ 130793 w 373945"/>
              <a:gd name="connsiteY7" fmla="*/ 1522206 h 1887678"/>
              <a:gd name="connsiteX8" fmla="*/ 372840 w 373945"/>
              <a:gd name="connsiteY8" fmla="*/ 769171 h 1887678"/>
              <a:gd name="connsiteX9" fmla="*/ 23217 w 373945"/>
              <a:gd name="connsiteY9" fmla="*/ 63201 h 18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945" h="1887678">
                <a:moveTo>
                  <a:pt x="23217" y="63201"/>
                </a:moveTo>
                <a:cubicBezTo>
                  <a:pt x="-29451" y="-45496"/>
                  <a:pt x="18734" y="-5155"/>
                  <a:pt x="56834" y="116989"/>
                </a:cubicBezTo>
                <a:cubicBezTo>
                  <a:pt x="94934" y="239133"/>
                  <a:pt x="242852" y="622374"/>
                  <a:pt x="251817" y="796065"/>
                </a:cubicBezTo>
                <a:cubicBezTo>
                  <a:pt x="260782" y="969756"/>
                  <a:pt x="121829" y="1081815"/>
                  <a:pt x="110623" y="1159136"/>
                </a:cubicBezTo>
                <a:cubicBezTo>
                  <a:pt x="99417" y="1236457"/>
                  <a:pt x="178978" y="1226371"/>
                  <a:pt x="184581" y="1259989"/>
                </a:cubicBezTo>
                <a:cubicBezTo>
                  <a:pt x="190184" y="1293607"/>
                  <a:pt x="140878" y="1256627"/>
                  <a:pt x="144240" y="1360842"/>
                </a:cubicBezTo>
                <a:cubicBezTo>
                  <a:pt x="147602" y="1465057"/>
                  <a:pt x="206993" y="1858383"/>
                  <a:pt x="204752" y="1885277"/>
                </a:cubicBezTo>
                <a:cubicBezTo>
                  <a:pt x="202511" y="1912171"/>
                  <a:pt x="102778" y="1708224"/>
                  <a:pt x="130793" y="1522206"/>
                </a:cubicBezTo>
                <a:cubicBezTo>
                  <a:pt x="158808" y="1336188"/>
                  <a:pt x="391890" y="1014580"/>
                  <a:pt x="372840" y="769171"/>
                </a:cubicBezTo>
                <a:cubicBezTo>
                  <a:pt x="353790" y="523762"/>
                  <a:pt x="75885" y="171898"/>
                  <a:pt x="23217" y="6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D322B2A-74BB-0EDA-0996-FE6F5C44D269}"/>
              </a:ext>
            </a:extLst>
          </p:cNvPr>
          <p:cNvSpPr/>
          <p:nvPr/>
        </p:nvSpPr>
        <p:spPr>
          <a:xfrm>
            <a:off x="7272331" y="3966584"/>
            <a:ext cx="453147" cy="1722773"/>
          </a:xfrm>
          <a:custGeom>
            <a:avLst/>
            <a:gdLst>
              <a:gd name="connsiteX0" fmla="*/ 453004 w 453147"/>
              <a:gd name="connsiteY0" fmla="*/ 298 h 1722773"/>
              <a:gd name="connsiteX1" fmla="*/ 204234 w 453147"/>
              <a:gd name="connsiteY1" fmla="*/ 423881 h 1722773"/>
              <a:gd name="connsiteX2" fmla="*/ 311810 w 453147"/>
              <a:gd name="connsiteY2" fmla="*/ 827292 h 1722773"/>
              <a:gd name="connsiteX3" fmla="*/ 237851 w 453147"/>
              <a:gd name="connsiteY3" fmla="*/ 860910 h 1722773"/>
              <a:gd name="connsiteX4" fmla="*/ 345428 w 453147"/>
              <a:gd name="connsiteY4" fmla="*/ 955040 h 1722773"/>
              <a:gd name="connsiteX5" fmla="*/ 130275 w 453147"/>
              <a:gd name="connsiteY5" fmla="*/ 773504 h 1722773"/>
              <a:gd name="connsiteX6" fmla="*/ 197510 w 453147"/>
              <a:gd name="connsiteY6" fmla="*/ 948316 h 1722773"/>
              <a:gd name="connsiteX7" fmla="*/ 83210 w 453147"/>
              <a:gd name="connsiteY7" fmla="*/ 1089510 h 1722773"/>
              <a:gd name="connsiteX8" fmla="*/ 116828 w 453147"/>
              <a:gd name="connsiteY8" fmla="*/ 1324834 h 1722773"/>
              <a:gd name="connsiteX9" fmla="*/ 2528 w 453147"/>
              <a:gd name="connsiteY9" fmla="*/ 1721522 h 1722773"/>
              <a:gd name="connsiteX10" fmla="*/ 42869 w 453147"/>
              <a:gd name="connsiteY10" fmla="*/ 1183640 h 1722773"/>
              <a:gd name="connsiteX11" fmla="*/ 103381 w 453147"/>
              <a:gd name="connsiteY11" fmla="*/ 827292 h 1722773"/>
              <a:gd name="connsiteX12" fmla="*/ 96657 w 453147"/>
              <a:gd name="connsiteY12" fmla="*/ 524734 h 1722773"/>
              <a:gd name="connsiteX13" fmla="*/ 204234 w 453147"/>
              <a:gd name="connsiteY13" fmla="*/ 632310 h 1722773"/>
              <a:gd name="connsiteX14" fmla="*/ 217681 w 453147"/>
              <a:gd name="connsiteY14" fmla="*/ 376816 h 1722773"/>
              <a:gd name="connsiteX15" fmla="*/ 163893 w 453147"/>
              <a:gd name="connsiteY15" fmla="*/ 356645 h 1722773"/>
              <a:gd name="connsiteX16" fmla="*/ 453004 w 453147"/>
              <a:gd name="connsiteY16" fmla="*/ 298 h 172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3147" h="1722773">
                <a:moveTo>
                  <a:pt x="453004" y="298"/>
                </a:moveTo>
                <a:cubicBezTo>
                  <a:pt x="459728" y="11504"/>
                  <a:pt x="227766" y="286049"/>
                  <a:pt x="204234" y="423881"/>
                </a:cubicBezTo>
                <a:cubicBezTo>
                  <a:pt x="180702" y="561713"/>
                  <a:pt x="306207" y="754454"/>
                  <a:pt x="311810" y="827292"/>
                </a:cubicBezTo>
                <a:cubicBezTo>
                  <a:pt x="317413" y="900130"/>
                  <a:pt x="232248" y="839619"/>
                  <a:pt x="237851" y="860910"/>
                </a:cubicBezTo>
                <a:cubicBezTo>
                  <a:pt x="243454" y="882201"/>
                  <a:pt x="363357" y="969608"/>
                  <a:pt x="345428" y="955040"/>
                </a:cubicBezTo>
                <a:cubicBezTo>
                  <a:pt x="327499" y="940472"/>
                  <a:pt x="154928" y="774625"/>
                  <a:pt x="130275" y="773504"/>
                </a:cubicBezTo>
                <a:cubicBezTo>
                  <a:pt x="105622" y="772383"/>
                  <a:pt x="205354" y="895649"/>
                  <a:pt x="197510" y="948316"/>
                </a:cubicBezTo>
                <a:cubicBezTo>
                  <a:pt x="189666" y="1000983"/>
                  <a:pt x="96657" y="1026757"/>
                  <a:pt x="83210" y="1089510"/>
                </a:cubicBezTo>
                <a:cubicBezTo>
                  <a:pt x="69763" y="1152263"/>
                  <a:pt x="130275" y="1219499"/>
                  <a:pt x="116828" y="1324834"/>
                </a:cubicBezTo>
                <a:cubicBezTo>
                  <a:pt x="103381" y="1430169"/>
                  <a:pt x="14854" y="1745054"/>
                  <a:pt x="2528" y="1721522"/>
                </a:cubicBezTo>
                <a:cubicBezTo>
                  <a:pt x="-9798" y="1697990"/>
                  <a:pt x="26060" y="1332678"/>
                  <a:pt x="42869" y="1183640"/>
                </a:cubicBezTo>
                <a:cubicBezTo>
                  <a:pt x="59678" y="1034602"/>
                  <a:pt x="94416" y="937110"/>
                  <a:pt x="103381" y="827292"/>
                </a:cubicBezTo>
                <a:cubicBezTo>
                  <a:pt x="112346" y="717474"/>
                  <a:pt x="79848" y="557231"/>
                  <a:pt x="96657" y="524734"/>
                </a:cubicBezTo>
                <a:cubicBezTo>
                  <a:pt x="113466" y="492237"/>
                  <a:pt x="184063" y="656963"/>
                  <a:pt x="204234" y="632310"/>
                </a:cubicBezTo>
                <a:cubicBezTo>
                  <a:pt x="224405" y="607657"/>
                  <a:pt x="224404" y="422760"/>
                  <a:pt x="217681" y="376816"/>
                </a:cubicBezTo>
                <a:cubicBezTo>
                  <a:pt x="210958" y="330872"/>
                  <a:pt x="119070" y="416036"/>
                  <a:pt x="163893" y="356645"/>
                </a:cubicBezTo>
                <a:cubicBezTo>
                  <a:pt x="208716" y="297254"/>
                  <a:pt x="446280" y="-10908"/>
                  <a:pt x="453004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2190138-57B4-E339-EEF3-787CA369DBE3}"/>
              </a:ext>
            </a:extLst>
          </p:cNvPr>
          <p:cNvSpPr/>
          <p:nvPr/>
        </p:nvSpPr>
        <p:spPr>
          <a:xfrm>
            <a:off x="4955067" y="2251852"/>
            <a:ext cx="2200578" cy="903387"/>
          </a:xfrm>
          <a:custGeom>
            <a:avLst/>
            <a:gdLst>
              <a:gd name="connsiteX0" fmla="*/ 174 w 2200578"/>
              <a:gd name="connsiteY0" fmla="*/ 329983 h 903387"/>
              <a:gd name="connsiteX1" fmla="*/ 1143174 w 2200578"/>
              <a:gd name="connsiteY1" fmla="*/ 101383 h 903387"/>
              <a:gd name="connsiteX2" fmla="*/ 1109557 w 2200578"/>
              <a:gd name="connsiteY2" fmla="*/ 155172 h 903387"/>
              <a:gd name="connsiteX3" fmla="*/ 1472627 w 2200578"/>
              <a:gd name="connsiteY3" fmla="*/ 94660 h 903387"/>
              <a:gd name="connsiteX4" fmla="*/ 1647439 w 2200578"/>
              <a:gd name="connsiteY4" fmla="*/ 343430 h 903387"/>
              <a:gd name="connsiteX5" fmla="*/ 1506245 w 2200578"/>
              <a:gd name="connsiteY5" fmla="*/ 740119 h 903387"/>
              <a:gd name="connsiteX6" fmla="*/ 1687780 w 2200578"/>
              <a:gd name="connsiteY6" fmla="*/ 457730 h 903387"/>
              <a:gd name="connsiteX7" fmla="*/ 2077745 w 2200578"/>
              <a:gd name="connsiteY7" fmla="*/ 901483 h 903387"/>
              <a:gd name="connsiteX8" fmla="*/ 1607098 w 2200578"/>
              <a:gd name="connsiteY8" fmla="*/ 249301 h 903387"/>
              <a:gd name="connsiteX9" fmla="*/ 2198768 w 2200578"/>
              <a:gd name="connsiteY9" fmla="*/ 289642 h 903387"/>
              <a:gd name="connsiteX10" fmla="*/ 1371774 w 2200578"/>
              <a:gd name="connsiteY10" fmla="*/ 530 h 903387"/>
              <a:gd name="connsiteX11" fmla="*/ 154815 w 2200578"/>
              <a:gd name="connsiteY11" fmla="*/ 215683 h 903387"/>
              <a:gd name="connsiteX12" fmla="*/ 1049045 w 2200578"/>
              <a:gd name="connsiteY12" fmla="*/ 128277 h 903387"/>
              <a:gd name="connsiteX13" fmla="*/ 174 w 2200578"/>
              <a:gd name="connsiteY13" fmla="*/ 329983 h 90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0578" h="903387">
                <a:moveTo>
                  <a:pt x="174" y="329983"/>
                </a:moveTo>
                <a:cubicBezTo>
                  <a:pt x="15862" y="325501"/>
                  <a:pt x="958277" y="130518"/>
                  <a:pt x="1143174" y="101383"/>
                </a:cubicBezTo>
                <a:cubicBezTo>
                  <a:pt x="1328071" y="72248"/>
                  <a:pt x="1054648" y="156292"/>
                  <a:pt x="1109557" y="155172"/>
                </a:cubicBezTo>
                <a:cubicBezTo>
                  <a:pt x="1164466" y="154052"/>
                  <a:pt x="1382980" y="63284"/>
                  <a:pt x="1472627" y="94660"/>
                </a:cubicBezTo>
                <a:cubicBezTo>
                  <a:pt x="1562274" y="126036"/>
                  <a:pt x="1641836" y="235853"/>
                  <a:pt x="1647439" y="343430"/>
                </a:cubicBezTo>
                <a:cubicBezTo>
                  <a:pt x="1653042" y="451007"/>
                  <a:pt x="1499522" y="721069"/>
                  <a:pt x="1506245" y="740119"/>
                </a:cubicBezTo>
                <a:cubicBezTo>
                  <a:pt x="1512968" y="759169"/>
                  <a:pt x="1592530" y="430836"/>
                  <a:pt x="1687780" y="457730"/>
                </a:cubicBezTo>
                <a:cubicBezTo>
                  <a:pt x="1783030" y="484624"/>
                  <a:pt x="2091192" y="936221"/>
                  <a:pt x="2077745" y="901483"/>
                </a:cubicBezTo>
                <a:cubicBezTo>
                  <a:pt x="2064298" y="866745"/>
                  <a:pt x="1586928" y="351274"/>
                  <a:pt x="1607098" y="249301"/>
                </a:cubicBezTo>
                <a:cubicBezTo>
                  <a:pt x="1627268" y="147328"/>
                  <a:pt x="2237989" y="331104"/>
                  <a:pt x="2198768" y="289642"/>
                </a:cubicBezTo>
                <a:cubicBezTo>
                  <a:pt x="2159547" y="248180"/>
                  <a:pt x="1712433" y="12856"/>
                  <a:pt x="1371774" y="530"/>
                </a:cubicBezTo>
                <a:cubicBezTo>
                  <a:pt x="1031115" y="-11796"/>
                  <a:pt x="208603" y="194392"/>
                  <a:pt x="154815" y="215683"/>
                </a:cubicBezTo>
                <a:cubicBezTo>
                  <a:pt x="101027" y="236974"/>
                  <a:pt x="1069216" y="111468"/>
                  <a:pt x="1049045" y="128277"/>
                </a:cubicBezTo>
                <a:cubicBezTo>
                  <a:pt x="1028874" y="145086"/>
                  <a:pt x="-15514" y="334465"/>
                  <a:pt x="174" y="329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18FA5F7-8F0A-B6A7-822D-0170B892C9F9}"/>
              </a:ext>
            </a:extLst>
          </p:cNvPr>
          <p:cNvSpPr/>
          <p:nvPr/>
        </p:nvSpPr>
        <p:spPr>
          <a:xfrm>
            <a:off x="2654134" y="4525392"/>
            <a:ext cx="697053" cy="1359848"/>
          </a:xfrm>
          <a:custGeom>
            <a:avLst/>
            <a:gdLst>
              <a:gd name="connsiteX0" fmla="*/ 156799 w 697053"/>
              <a:gd name="connsiteY0" fmla="*/ 41 h 1359848"/>
              <a:gd name="connsiteX1" fmla="*/ 76366 w 697053"/>
              <a:gd name="connsiteY1" fmla="*/ 364108 h 1359848"/>
              <a:gd name="connsiteX2" fmla="*/ 186433 w 697053"/>
              <a:gd name="connsiteY2" fmla="*/ 817075 h 1359848"/>
              <a:gd name="connsiteX3" fmla="*/ 220299 w 697053"/>
              <a:gd name="connsiteY3" fmla="*/ 867875 h 1359848"/>
              <a:gd name="connsiteX4" fmla="*/ 525099 w 697053"/>
              <a:gd name="connsiteY4" fmla="*/ 1037208 h 1359848"/>
              <a:gd name="connsiteX5" fmla="*/ 690199 w 697053"/>
              <a:gd name="connsiteY5" fmla="*/ 1096475 h 1359848"/>
              <a:gd name="connsiteX6" fmla="*/ 300733 w 697053"/>
              <a:gd name="connsiteY6" fmla="*/ 880575 h 1359848"/>
              <a:gd name="connsiteX7" fmla="*/ 105999 w 697053"/>
              <a:gd name="connsiteY7" fmla="*/ 1011808 h 1359848"/>
              <a:gd name="connsiteX8" fmla="*/ 166 w 697053"/>
              <a:gd name="connsiteY8" fmla="*/ 1358941 h 1359848"/>
              <a:gd name="connsiteX9" fmla="*/ 80599 w 697053"/>
              <a:gd name="connsiteY9" fmla="*/ 897508 h 1359848"/>
              <a:gd name="connsiteX10" fmla="*/ 42499 w 697053"/>
              <a:gd name="connsiteY10" fmla="*/ 529208 h 1359848"/>
              <a:gd name="connsiteX11" fmla="*/ 12866 w 697053"/>
              <a:gd name="connsiteY11" fmla="*/ 766275 h 1359848"/>
              <a:gd name="connsiteX12" fmla="*/ 76366 w 697053"/>
              <a:gd name="connsiteY12" fmla="*/ 342941 h 1359848"/>
              <a:gd name="connsiteX13" fmla="*/ 156799 w 697053"/>
              <a:gd name="connsiteY13" fmla="*/ 41 h 135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053" h="1359848">
                <a:moveTo>
                  <a:pt x="156799" y="41"/>
                </a:moveTo>
                <a:cubicBezTo>
                  <a:pt x="156799" y="3569"/>
                  <a:pt x="71427" y="227936"/>
                  <a:pt x="76366" y="364108"/>
                </a:cubicBezTo>
                <a:cubicBezTo>
                  <a:pt x="81305" y="500280"/>
                  <a:pt x="162444" y="733114"/>
                  <a:pt x="186433" y="817075"/>
                </a:cubicBezTo>
                <a:cubicBezTo>
                  <a:pt x="210422" y="901036"/>
                  <a:pt x="163855" y="831186"/>
                  <a:pt x="220299" y="867875"/>
                </a:cubicBezTo>
                <a:cubicBezTo>
                  <a:pt x="276743" y="904564"/>
                  <a:pt x="446782" y="999108"/>
                  <a:pt x="525099" y="1037208"/>
                </a:cubicBezTo>
                <a:cubicBezTo>
                  <a:pt x="603416" y="1075308"/>
                  <a:pt x="727593" y="1122581"/>
                  <a:pt x="690199" y="1096475"/>
                </a:cubicBezTo>
                <a:cubicBezTo>
                  <a:pt x="652805" y="1070370"/>
                  <a:pt x="398099" y="894686"/>
                  <a:pt x="300733" y="880575"/>
                </a:cubicBezTo>
                <a:cubicBezTo>
                  <a:pt x="203367" y="866464"/>
                  <a:pt x="156094" y="932080"/>
                  <a:pt x="105999" y="1011808"/>
                </a:cubicBezTo>
                <a:cubicBezTo>
                  <a:pt x="55904" y="1091536"/>
                  <a:pt x="4399" y="1377991"/>
                  <a:pt x="166" y="1358941"/>
                </a:cubicBezTo>
                <a:cubicBezTo>
                  <a:pt x="-4067" y="1339891"/>
                  <a:pt x="73544" y="1035797"/>
                  <a:pt x="80599" y="897508"/>
                </a:cubicBezTo>
                <a:cubicBezTo>
                  <a:pt x="87654" y="759219"/>
                  <a:pt x="53788" y="551080"/>
                  <a:pt x="42499" y="529208"/>
                </a:cubicBezTo>
                <a:cubicBezTo>
                  <a:pt x="31210" y="507336"/>
                  <a:pt x="7221" y="797320"/>
                  <a:pt x="12866" y="766275"/>
                </a:cubicBezTo>
                <a:cubicBezTo>
                  <a:pt x="18510" y="735231"/>
                  <a:pt x="51671" y="467119"/>
                  <a:pt x="76366" y="342941"/>
                </a:cubicBezTo>
                <a:cubicBezTo>
                  <a:pt x="101061" y="218763"/>
                  <a:pt x="156799" y="-3487"/>
                  <a:pt x="15679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FDF1D02-E55B-2EA4-4FFC-B0EFCAD11DF8}"/>
              </a:ext>
            </a:extLst>
          </p:cNvPr>
          <p:cNvSpPr/>
          <p:nvPr/>
        </p:nvSpPr>
        <p:spPr>
          <a:xfrm>
            <a:off x="6479851" y="3461018"/>
            <a:ext cx="445882" cy="885258"/>
          </a:xfrm>
          <a:custGeom>
            <a:avLst/>
            <a:gdLst>
              <a:gd name="connsiteX0" fmla="*/ 1382 w 445882"/>
              <a:gd name="connsiteY0" fmla="*/ 1849 h 885258"/>
              <a:gd name="connsiteX1" fmla="*/ 272316 w 445882"/>
              <a:gd name="connsiteY1" fmla="*/ 433649 h 885258"/>
              <a:gd name="connsiteX2" fmla="*/ 386616 w 445882"/>
              <a:gd name="connsiteY2" fmla="*/ 763849 h 885258"/>
              <a:gd name="connsiteX3" fmla="*/ 386616 w 445882"/>
              <a:gd name="connsiteY3" fmla="*/ 742682 h 885258"/>
              <a:gd name="connsiteX4" fmla="*/ 445882 w 445882"/>
              <a:gd name="connsiteY4" fmla="*/ 865449 h 885258"/>
              <a:gd name="connsiteX5" fmla="*/ 386616 w 445882"/>
              <a:gd name="connsiteY5" fmla="*/ 264315 h 885258"/>
              <a:gd name="connsiteX6" fmla="*/ 399316 w 445882"/>
              <a:gd name="connsiteY6" fmla="*/ 611449 h 885258"/>
              <a:gd name="connsiteX7" fmla="*/ 1382 w 445882"/>
              <a:gd name="connsiteY7" fmla="*/ 1849 h 88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82" h="885258">
                <a:moveTo>
                  <a:pt x="1382" y="1849"/>
                </a:moveTo>
                <a:cubicBezTo>
                  <a:pt x="-19785" y="-27784"/>
                  <a:pt x="208110" y="306649"/>
                  <a:pt x="272316" y="433649"/>
                </a:cubicBezTo>
                <a:cubicBezTo>
                  <a:pt x="336522" y="560649"/>
                  <a:pt x="367566" y="712344"/>
                  <a:pt x="386616" y="763849"/>
                </a:cubicBezTo>
                <a:cubicBezTo>
                  <a:pt x="405666" y="815354"/>
                  <a:pt x="376738" y="725749"/>
                  <a:pt x="386616" y="742682"/>
                </a:cubicBezTo>
                <a:cubicBezTo>
                  <a:pt x="396494" y="759615"/>
                  <a:pt x="445882" y="945177"/>
                  <a:pt x="445882" y="865449"/>
                </a:cubicBezTo>
                <a:cubicBezTo>
                  <a:pt x="445882" y="785721"/>
                  <a:pt x="394377" y="306648"/>
                  <a:pt x="386616" y="264315"/>
                </a:cubicBezTo>
                <a:cubicBezTo>
                  <a:pt x="378855" y="221982"/>
                  <a:pt x="460699" y="656604"/>
                  <a:pt x="399316" y="611449"/>
                </a:cubicBezTo>
                <a:cubicBezTo>
                  <a:pt x="337933" y="566294"/>
                  <a:pt x="22549" y="31482"/>
                  <a:pt x="1382" y="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2379EF97-3FC7-BB32-D3FB-9F1701E14BE4}"/>
              </a:ext>
            </a:extLst>
          </p:cNvPr>
          <p:cNvSpPr/>
          <p:nvPr/>
        </p:nvSpPr>
        <p:spPr>
          <a:xfrm>
            <a:off x="6995952" y="4537040"/>
            <a:ext cx="226171" cy="1012958"/>
          </a:xfrm>
          <a:custGeom>
            <a:avLst/>
            <a:gdLst>
              <a:gd name="connsiteX0" fmla="*/ 226115 w 226171"/>
              <a:gd name="connsiteY0" fmla="*/ 1093 h 1012958"/>
              <a:gd name="connsiteX1" fmla="*/ 5981 w 226171"/>
              <a:gd name="connsiteY1" fmla="*/ 441360 h 1012958"/>
              <a:gd name="connsiteX2" fmla="*/ 65248 w 226171"/>
              <a:gd name="connsiteY2" fmla="*/ 695360 h 1012958"/>
              <a:gd name="connsiteX3" fmla="*/ 52548 w 226171"/>
              <a:gd name="connsiteY3" fmla="*/ 593760 h 1012958"/>
              <a:gd name="connsiteX4" fmla="*/ 56781 w 226171"/>
              <a:gd name="connsiteY4" fmla="*/ 1012860 h 1012958"/>
              <a:gd name="connsiteX5" fmla="*/ 5981 w 226171"/>
              <a:gd name="connsiteY5" fmla="*/ 551427 h 1012958"/>
              <a:gd name="connsiteX6" fmla="*/ 27148 w 226171"/>
              <a:gd name="connsiteY6" fmla="*/ 322827 h 1012958"/>
              <a:gd name="connsiteX7" fmla="*/ 226115 w 226171"/>
              <a:gd name="connsiteY7" fmla="*/ 1093 h 101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171" h="1012958">
                <a:moveTo>
                  <a:pt x="226115" y="1093"/>
                </a:moveTo>
                <a:cubicBezTo>
                  <a:pt x="222587" y="20849"/>
                  <a:pt x="32792" y="325649"/>
                  <a:pt x="5981" y="441360"/>
                </a:cubicBezTo>
                <a:cubicBezTo>
                  <a:pt x="-20830" y="557071"/>
                  <a:pt x="57487" y="669960"/>
                  <a:pt x="65248" y="695360"/>
                </a:cubicBezTo>
                <a:cubicBezTo>
                  <a:pt x="73009" y="720760"/>
                  <a:pt x="53959" y="540843"/>
                  <a:pt x="52548" y="593760"/>
                </a:cubicBezTo>
                <a:cubicBezTo>
                  <a:pt x="51137" y="646677"/>
                  <a:pt x="64542" y="1019916"/>
                  <a:pt x="56781" y="1012860"/>
                </a:cubicBezTo>
                <a:cubicBezTo>
                  <a:pt x="49020" y="1005804"/>
                  <a:pt x="10920" y="666432"/>
                  <a:pt x="5981" y="551427"/>
                </a:cubicBezTo>
                <a:cubicBezTo>
                  <a:pt x="1042" y="436422"/>
                  <a:pt x="-11658" y="411022"/>
                  <a:pt x="27148" y="322827"/>
                </a:cubicBezTo>
                <a:cubicBezTo>
                  <a:pt x="65954" y="234632"/>
                  <a:pt x="229643" y="-18663"/>
                  <a:pt x="226115" y="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54A2825D-5F93-F712-43B2-F2F9CCC6418D}"/>
              </a:ext>
            </a:extLst>
          </p:cNvPr>
          <p:cNvSpPr/>
          <p:nvPr/>
        </p:nvSpPr>
        <p:spPr>
          <a:xfrm>
            <a:off x="7022674" y="4737300"/>
            <a:ext cx="125278" cy="1325137"/>
          </a:xfrm>
          <a:custGeom>
            <a:avLst/>
            <a:gdLst>
              <a:gd name="connsiteX0" fmla="*/ 426 w 125278"/>
              <a:gd name="connsiteY0" fmla="*/ 54833 h 1325137"/>
              <a:gd name="connsiteX1" fmla="*/ 85093 w 125278"/>
              <a:gd name="connsiteY1" fmla="*/ 863400 h 1325137"/>
              <a:gd name="connsiteX2" fmla="*/ 123193 w 125278"/>
              <a:gd name="connsiteY2" fmla="*/ 1278267 h 1325137"/>
              <a:gd name="connsiteX3" fmla="*/ 114726 w 125278"/>
              <a:gd name="connsiteY3" fmla="*/ 1252867 h 1325137"/>
              <a:gd name="connsiteX4" fmla="*/ 68159 w 125278"/>
              <a:gd name="connsiteY4" fmla="*/ 719467 h 1325137"/>
              <a:gd name="connsiteX5" fmla="*/ 30059 w 125278"/>
              <a:gd name="connsiteY5" fmla="*/ 410433 h 1325137"/>
              <a:gd name="connsiteX6" fmla="*/ 51226 w 125278"/>
              <a:gd name="connsiteY6" fmla="*/ 109867 h 1325137"/>
              <a:gd name="connsiteX7" fmla="*/ 426 w 125278"/>
              <a:gd name="connsiteY7" fmla="*/ 54833 h 132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8" h="1325137">
                <a:moveTo>
                  <a:pt x="426" y="54833"/>
                </a:moveTo>
                <a:cubicBezTo>
                  <a:pt x="6070" y="180422"/>
                  <a:pt x="64632" y="659494"/>
                  <a:pt x="85093" y="863400"/>
                </a:cubicBezTo>
                <a:cubicBezTo>
                  <a:pt x="105554" y="1067306"/>
                  <a:pt x="118254" y="1213356"/>
                  <a:pt x="123193" y="1278267"/>
                </a:cubicBezTo>
                <a:cubicBezTo>
                  <a:pt x="128132" y="1343178"/>
                  <a:pt x="123898" y="1346000"/>
                  <a:pt x="114726" y="1252867"/>
                </a:cubicBezTo>
                <a:cubicBezTo>
                  <a:pt x="105554" y="1159734"/>
                  <a:pt x="82270" y="859873"/>
                  <a:pt x="68159" y="719467"/>
                </a:cubicBezTo>
                <a:cubicBezTo>
                  <a:pt x="54048" y="579061"/>
                  <a:pt x="32881" y="512033"/>
                  <a:pt x="30059" y="410433"/>
                </a:cubicBezTo>
                <a:cubicBezTo>
                  <a:pt x="27237" y="308833"/>
                  <a:pt x="55459" y="169134"/>
                  <a:pt x="51226" y="109867"/>
                </a:cubicBezTo>
                <a:cubicBezTo>
                  <a:pt x="46993" y="50600"/>
                  <a:pt x="-5218" y="-70756"/>
                  <a:pt x="426" y="54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C3AE69DD-1737-A9CB-85BA-0F6AEFF66CDD}"/>
              </a:ext>
            </a:extLst>
          </p:cNvPr>
          <p:cNvSpPr/>
          <p:nvPr/>
        </p:nvSpPr>
        <p:spPr>
          <a:xfrm>
            <a:off x="1731667" y="1568369"/>
            <a:ext cx="1820611" cy="1349130"/>
          </a:xfrm>
          <a:custGeom>
            <a:avLst/>
            <a:gdLst>
              <a:gd name="connsiteX0" fmla="*/ 1811633 w 1820611"/>
              <a:gd name="connsiteY0" fmla="*/ 330281 h 1349130"/>
              <a:gd name="connsiteX1" fmla="*/ 1144883 w 1820611"/>
              <a:gd name="connsiteY1" fmla="*/ 25481 h 1349130"/>
              <a:gd name="connsiteX2" fmla="*/ 567033 w 1820611"/>
              <a:gd name="connsiteY2" fmla="*/ 546181 h 1349130"/>
              <a:gd name="connsiteX3" fmla="*/ 592433 w 1820611"/>
              <a:gd name="connsiteY3" fmla="*/ 425531 h 1349130"/>
              <a:gd name="connsiteX4" fmla="*/ 5058 w 1820611"/>
              <a:gd name="connsiteY4" fmla="*/ 1339931 h 1349130"/>
              <a:gd name="connsiteX5" fmla="*/ 344783 w 1820611"/>
              <a:gd name="connsiteY5" fmla="*/ 847806 h 1349130"/>
              <a:gd name="connsiteX6" fmla="*/ 970258 w 1820611"/>
              <a:gd name="connsiteY6" fmla="*/ 63581 h 1349130"/>
              <a:gd name="connsiteX7" fmla="*/ 811508 w 1820611"/>
              <a:gd name="connsiteY7" fmla="*/ 98506 h 1349130"/>
              <a:gd name="connsiteX8" fmla="*/ 1319508 w 1820611"/>
              <a:gd name="connsiteY8" fmla="*/ 81 h 1349130"/>
              <a:gd name="connsiteX9" fmla="*/ 1643358 w 1820611"/>
              <a:gd name="connsiteY9" fmla="*/ 117556 h 1349130"/>
              <a:gd name="connsiteX10" fmla="*/ 1535408 w 1820611"/>
              <a:gd name="connsiteY10" fmla="*/ 73106 h 1349130"/>
              <a:gd name="connsiteX11" fmla="*/ 1811633 w 1820611"/>
              <a:gd name="connsiteY11" fmla="*/ 330281 h 134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0611" h="1349130">
                <a:moveTo>
                  <a:pt x="1811633" y="330281"/>
                </a:moveTo>
                <a:cubicBezTo>
                  <a:pt x="1746546" y="322344"/>
                  <a:pt x="1352316" y="-10502"/>
                  <a:pt x="1144883" y="25481"/>
                </a:cubicBezTo>
                <a:cubicBezTo>
                  <a:pt x="937450" y="61464"/>
                  <a:pt x="659108" y="479506"/>
                  <a:pt x="567033" y="546181"/>
                </a:cubicBezTo>
                <a:cubicBezTo>
                  <a:pt x="474958" y="612856"/>
                  <a:pt x="686095" y="293239"/>
                  <a:pt x="592433" y="425531"/>
                </a:cubicBezTo>
                <a:cubicBezTo>
                  <a:pt x="498771" y="557823"/>
                  <a:pt x="46333" y="1269552"/>
                  <a:pt x="5058" y="1339931"/>
                </a:cubicBezTo>
                <a:cubicBezTo>
                  <a:pt x="-36217" y="1410310"/>
                  <a:pt x="183916" y="1060531"/>
                  <a:pt x="344783" y="847806"/>
                </a:cubicBezTo>
                <a:cubicBezTo>
                  <a:pt x="505650" y="635081"/>
                  <a:pt x="892471" y="188464"/>
                  <a:pt x="970258" y="63581"/>
                </a:cubicBezTo>
                <a:cubicBezTo>
                  <a:pt x="1048045" y="-61302"/>
                  <a:pt x="753300" y="109089"/>
                  <a:pt x="811508" y="98506"/>
                </a:cubicBezTo>
                <a:cubicBezTo>
                  <a:pt x="869716" y="87923"/>
                  <a:pt x="1180866" y="-3094"/>
                  <a:pt x="1319508" y="81"/>
                </a:cubicBezTo>
                <a:cubicBezTo>
                  <a:pt x="1458150" y="3256"/>
                  <a:pt x="1607375" y="105385"/>
                  <a:pt x="1643358" y="117556"/>
                </a:cubicBezTo>
                <a:cubicBezTo>
                  <a:pt x="1679341" y="129727"/>
                  <a:pt x="1503129" y="33948"/>
                  <a:pt x="1535408" y="73106"/>
                </a:cubicBezTo>
                <a:cubicBezTo>
                  <a:pt x="1567687" y="112264"/>
                  <a:pt x="1876720" y="338218"/>
                  <a:pt x="1811633" y="330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3804280-11E3-DB43-9C4D-099B45FB7DDB}"/>
              </a:ext>
            </a:extLst>
          </p:cNvPr>
          <p:cNvSpPr/>
          <p:nvPr/>
        </p:nvSpPr>
        <p:spPr>
          <a:xfrm>
            <a:off x="1795105" y="2295525"/>
            <a:ext cx="1316395" cy="1330112"/>
          </a:xfrm>
          <a:custGeom>
            <a:avLst/>
            <a:gdLst>
              <a:gd name="connsiteX0" fmla="*/ 1316395 w 1316395"/>
              <a:gd name="connsiteY0" fmla="*/ 0 h 1330112"/>
              <a:gd name="connsiteX1" fmla="*/ 287695 w 1316395"/>
              <a:gd name="connsiteY1" fmla="*/ 641350 h 1330112"/>
              <a:gd name="connsiteX2" fmla="*/ 20995 w 1316395"/>
              <a:gd name="connsiteY2" fmla="*/ 1311275 h 1330112"/>
              <a:gd name="connsiteX3" fmla="*/ 24170 w 1316395"/>
              <a:gd name="connsiteY3" fmla="*/ 1073150 h 1330112"/>
              <a:gd name="connsiteX4" fmla="*/ 81320 w 1316395"/>
              <a:gd name="connsiteY4" fmla="*/ 327025 h 1330112"/>
              <a:gd name="connsiteX5" fmla="*/ 87670 w 1316395"/>
              <a:gd name="connsiteY5" fmla="*/ 720725 h 1330112"/>
              <a:gd name="connsiteX6" fmla="*/ 605195 w 1316395"/>
              <a:gd name="connsiteY6" fmla="*/ 276225 h 1330112"/>
              <a:gd name="connsiteX7" fmla="*/ 379770 w 1316395"/>
              <a:gd name="connsiteY7" fmla="*/ 349250 h 1330112"/>
              <a:gd name="connsiteX8" fmla="*/ 1316395 w 1316395"/>
              <a:gd name="connsiteY8" fmla="*/ 0 h 133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395" h="1330112">
                <a:moveTo>
                  <a:pt x="1316395" y="0"/>
                </a:moveTo>
                <a:cubicBezTo>
                  <a:pt x="909995" y="211402"/>
                  <a:pt x="503595" y="422804"/>
                  <a:pt x="287695" y="641350"/>
                </a:cubicBezTo>
                <a:cubicBezTo>
                  <a:pt x="71795" y="859896"/>
                  <a:pt x="64916" y="1239308"/>
                  <a:pt x="20995" y="1311275"/>
                </a:cubicBezTo>
                <a:cubicBezTo>
                  <a:pt x="-22926" y="1383242"/>
                  <a:pt x="14116" y="1237192"/>
                  <a:pt x="24170" y="1073150"/>
                </a:cubicBezTo>
                <a:cubicBezTo>
                  <a:pt x="34224" y="909108"/>
                  <a:pt x="70737" y="385762"/>
                  <a:pt x="81320" y="327025"/>
                </a:cubicBezTo>
                <a:cubicBezTo>
                  <a:pt x="91903" y="268288"/>
                  <a:pt x="358" y="729192"/>
                  <a:pt x="87670" y="720725"/>
                </a:cubicBezTo>
                <a:cubicBezTo>
                  <a:pt x="174982" y="712258"/>
                  <a:pt x="556512" y="338137"/>
                  <a:pt x="605195" y="276225"/>
                </a:cubicBezTo>
                <a:cubicBezTo>
                  <a:pt x="653878" y="214313"/>
                  <a:pt x="379770" y="349250"/>
                  <a:pt x="379770" y="349250"/>
                </a:cubicBezTo>
                <a:lnTo>
                  <a:pt x="13163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F97FE51-A75A-CC00-B9A2-FB3F8C532FCC}"/>
              </a:ext>
            </a:extLst>
          </p:cNvPr>
          <p:cNvSpPr/>
          <p:nvPr/>
        </p:nvSpPr>
        <p:spPr>
          <a:xfrm>
            <a:off x="1917727" y="2828075"/>
            <a:ext cx="746116" cy="1474473"/>
          </a:xfrm>
          <a:custGeom>
            <a:avLst/>
            <a:gdLst>
              <a:gd name="connsiteX0" fmla="*/ 746098 w 746116"/>
              <a:gd name="connsiteY0" fmla="*/ 850 h 1474473"/>
              <a:gd name="connsiteX1" fmla="*/ 76173 w 746116"/>
              <a:gd name="connsiteY1" fmla="*/ 661250 h 1474473"/>
              <a:gd name="connsiteX2" fmla="*/ 25373 w 746116"/>
              <a:gd name="connsiteY2" fmla="*/ 1451825 h 1474473"/>
              <a:gd name="connsiteX3" fmla="*/ 12673 w 746116"/>
              <a:gd name="connsiteY3" fmla="*/ 1194650 h 1474473"/>
              <a:gd name="connsiteX4" fmla="*/ 15848 w 746116"/>
              <a:gd name="connsiteY4" fmla="*/ 521550 h 1474473"/>
              <a:gd name="connsiteX5" fmla="*/ 209523 w 746116"/>
              <a:gd name="connsiteY5" fmla="*/ 378675 h 1474473"/>
              <a:gd name="connsiteX6" fmla="*/ 53948 w 746116"/>
              <a:gd name="connsiteY6" fmla="*/ 518375 h 1474473"/>
              <a:gd name="connsiteX7" fmla="*/ 746098 w 746116"/>
              <a:gd name="connsiteY7" fmla="*/ 850 h 147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116" h="1474473">
                <a:moveTo>
                  <a:pt x="746098" y="850"/>
                </a:moveTo>
                <a:cubicBezTo>
                  <a:pt x="749802" y="24663"/>
                  <a:pt x="196294" y="419421"/>
                  <a:pt x="76173" y="661250"/>
                </a:cubicBezTo>
                <a:cubicBezTo>
                  <a:pt x="-43948" y="903079"/>
                  <a:pt x="35956" y="1362925"/>
                  <a:pt x="25373" y="1451825"/>
                </a:cubicBezTo>
                <a:cubicBezTo>
                  <a:pt x="14790" y="1540725"/>
                  <a:pt x="14260" y="1349696"/>
                  <a:pt x="12673" y="1194650"/>
                </a:cubicBezTo>
                <a:cubicBezTo>
                  <a:pt x="11085" y="1039604"/>
                  <a:pt x="-16960" y="657546"/>
                  <a:pt x="15848" y="521550"/>
                </a:cubicBezTo>
                <a:cubicBezTo>
                  <a:pt x="48656" y="385554"/>
                  <a:pt x="203173" y="379204"/>
                  <a:pt x="209523" y="378675"/>
                </a:cubicBezTo>
                <a:cubicBezTo>
                  <a:pt x="215873" y="378146"/>
                  <a:pt x="-36539" y="576054"/>
                  <a:pt x="53948" y="518375"/>
                </a:cubicBezTo>
                <a:cubicBezTo>
                  <a:pt x="144435" y="460696"/>
                  <a:pt x="742394" y="-22963"/>
                  <a:pt x="746098" y="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86C1E16-4DC6-28AA-A5BE-3CF7BD0F9AAD}"/>
              </a:ext>
            </a:extLst>
          </p:cNvPr>
          <p:cNvSpPr/>
          <p:nvPr/>
        </p:nvSpPr>
        <p:spPr>
          <a:xfrm>
            <a:off x="2821558" y="286480"/>
            <a:ext cx="4216207" cy="1803585"/>
          </a:xfrm>
          <a:custGeom>
            <a:avLst/>
            <a:gdLst>
              <a:gd name="connsiteX0" fmla="*/ 1672065 w 4216207"/>
              <a:gd name="connsiteY0" fmla="*/ 1803577 h 1803585"/>
              <a:gd name="connsiteX1" fmla="*/ 404968 w 4216207"/>
              <a:gd name="connsiteY1" fmla="*/ 1150434 h 1803585"/>
              <a:gd name="connsiteX2" fmla="*/ 849105 w 4216207"/>
              <a:gd name="connsiteY2" fmla="*/ 445040 h 1803585"/>
              <a:gd name="connsiteX3" fmla="*/ 78396 w 4216207"/>
              <a:gd name="connsiteY3" fmla="*/ 575669 h 1803585"/>
              <a:gd name="connsiteX4" fmla="*/ 2429711 w 4216207"/>
              <a:gd name="connsiteY4" fmla="*/ 53154 h 1803585"/>
              <a:gd name="connsiteX5" fmla="*/ 2116202 w 4216207"/>
              <a:gd name="connsiteY5" fmla="*/ 66217 h 1803585"/>
              <a:gd name="connsiteX6" fmla="*/ 4206259 w 4216207"/>
              <a:gd name="connsiteY6" fmla="*/ 484229 h 1803585"/>
              <a:gd name="connsiteX7" fmla="*/ 2782408 w 4216207"/>
              <a:gd name="connsiteY7" fmla="*/ 196846 h 1803585"/>
              <a:gd name="connsiteX8" fmla="*/ 39208 w 4216207"/>
              <a:gd name="connsiteY8" fmla="*/ 183783 h 1803585"/>
              <a:gd name="connsiteX9" fmla="*/ 1097299 w 4216207"/>
              <a:gd name="connsiteY9" fmla="*/ 275223 h 1803585"/>
              <a:gd name="connsiteX10" fmla="*/ 156773 w 4216207"/>
              <a:gd name="connsiteY10" fmla="*/ 627920 h 1803585"/>
              <a:gd name="connsiteX11" fmla="*/ 496408 w 4216207"/>
              <a:gd name="connsiteY11" fmla="*/ 1294126 h 1803585"/>
              <a:gd name="connsiteX12" fmla="*/ 195962 w 4216207"/>
              <a:gd name="connsiteY12" fmla="*/ 1137371 h 1803585"/>
              <a:gd name="connsiteX13" fmla="*/ 1672065 w 4216207"/>
              <a:gd name="connsiteY13" fmla="*/ 1803577 h 180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16207" h="1803585">
                <a:moveTo>
                  <a:pt x="1672065" y="1803577"/>
                </a:moveTo>
                <a:cubicBezTo>
                  <a:pt x="1706899" y="1805754"/>
                  <a:pt x="542128" y="1376857"/>
                  <a:pt x="404968" y="1150434"/>
                </a:cubicBezTo>
                <a:cubicBezTo>
                  <a:pt x="267808" y="924011"/>
                  <a:pt x="903534" y="540834"/>
                  <a:pt x="849105" y="445040"/>
                </a:cubicBezTo>
                <a:cubicBezTo>
                  <a:pt x="794676" y="349246"/>
                  <a:pt x="-185038" y="640983"/>
                  <a:pt x="78396" y="575669"/>
                </a:cubicBezTo>
                <a:cubicBezTo>
                  <a:pt x="341830" y="510355"/>
                  <a:pt x="2090077" y="138063"/>
                  <a:pt x="2429711" y="53154"/>
                </a:cubicBezTo>
                <a:cubicBezTo>
                  <a:pt x="2769345" y="-31755"/>
                  <a:pt x="1820111" y="-5629"/>
                  <a:pt x="2116202" y="66217"/>
                </a:cubicBezTo>
                <a:cubicBezTo>
                  <a:pt x="2412293" y="138063"/>
                  <a:pt x="4206259" y="484229"/>
                  <a:pt x="4206259" y="484229"/>
                </a:cubicBezTo>
                <a:cubicBezTo>
                  <a:pt x="4317293" y="506000"/>
                  <a:pt x="3476916" y="246920"/>
                  <a:pt x="2782408" y="196846"/>
                </a:cubicBezTo>
                <a:cubicBezTo>
                  <a:pt x="2087900" y="146772"/>
                  <a:pt x="320059" y="170720"/>
                  <a:pt x="39208" y="183783"/>
                </a:cubicBezTo>
                <a:cubicBezTo>
                  <a:pt x="-241644" y="196846"/>
                  <a:pt x="1077705" y="201200"/>
                  <a:pt x="1097299" y="275223"/>
                </a:cubicBezTo>
                <a:cubicBezTo>
                  <a:pt x="1116893" y="349246"/>
                  <a:pt x="256921" y="458103"/>
                  <a:pt x="156773" y="627920"/>
                </a:cubicBezTo>
                <a:cubicBezTo>
                  <a:pt x="56624" y="797737"/>
                  <a:pt x="489877" y="1209218"/>
                  <a:pt x="496408" y="1294126"/>
                </a:cubicBezTo>
                <a:cubicBezTo>
                  <a:pt x="502939" y="1379034"/>
                  <a:pt x="4373" y="1054640"/>
                  <a:pt x="195962" y="1137371"/>
                </a:cubicBezTo>
                <a:cubicBezTo>
                  <a:pt x="387550" y="1220102"/>
                  <a:pt x="1637231" y="1801400"/>
                  <a:pt x="1672065" y="1803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7057D49E-170C-EDCB-AB75-1D5CCFC80753}"/>
              </a:ext>
            </a:extLst>
          </p:cNvPr>
          <p:cNvSpPr/>
          <p:nvPr/>
        </p:nvSpPr>
        <p:spPr>
          <a:xfrm>
            <a:off x="4713992" y="403554"/>
            <a:ext cx="3132026" cy="1648583"/>
          </a:xfrm>
          <a:custGeom>
            <a:avLst/>
            <a:gdLst>
              <a:gd name="connsiteX0" fmla="*/ 1699 w 3132026"/>
              <a:gd name="connsiteY0" fmla="*/ 1647315 h 1648583"/>
              <a:gd name="connsiteX1" fmla="*/ 1268797 w 3132026"/>
              <a:gd name="connsiteY1" fmla="*/ 1124800 h 1648583"/>
              <a:gd name="connsiteX2" fmla="*/ 2287699 w 3132026"/>
              <a:gd name="connsiteY2" fmla="*/ 1346869 h 1648583"/>
              <a:gd name="connsiteX3" fmla="*/ 2248511 w 3132026"/>
              <a:gd name="connsiteY3" fmla="*/ 1177052 h 1648583"/>
              <a:gd name="connsiteX4" fmla="*/ 3123722 w 3132026"/>
              <a:gd name="connsiteY4" fmla="*/ 1582000 h 1648583"/>
              <a:gd name="connsiteX5" fmla="*/ 2614271 w 3132026"/>
              <a:gd name="connsiteY5" fmla="*/ 981109 h 1648583"/>
              <a:gd name="connsiteX6" fmla="*/ 1412488 w 3132026"/>
              <a:gd name="connsiteY6" fmla="*/ 1395 h 1648583"/>
              <a:gd name="connsiteX7" fmla="*/ 2418328 w 3132026"/>
              <a:gd name="connsiteY7" fmla="*/ 772103 h 1648583"/>
              <a:gd name="connsiteX8" fmla="*/ 2653459 w 3132026"/>
              <a:gd name="connsiteY8" fmla="*/ 1072549 h 1648583"/>
              <a:gd name="connsiteX9" fmla="*/ 1490865 w 3132026"/>
              <a:gd name="connsiteY9" fmla="*/ 1163989 h 1648583"/>
              <a:gd name="connsiteX10" fmla="*/ 1007539 w 3132026"/>
              <a:gd name="connsiteY10" fmla="*/ 1268492 h 1648583"/>
              <a:gd name="connsiteX11" fmla="*/ 1699 w 3132026"/>
              <a:gd name="connsiteY11" fmla="*/ 1647315 h 164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2026" h="1648583">
                <a:moveTo>
                  <a:pt x="1699" y="1647315"/>
                </a:moveTo>
                <a:cubicBezTo>
                  <a:pt x="45242" y="1623366"/>
                  <a:pt x="887797" y="1174874"/>
                  <a:pt x="1268797" y="1124800"/>
                </a:cubicBezTo>
                <a:cubicBezTo>
                  <a:pt x="1649797" y="1074726"/>
                  <a:pt x="2124413" y="1338160"/>
                  <a:pt x="2287699" y="1346869"/>
                </a:cubicBezTo>
                <a:cubicBezTo>
                  <a:pt x="2450985" y="1355578"/>
                  <a:pt x="2109174" y="1137864"/>
                  <a:pt x="2248511" y="1177052"/>
                </a:cubicBezTo>
                <a:cubicBezTo>
                  <a:pt x="2387848" y="1216240"/>
                  <a:pt x="3062762" y="1614657"/>
                  <a:pt x="3123722" y="1582000"/>
                </a:cubicBezTo>
                <a:cubicBezTo>
                  <a:pt x="3184682" y="1549343"/>
                  <a:pt x="2899477" y="1244543"/>
                  <a:pt x="2614271" y="981109"/>
                </a:cubicBezTo>
                <a:cubicBezTo>
                  <a:pt x="2329065" y="717675"/>
                  <a:pt x="1445145" y="36229"/>
                  <a:pt x="1412488" y="1395"/>
                </a:cubicBezTo>
                <a:cubicBezTo>
                  <a:pt x="1379831" y="-33439"/>
                  <a:pt x="2211500" y="593577"/>
                  <a:pt x="2418328" y="772103"/>
                </a:cubicBezTo>
                <a:cubicBezTo>
                  <a:pt x="2625156" y="950629"/>
                  <a:pt x="2808036" y="1007235"/>
                  <a:pt x="2653459" y="1072549"/>
                </a:cubicBezTo>
                <a:cubicBezTo>
                  <a:pt x="2498882" y="1137863"/>
                  <a:pt x="1765185" y="1131332"/>
                  <a:pt x="1490865" y="1163989"/>
                </a:cubicBezTo>
                <a:cubicBezTo>
                  <a:pt x="1216545" y="1196646"/>
                  <a:pt x="1251379" y="1187938"/>
                  <a:pt x="1007539" y="1268492"/>
                </a:cubicBezTo>
                <a:cubicBezTo>
                  <a:pt x="763699" y="1349046"/>
                  <a:pt x="-41844" y="1671264"/>
                  <a:pt x="1699" y="1647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FFEEDDBC-4B7F-C9FF-46E2-26655794D4C1}"/>
              </a:ext>
            </a:extLst>
          </p:cNvPr>
          <p:cNvSpPr/>
          <p:nvPr/>
        </p:nvSpPr>
        <p:spPr>
          <a:xfrm>
            <a:off x="4146228" y="845491"/>
            <a:ext cx="3573967" cy="1222032"/>
          </a:xfrm>
          <a:custGeom>
            <a:avLst/>
            <a:gdLst>
              <a:gd name="connsiteX0" fmla="*/ 60012 w 3573967"/>
              <a:gd name="connsiteY0" fmla="*/ 1127000 h 1222032"/>
              <a:gd name="connsiteX1" fmla="*/ 242892 w 3573967"/>
              <a:gd name="connsiteY1" fmla="*/ 1127000 h 1222032"/>
              <a:gd name="connsiteX2" fmla="*/ 1784309 w 3573967"/>
              <a:gd name="connsiteY2" fmla="*/ 42783 h 1222032"/>
              <a:gd name="connsiteX3" fmla="*/ 2398263 w 3573967"/>
              <a:gd name="connsiteY3" fmla="*/ 264852 h 1222032"/>
              <a:gd name="connsiteX4" fmla="*/ 2176195 w 3573967"/>
              <a:gd name="connsiteY4" fmla="*/ 3595 h 1222032"/>
              <a:gd name="connsiteX5" fmla="*/ 3573921 w 3573967"/>
              <a:gd name="connsiteY5" fmla="*/ 499983 h 1222032"/>
              <a:gd name="connsiteX6" fmla="*/ 2123943 w 3573967"/>
              <a:gd name="connsiteY6" fmla="*/ 42783 h 1222032"/>
              <a:gd name="connsiteX7" fmla="*/ 1392423 w 3573967"/>
              <a:gd name="connsiteY7" fmla="*/ 108098 h 1222032"/>
              <a:gd name="connsiteX8" fmla="*/ 817658 w 3573967"/>
              <a:gd name="connsiteY8" fmla="*/ 774303 h 1222032"/>
              <a:gd name="connsiteX9" fmla="*/ 60012 w 3573967"/>
              <a:gd name="connsiteY9" fmla="*/ 1127000 h 12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73967" h="1222032">
                <a:moveTo>
                  <a:pt x="60012" y="1127000"/>
                </a:moveTo>
                <a:cubicBezTo>
                  <a:pt x="-35782" y="1185783"/>
                  <a:pt x="-44491" y="1307703"/>
                  <a:pt x="242892" y="1127000"/>
                </a:cubicBezTo>
                <a:cubicBezTo>
                  <a:pt x="530275" y="946297"/>
                  <a:pt x="1425081" y="186474"/>
                  <a:pt x="1784309" y="42783"/>
                </a:cubicBezTo>
                <a:cubicBezTo>
                  <a:pt x="2143537" y="-100908"/>
                  <a:pt x="2332949" y="271383"/>
                  <a:pt x="2398263" y="264852"/>
                </a:cubicBezTo>
                <a:cubicBezTo>
                  <a:pt x="2463577" y="258321"/>
                  <a:pt x="1980252" y="-35593"/>
                  <a:pt x="2176195" y="3595"/>
                </a:cubicBezTo>
                <a:cubicBezTo>
                  <a:pt x="2372138" y="42783"/>
                  <a:pt x="3582630" y="493452"/>
                  <a:pt x="3573921" y="499983"/>
                </a:cubicBezTo>
                <a:cubicBezTo>
                  <a:pt x="3565212" y="506514"/>
                  <a:pt x="2487526" y="108097"/>
                  <a:pt x="2123943" y="42783"/>
                </a:cubicBezTo>
                <a:cubicBezTo>
                  <a:pt x="1760360" y="-22531"/>
                  <a:pt x="1610137" y="-13822"/>
                  <a:pt x="1392423" y="108098"/>
                </a:cubicBezTo>
                <a:cubicBezTo>
                  <a:pt x="1174709" y="230018"/>
                  <a:pt x="1037549" y="597955"/>
                  <a:pt x="817658" y="774303"/>
                </a:cubicBezTo>
                <a:cubicBezTo>
                  <a:pt x="597767" y="950651"/>
                  <a:pt x="155806" y="1068217"/>
                  <a:pt x="60012" y="1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F6C4619-71B7-1AA2-EA44-0691693914A0}"/>
              </a:ext>
            </a:extLst>
          </p:cNvPr>
          <p:cNvSpPr/>
          <p:nvPr/>
        </p:nvSpPr>
        <p:spPr>
          <a:xfrm>
            <a:off x="6046130" y="1867989"/>
            <a:ext cx="1962425" cy="1528357"/>
          </a:xfrm>
          <a:custGeom>
            <a:avLst/>
            <a:gdLst>
              <a:gd name="connsiteX0" fmla="*/ 106476 w 1962425"/>
              <a:gd name="connsiteY0" fmla="*/ 391885 h 1528357"/>
              <a:gd name="connsiteX1" fmla="*/ 328544 w 1962425"/>
              <a:gd name="connsiteY1" fmla="*/ 418011 h 1528357"/>
              <a:gd name="connsiteX2" fmla="*/ 1412761 w 1962425"/>
              <a:gd name="connsiteY2" fmla="*/ 365760 h 1528357"/>
              <a:gd name="connsiteX3" fmla="*/ 1713207 w 1962425"/>
              <a:gd name="connsiteY3" fmla="*/ 901337 h 1528357"/>
              <a:gd name="connsiteX4" fmla="*/ 1817710 w 1962425"/>
              <a:gd name="connsiteY4" fmla="*/ 535577 h 1528357"/>
              <a:gd name="connsiteX5" fmla="*/ 1961401 w 1962425"/>
              <a:gd name="connsiteY5" fmla="*/ 1528354 h 1528357"/>
              <a:gd name="connsiteX6" fmla="*/ 1739333 w 1962425"/>
              <a:gd name="connsiteY6" fmla="*/ 522514 h 1528357"/>
              <a:gd name="connsiteX7" fmla="*/ 1269070 w 1962425"/>
              <a:gd name="connsiteY7" fmla="*/ 235131 h 1528357"/>
              <a:gd name="connsiteX8" fmla="*/ 302419 w 1962425"/>
              <a:gd name="connsiteY8" fmla="*/ 0 h 1528357"/>
              <a:gd name="connsiteX9" fmla="*/ 1033939 w 1962425"/>
              <a:gd name="connsiteY9" fmla="*/ 235131 h 1528357"/>
              <a:gd name="connsiteX10" fmla="*/ 67287 w 1962425"/>
              <a:gd name="connsiteY10" fmla="*/ 431074 h 1528357"/>
              <a:gd name="connsiteX11" fmla="*/ 106476 w 1962425"/>
              <a:gd name="connsiteY11" fmla="*/ 391885 h 152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2425" h="1528357">
                <a:moveTo>
                  <a:pt x="106476" y="391885"/>
                </a:moveTo>
                <a:cubicBezTo>
                  <a:pt x="150019" y="389708"/>
                  <a:pt x="110830" y="422365"/>
                  <a:pt x="328544" y="418011"/>
                </a:cubicBezTo>
                <a:cubicBezTo>
                  <a:pt x="546258" y="413657"/>
                  <a:pt x="1181984" y="285206"/>
                  <a:pt x="1412761" y="365760"/>
                </a:cubicBezTo>
                <a:cubicBezTo>
                  <a:pt x="1643538" y="446314"/>
                  <a:pt x="1645715" y="873034"/>
                  <a:pt x="1713207" y="901337"/>
                </a:cubicBezTo>
                <a:cubicBezTo>
                  <a:pt x="1780699" y="929640"/>
                  <a:pt x="1776344" y="431074"/>
                  <a:pt x="1817710" y="535577"/>
                </a:cubicBezTo>
                <a:cubicBezTo>
                  <a:pt x="1859076" y="640080"/>
                  <a:pt x="1974464" y="1530531"/>
                  <a:pt x="1961401" y="1528354"/>
                </a:cubicBezTo>
                <a:cubicBezTo>
                  <a:pt x="1948338" y="1526177"/>
                  <a:pt x="1854722" y="738051"/>
                  <a:pt x="1739333" y="522514"/>
                </a:cubicBezTo>
                <a:cubicBezTo>
                  <a:pt x="1623945" y="306977"/>
                  <a:pt x="1508556" y="322217"/>
                  <a:pt x="1269070" y="235131"/>
                </a:cubicBezTo>
                <a:cubicBezTo>
                  <a:pt x="1029584" y="148045"/>
                  <a:pt x="341607" y="0"/>
                  <a:pt x="302419" y="0"/>
                </a:cubicBezTo>
                <a:cubicBezTo>
                  <a:pt x="263231" y="0"/>
                  <a:pt x="1073128" y="163285"/>
                  <a:pt x="1033939" y="235131"/>
                </a:cubicBezTo>
                <a:cubicBezTo>
                  <a:pt x="994750" y="306977"/>
                  <a:pt x="219687" y="411480"/>
                  <a:pt x="67287" y="431074"/>
                </a:cubicBezTo>
                <a:cubicBezTo>
                  <a:pt x="-85113" y="450668"/>
                  <a:pt x="62933" y="394062"/>
                  <a:pt x="106476" y="39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D889620-74E2-6F6C-F83B-C075F7E87FDB}"/>
              </a:ext>
            </a:extLst>
          </p:cNvPr>
          <p:cNvSpPr/>
          <p:nvPr/>
        </p:nvSpPr>
        <p:spPr>
          <a:xfrm>
            <a:off x="7091649" y="2463838"/>
            <a:ext cx="997520" cy="1964551"/>
          </a:xfrm>
          <a:custGeom>
            <a:avLst/>
            <a:gdLst>
              <a:gd name="connsiteX0" fmla="*/ 1482 w 997520"/>
              <a:gd name="connsiteY0" fmla="*/ 5042 h 1964551"/>
              <a:gd name="connsiteX1" fmla="*/ 615437 w 997520"/>
              <a:gd name="connsiteY1" fmla="*/ 775751 h 1964551"/>
              <a:gd name="connsiteX2" fmla="*/ 746065 w 997520"/>
              <a:gd name="connsiteY2" fmla="*/ 592871 h 1964551"/>
              <a:gd name="connsiteX3" fmla="*/ 994260 w 997520"/>
              <a:gd name="connsiteY3" fmla="*/ 906379 h 1964551"/>
              <a:gd name="connsiteX4" fmla="*/ 889757 w 997520"/>
              <a:gd name="connsiteY4" fmla="*/ 1402768 h 1964551"/>
              <a:gd name="connsiteX5" fmla="*/ 915882 w 997520"/>
              <a:gd name="connsiteY5" fmla="*/ 1964471 h 1964551"/>
              <a:gd name="connsiteX6" fmla="*/ 928945 w 997520"/>
              <a:gd name="connsiteY6" fmla="*/ 1363579 h 1964551"/>
              <a:gd name="connsiteX7" fmla="*/ 680751 w 997520"/>
              <a:gd name="connsiteY7" fmla="*/ 697373 h 1964551"/>
              <a:gd name="connsiteX8" fmla="*/ 537060 w 997520"/>
              <a:gd name="connsiteY8" fmla="*/ 344676 h 1964551"/>
              <a:gd name="connsiteX9" fmla="*/ 445620 w 997520"/>
              <a:gd name="connsiteY9" fmla="*/ 436116 h 1964551"/>
              <a:gd name="connsiteX10" fmla="*/ 1482 w 997520"/>
              <a:gd name="connsiteY10" fmla="*/ 5042 h 196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520" h="1964551">
                <a:moveTo>
                  <a:pt x="1482" y="5042"/>
                </a:moveTo>
                <a:cubicBezTo>
                  <a:pt x="29785" y="61648"/>
                  <a:pt x="491340" y="677780"/>
                  <a:pt x="615437" y="775751"/>
                </a:cubicBezTo>
                <a:cubicBezTo>
                  <a:pt x="739534" y="873722"/>
                  <a:pt x="682928" y="571100"/>
                  <a:pt x="746065" y="592871"/>
                </a:cubicBezTo>
                <a:cubicBezTo>
                  <a:pt x="809202" y="614642"/>
                  <a:pt x="970311" y="771396"/>
                  <a:pt x="994260" y="906379"/>
                </a:cubicBezTo>
                <a:cubicBezTo>
                  <a:pt x="1018209" y="1041362"/>
                  <a:pt x="902820" y="1226419"/>
                  <a:pt x="889757" y="1402768"/>
                </a:cubicBezTo>
                <a:cubicBezTo>
                  <a:pt x="876694" y="1579117"/>
                  <a:pt x="909351" y="1971002"/>
                  <a:pt x="915882" y="1964471"/>
                </a:cubicBezTo>
                <a:cubicBezTo>
                  <a:pt x="922413" y="1957940"/>
                  <a:pt x="968133" y="1574762"/>
                  <a:pt x="928945" y="1363579"/>
                </a:cubicBezTo>
                <a:cubicBezTo>
                  <a:pt x="889757" y="1152396"/>
                  <a:pt x="746065" y="867190"/>
                  <a:pt x="680751" y="697373"/>
                </a:cubicBezTo>
                <a:cubicBezTo>
                  <a:pt x="615437" y="527556"/>
                  <a:pt x="576248" y="388219"/>
                  <a:pt x="537060" y="344676"/>
                </a:cubicBezTo>
                <a:cubicBezTo>
                  <a:pt x="497872" y="301133"/>
                  <a:pt x="532706" y="486190"/>
                  <a:pt x="445620" y="436116"/>
                </a:cubicBezTo>
                <a:cubicBezTo>
                  <a:pt x="358534" y="386042"/>
                  <a:pt x="-26821" y="-51564"/>
                  <a:pt x="1482" y="5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AD3010A-8CF8-A343-FC85-B573A706EBC4}"/>
              </a:ext>
            </a:extLst>
          </p:cNvPr>
          <p:cNvSpPr/>
          <p:nvPr/>
        </p:nvSpPr>
        <p:spPr>
          <a:xfrm>
            <a:off x="6954690" y="2584509"/>
            <a:ext cx="1053828" cy="1899396"/>
          </a:xfrm>
          <a:custGeom>
            <a:avLst/>
            <a:gdLst>
              <a:gd name="connsiteX0" fmla="*/ 47001 w 1053828"/>
              <a:gd name="connsiteY0" fmla="*/ 67251 h 1899396"/>
              <a:gd name="connsiteX1" fmla="*/ 151504 w 1053828"/>
              <a:gd name="connsiteY1" fmla="*/ 197880 h 1899396"/>
              <a:gd name="connsiteX2" fmla="*/ 817710 w 1053828"/>
              <a:gd name="connsiteY2" fmla="*/ 1099217 h 1899396"/>
              <a:gd name="connsiteX3" fmla="*/ 621767 w 1053828"/>
              <a:gd name="connsiteY3" fmla="*/ 1478040 h 1899396"/>
              <a:gd name="connsiteX4" fmla="*/ 713207 w 1053828"/>
              <a:gd name="connsiteY4" fmla="*/ 1373537 h 1899396"/>
              <a:gd name="connsiteX5" fmla="*/ 530327 w 1053828"/>
              <a:gd name="connsiteY5" fmla="*/ 1896051 h 1899396"/>
              <a:gd name="connsiteX6" fmla="*/ 778521 w 1053828"/>
              <a:gd name="connsiteY6" fmla="*/ 1608668 h 1899396"/>
              <a:gd name="connsiteX7" fmla="*/ 856899 w 1053828"/>
              <a:gd name="connsiteY7" fmla="*/ 1843800 h 1899396"/>
              <a:gd name="connsiteX8" fmla="*/ 1052841 w 1053828"/>
              <a:gd name="connsiteY8" fmla="*/ 1164531 h 1899396"/>
              <a:gd name="connsiteX9" fmla="*/ 765459 w 1053828"/>
              <a:gd name="connsiteY9" fmla="*/ 1687045 h 1899396"/>
              <a:gd name="connsiteX10" fmla="*/ 647893 w 1053828"/>
              <a:gd name="connsiteY10" fmla="*/ 1216782 h 1899396"/>
              <a:gd name="connsiteX11" fmla="*/ 177630 w 1053828"/>
              <a:gd name="connsiteY11" fmla="*/ 511388 h 1899396"/>
              <a:gd name="connsiteX12" fmla="*/ 765459 w 1053828"/>
              <a:gd name="connsiteY12" fmla="*/ 1046965 h 1899396"/>
              <a:gd name="connsiteX13" fmla="*/ 47001 w 1053828"/>
              <a:gd name="connsiteY13" fmla="*/ 67251 h 18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3828" h="1899396">
                <a:moveTo>
                  <a:pt x="47001" y="67251"/>
                </a:moveTo>
                <a:cubicBezTo>
                  <a:pt x="-55325" y="-74263"/>
                  <a:pt x="23053" y="25886"/>
                  <a:pt x="151504" y="197880"/>
                </a:cubicBezTo>
                <a:cubicBezTo>
                  <a:pt x="279955" y="369874"/>
                  <a:pt x="739333" y="885857"/>
                  <a:pt x="817710" y="1099217"/>
                </a:cubicBezTo>
                <a:cubicBezTo>
                  <a:pt x="896087" y="1312577"/>
                  <a:pt x="639184" y="1432320"/>
                  <a:pt x="621767" y="1478040"/>
                </a:cubicBezTo>
                <a:cubicBezTo>
                  <a:pt x="604350" y="1523760"/>
                  <a:pt x="728447" y="1303869"/>
                  <a:pt x="713207" y="1373537"/>
                </a:cubicBezTo>
                <a:cubicBezTo>
                  <a:pt x="697967" y="1443205"/>
                  <a:pt x="519441" y="1856863"/>
                  <a:pt x="530327" y="1896051"/>
                </a:cubicBezTo>
                <a:cubicBezTo>
                  <a:pt x="541213" y="1935239"/>
                  <a:pt x="724092" y="1617376"/>
                  <a:pt x="778521" y="1608668"/>
                </a:cubicBezTo>
                <a:cubicBezTo>
                  <a:pt x="832950" y="1599960"/>
                  <a:pt x="811179" y="1917823"/>
                  <a:pt x="856899" y="1843800"/>
                </a:cubicBezTo>
                <a:cubicBezTo>
                  <a:pt x="902619" y="1769777"/>
                  <a:pt x="1068081" y="1190657"/>
                  <a:pt x="1052841" y="1164531"/>
                </a:cubicBezTo>
                <a:cubicBezTo>
                  <a:pt x="1037601" y="1138405"/>
                  <a:pt x="832950" y="1678337"/>
                  <a:pt x="765459" y="1687045"/>
                </a:cubicBezTo>
                <a:cubicBezTo>
                  <a:pt x="697968" y="1695753"/>
                  <a:pt x="745864" y="1412725"/>
                  <a:pt x="647893" y="1216782"/>
                </a:cubicBezTo>
                <a:cubicBezTo>
                  <a:pt x="549922" y="1020839"/>
                  <a:pt x="158036" y="539691"/>
                  <a:pt x="177630" y="511388"/>
                </a:cubicBezTo>
                <a:cubicBezTo>
                  <a:pt x="197224" y="483085"/>
                  <a:pt x="782876" y="1116633"/>
                  <a:pt x="765459" y="1046965"/>
                </a:cubicBezTo>
                <a:cubicBezTo>
                  <a:pt x="748042" y="977297"/>
                  <a:pt x="149327" y="208765"/>
                  <a:pt x="47001" y="67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9CA1E61-7AE4-C027-C0CB-20377084F1DE}"/>
              </a:ext>
            </a:extLst>
          </p:cNvPr>
          <p:cNvSpPr/>
          <p:nvPr/>
        </p:nvSpPr>
        <p:spPr>
          <a:xfrm>
            <a:off x="3869694" y="6869603"/>
            <a:ext cx="1638180" cy="262740"/>
          </a:xfrm>
          <a:custGeom>
            <a:avLst/>
            <a:gdLst>
              <a:gd name="connsiteX0" fmla="*/ 3806 w 1638180"/>
              <a:gd name="connsiteY0" fmla="*/ 4272 h 262740"/>
              <a:gd name="connsiteX1" fmla="*/ 67306 w 1638180"/>
              <a:gd name="connsiteY1" fmla="*/ 36022 h 262740"/>
              <a:gd name="connsiteX2" fmla="*/ 229231 w 1638180"/>
              <a:gd name="connsiteY2" fmla="*/ 134447 h 262740"/>
              <a:gd name="connsiteX3" fmla="*/ 245106 w 1638180"/>
              <a:gd name="connsiteY3" fmla="*/ 175722 h 262740"/>
              <a:gd name="connsiteX4" fmla="*/ 343531 w 1638180"/>
              <a:gd name="connsiteY4" fmla="*/ 166197 h 262740"/>
              <a:gd name="connsiteX5" fmla="*/ 473706 w 1638180"/>
              <a:gd name="connsiteY5" fmla="*/ 226522 h 262740"/>
              <a:gd name="connsiteX6" fmla="*/ 540381 w 1638180"/>
              <a:gd name="connsiteY6" fmla="*/ 175722 h 262740"/>
              <a:gd name="connsiteX7" fmla="*/ 721356 w 1638180"/>
              <a:gd name="connsiteY7" fmla="*/ 255097 h 262740"/>
              <a:gd name="connsiteX8" fmla="*/ 588006 w 1638180"/>
              <a:gd name="connsiteY8" fmla="*/ 255097 h 262740"/>
              <a:gd name="connsiteX9" fmla="*/ 1086481 w 1638180"/>
              <a:gd name="connsiteY9" fmla="*/ 258272 h 262740"/>
              <a:gd name="connsiteX10" fmla="*/ 1102356 w 1638180"/>
              <a:gd name="connsiteY10" fmla="*/ 251922 h 262740"/>
              <a:gd name="connsiteX11" fmla="*/ 1289681 w 1638180"/>
              <a:gd name="connsiteY11" fmla="*/ 226522 h 262740"/>
              <a:gd name="connsiteX12" fmla="*/ 1461131 w 1638180"/>
              <a:gd name="connsiteY12" fmla="*/ 245572 h 262740"/>
              <a:gd name="connsiteX13" fmla="*/ 1419856 w 1638180"/>
              <a:gd name="connsiteY13" fmla="*/ 207472 h 262740"/>
              <a:gd name="connsiteX14" fmla="*/ 1537331 w 1638180"/>
              <a:gd name="connsiteY14" fmla="*/ 178897 h 262740"/>
              <a:gd name="connsiteX15" fmla="*/ 1588131 w 1638180"/>
              <a:gd name="connsiteY15" fmla="*/ 153497 h 262740"/>
              <a:gd name="connsiteX16" fmla="*/ 1635756 w 1638180"/>
              <a:gd name="connsiteY16" fmla="*/ 51897 h 262740"/>
              <a:gd name="connsiteX17" fmla="*/ 1508756 w 1638180"/>
              <a:gd name="connsiteY17" fmla="*/ 172547 h 262740"/>
              <a:gd name="connsiteX18" fmla="*/ 1010281 w 1638180"/>
              <a:gd name="connsiteY18" fmla="*/ 261447 h 262740"/>
              <a:gd name="connsiteX19" fmla="*/ 534031 w 1638180"/>
              <a:gd name="connsiteY19" fmla="*/ 223347 h 262740"/>
              <a:gd name="connsiteX20" fmla="*/ 368931 w 1638180"/>
              <a:gd name="connsiteY20" fmla="*/ 194772 h 262740"/>
              <a:gd name="connsiteX21" fmla="*/ 254631 w 1638180"/>
              <a:gd name="connsiteY21" fmla="*/ 185247 h 262740"/>
              <a:gd name="connsiteX22" fmla="*/ 203831 w 1638180"/>
              <a:gd name="connsiteY22" fmla="*/ 140797 h 262740"/>
              <a:gd name="connsiteX23" fmla="*/ 83181 w 1638180"/>
              <a:gd name="connsiteY23" fmla="*/ 77297 h 262740"/>
              <a:gd name="connsiteX24" fmla="*/ 168906 w 1638180"/>
              <a:gd name="connsiteY24" fmla="*/ 121747 h 262740"/>
              <a:gd name="connsiteX25" fmla="*/ 3806 w 1638180"/>
              <a:gd name="connsiteY25" fmla="*/ 4272 h 26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38180" h="262740">
                <a:moveTo>
                  <a:pt x="3806" y="4272"/>
                </a:moveTo>
                <a:cubicBezTo>
                  <a:pt x="-13127" y="-10015"/>
                  <a:pt x="29735" y="14326"/>
                  <a:pt x="67306" y="36022"/>
                </a:cubicBezTo>
                <a:cubicBezTo>
                  <a:pt x="104877" y="57718"/>
                  <a:pt x="199598" y="111164"/>
                  <a:pt x="229231" y="134447"/>
                </a:cubicBezTo>
                <a:cubicBezTo>
                  <a:pt x="258864" y="157730"/>
                  <a:pt x="226056" y="170430"/>
                  <a:pt x="245106" y="175722"/>
                </a:cubicBezTo>
                <a:cubicBezTo>
                  <a:pt x="264156" y="181014"/>
                  <a:pt x="305431" y="157730"/>
                  <a:pt x="343531" y="166197"/>
                </a:cubicBezTo>
                <a:cubicBezTo>
                  <a:pt x="381631" y="174664"/>
                  <a:pt x="440898" y="224935"/>
                  <a:pt x="473706" y="226522"/>
                </a:cubicBezTo>
                <a:cubicBezTo>
                  <a:pt x="506514" y="228110"/>
                  <a:pt x="499106" y="170960"/>
                  <a:pt x="540381" y="175722"/>
                </a:cubicBezTo>
                <a:cubicBezTo>
                  <a:pt x="581656" y="180484"/>
                  <a:pt x="713419" y="241868"/>
                  <a:pt x="721356" y="255097"/>
                </a:cubicBezTo>
                <a:cubicBezTo>
                  <a:pt x="729293" y="268326"/>
                  <a:pt x="588006" y="255097"/>
                  <a:pt x="588006" y="255097"/>
                </a:cubicBezTo>
                <a:lnTo>
                  <a:pt x="1086481" y="258272"/>
                </a:lnTo>
                <a:cubicBezTo>
                  <a:pt x="1172206" y="257743"/>
                  <a:pt x="1068489" y="257214"/>
                  <a:pt x="1102356" y="251922"/>
                </a:cubicBezTo>
                <a:cubicBezTo>
                  <a:pt x="1136223" y="246630"/>
                  <a:pt x="1229885" y="227580"/>
                  <a:pt x="1289681" y="226522"/>
                </a:cubicBezTo>
                <a:cubicBezTo>
                  <a:pt x="1349477" y="225464"/>
                  <a:pt x="1439435" y="248747"/>
                  <a:pt x="1461131" y="245572"/>
                </a:cubicBezTo>
                <a:cubicBezTo>
                  <a:pt x="1482827" y="242397"/>
                  <a:pt x="1407156" y="218584"/>
                  <a:pt x="1419856" y="207472"/>
                </a:cubicBezTo>
                <a:cubicBezTo>
                  <a:pt x="1432556" y="196360"/>
                  <a:pt x="1509285" y="187893"/>
                  <a:pt x="1537331" y="178897"/>
                </a:cubicBezTo>
                <a:cubicBezTo>
                  <a:pt x="1565377" y="169901"/>
                  <a:pt x="1571727" y="174664"/>
                  <a:pt x="1588131" y="153497"/>
                </a:cubicBezTo>
                <a:cubicBezTo>
                  <a:pt x="1604535" y="132330"/>
                  <a:pt x="1648985" y="48722"/>
                  <a:pt x="1635756" y="51897"/>
                </a:cubicBezTo>
                <a:cubicBezTo>
                  <a:pt x="1622527" y="55072"/>
                  <a:pt x="1613002" y="137622"/>
                  <a:pt x="1508756" y="172547"/>
                </a:cubicBezTo>
                <a:cubicBezTo>
                  <a:pt x="1404510" y="207472"/>
                  <a:pt x="1172735" y="252980"/>
                  <a:pt x="1010281" y="261447"/>
                </a:cubicBezTo>
                <a:cubicBezTo>
                  <a:pt x="847827" y="269914"/>
                  <a:pt x="640923" y="234460"/>
                  <a:pt x="534031" y="223347"/>
                </a:cubicBezTo>
                <a:cubicBezTo>
                  <a:pt x="427139" y="212235"/>
                  <a:pt x="415498" y="201122"/>
                  <a:pt x="368931" y="194772"/>
                </a:cubicBezTo>
                <a:cubicBezTo>
                  <a:pt x="322364" y="188422"/>
                  <a:pt x="282148" y="194243"/>
                  <a:pt x="254631" y="185247"/>
                </a:cubicBezTo>
                <a:cubicBezTo>
                  <a:pt x="227114" y="176251"/>
                  <a:pt x="232406" y="158789"/>
                  <a:pt x="203831" y="140797"/>
                </a:cubicBezTo>
                <a:cubicBezTo>
                  <a:pt x="175256" y="122805"/>
                  <a:pt x="89002" y="80472"/>
                  <a:pt x="83181" y="77297"/>
                </a:cubicBezTo>
                <a:cubicBezTo>
                  <a:pt x="77360" y="74122"/>
                  <a:pt x="176844" y="133389"/>
                  <a:pt x="168906" y="121747"/>
                </a:cubicBezTo>
                <a:cubicBezTo>
                  <a:pt x="160969" y="110105"/>
                  <a:pt x="20739" y="18559"/>
                  <a:pt x="3806" y="4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C909393B-F3D2-F22F-3F36-9A1F622016E9}"/>
              </a:ext>
            </a:extLst>
          </p:cNvPr>
          <p:cNvSpPr/>
          <p:nvPr/>
        </p:nvSpPr>
        <p:spPr>
          <a:xfrm>
            <a:off x="4075474" y="6873095"/>
            <a:ext cx="33558" cy="169347"/>
          </a:xfrm>
          <a:custGeom>
            <a:avLst/>
            <a:gdLst>
              <a:gd name="connsiteX0" fmla="*/ 20276 w 33558"/>
              <a:gd name="connsiteY0" fmla="*/ 780 h 169347"/>
              <a:gd name="connsiteX1" fmla="*/ 32976 w 33558"/>
              <a:gd name="connsiteY1" fmla="*/ 165880 h 169347"/>
              <a:gd name="connsiteX2" fmla="*/ 1226 w 33558"/>
              <a:gd name="connsiteY2" fmla="*/ 105555 h 169347"/>
              <a:gd name="connsiteX3" fmla="*/ 20276 w 33558"/>
              <a:gd name="connsiteY3" fmla="*/ 780 h 16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58" h="169347">
                <a:moveTo>
                  <a:pt x="20276" y="780"/>
                </a:moveTo>
                <a:cubicBezTo>
                  <a:pt x="25568" y="10834"/>
                  <a:pt x="36151" y="148418"/>
                  <a:pt x="32976" y="165880"/>
                </a:cubicBezTo>
                <a:cubicBezTo>
                  <a:pt x="29801" y="183343"/>
                  <a:pt x="7576" y="130426"/>
                  <a:pt x="1226" y="105555"/>
                </a:cubicBezTo>
                <a:cubicBezTo>
                  <a:pt x="-5124" y="80684"/>
                  <a:pt x="14984" y="-9274"/>
                  <a:pt x="20276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37E666F-4AFA-66AE-E591-4FC554285D84}"/>
              </a:ext>
            </a:extLst>
          </p:cNvPr>
          <p:cNvSpPr/>
          <p:nvPr/>
        </p:nvSpPr>
        <p:spPr>
          <a:xfrm>
            <a:off x="4185159" y="6860840"/>
            <a:ext cx="261653" cy="242213"/>
          </a:xfrm>
          <a:custGeom>
            <a:avLst/>
            <a:gdLst>
              <a:gd name="connsiteX0" fmla="*/ 31241 w 261653"/>
              <a:gd name="connsiteY0" fmla="*/ 335 h 242213"/>
              <a:gd name="connsiteX1" fmla="*/ 62991 w 261653"/>
              <a:gd name="connsiteY1" fmla="*/ 70185 h 242213"/>
              <a:gd name="connsiteX2" fmla="*/ 82041 w 261653"/>
              <a:gd name="connsiteY2" fmla="*/ 165435 h 242213"/>
              <a:gd name="connsiteX3" fmla="*/ 177291 w 261653"/>
              <a:gd name="connsiteY3" fmla="*/ 241635 h 242213"/>
              <a:gd name="connsiteX4" fmla="*/ 237616 w 261653"/>
              <a:gd name="connsiteY4" fmla="*/ 194010 h 242213"/>
              <a:gd name="connsiteX5" fmla="*/ 253491 w 261653"/>
              <a:gd name="connsiteY5" fmla="*/ 79710 h 242213"/>
              <a:gd name="connsiteX6" fmla="*/ 250316 w 261653"/>
              <a:gd name="connsiteY6" fmla="*/ 174960 h 242213"/>
              <a:gd name="connsiteX7" fmla="*/ 120141 w 261653"/>
              <a:gd name="connsiteY7" fmla="*/ 213060 h 242213"/>
              <a:gd name="connsiteX8" fmla="*/ 2666 w 261653"/>
              <a:gd name="connsiteY8" fmla="*/ 120985 h 242213"/>
              <a:gd name="connsiteX9" fmla="*/ 40766 w 261653"/>
              <a:gd name="connsiteY9" fmla="*/ 140035 h 242213"/>
              <a:gd name="connsiteX10" fmla="*/ 72516 w 261653"/>
              <a:gd name="connsiteY10" fmla="*/ 98760 h 242213"/>
              <a:gd name="connsiteX11" fmla="*/ 31241 w 261653"/>
              <a:gd name="connsiteY11" fmla="*/ 335 h 24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653" h="242213">
                <a:moveTo>
                  <a:pt x="31241" y="335"/>
                </a:moveTo>
                <a:cubicBezTo>
                  <a:pt x="29654" y="-4427"/>
                  <a:pt x="54524" y="42668"/>
                  <a:pt x="62991" y="70185"/>
                </a:cubicBezTo>
                <a:cubicBezTo>
                  <a:pt x="71458" y="97702"/>
                  <a:pt x="62991" y="136860"/>
                  <a:pt x="82041" y="165435"/>
                </a:cubicBezTo>
                <a:cubicBezTo>
                  <a:pt x="101091" y="194010"/>
                  <a:pt x="151362" y="236873"/>
                  <a:pt x="177291" y="241635"/>
                </a:cubicBezTo>
                <a:cubicBezTo>
                  <a:pt x="203220" y="246397"/>
                  <a:pt x="224916" y="220997"/>
                  <a:pt x="237616" y="194010"/>
                </a:cubicBezTo>
                <a:cubicBezTo>
                  <a:pt x="250316" y="167023"/>
                  <a:pt x="251374" y="82885"/>
                  <a:pt x="253491" y="79710"/>
                </a:cubicBezTo>
                <a:cubicBezTo>
                  <a:pt x="255608" y="76535"/>
                  <a:pt x="272541" y="152735"/>
                  <a:pt x="250316" y="174960"/>
                </a:cubicBezTo>
                <a:cubicBezTo>
                  <a:pt x="228091" y="197185"/>
                  <a:pt x="161416" y="222056"/>
                  <a:pt x="120141" y="213060"/>
                </a:cubicBezTo>
                <a:cubicBezTo>
                  <a:pt x="78866" y="204064"/>
                  <a:pt x="15895" y="133156"/>
                  <a:pt x="2666" y="120985"/>
                </a:cubicBezTo>
                <a:cubicBezTo>
                  <a:pt x="-10563" y="108814"/>
                  <a:pt x="29124" y="143739"/>
                  <a:pt x="40766" y="140035"/>
                </a:cubicBezTo>
                <a:cubicBezTo>
                  <a:pt x="52408" y="136331"/>
                  <a:pt x="79395" y="117281"/>
                  <a:pt x="72516" y="98760"/>
                </a:cubicBezTo>
                <a:cubicBezTo>
                  <a:pt x="65637" y="80239"/>
                  <a:pt x="32828" y="5097"/>
                  <a:pt x="31241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EEB9DC96-AA6C-8C6B-BBE5-DB38C877A897}"/>
              </a:ext>
            </a:extLst>
          </p:cNvPr>
          <p:cNvSpPr/>
          <p:nvPr/>
        </p:nvSpPr>
        <p:spPr>
          <a:xfrm>
            <a:off x="4616136" y="6962560"/>
            <a:ext cx="378286" cy="203944"/>
          </a:xfrm>
          <a:custGeom>
            <a:avLst/>
            <a:gdLst>
              <a:gd name="connsiteX0" fmla="*/ 82864 w 378286"/>
              <a:gd name="connsiteY0" fmla="*/ 9740 h 203944"/>
              <a:gd name="connsiteX1" fmla="*/ 70164 w 378286"/>
              <a:gd name="connsiteY1" fmla="*/ 111340 h 203944"/>
              <a:gd name="connsiteX2" fmla="*/ 82864 w 378286"/>
              <a:gd name="connsiteY2" fmla="*/ 155790 h 203944"/>
              <a:gd name="connsiteX3" fmla="*/ 314 w 378286"/>
              <a:gd name="connsiteY3" fmla="*/ 200240 h 203944"/>
              <a:gd name="connsiteX4" fmla="*/ 117789 w 378286"/>
              <a:gd name="connsiteY4" fmla="*/ 178015 h 203944"/>
              <a:gd name="connsiteX5" fmla="*/ 238439 w 378286"/>
              <a:gd name="connsiteY5" fmla="*/ 203415 h 203944"/>
              <a:gd name="connsiteX6" fmla="*/ 349564 w 378286"/>
              <a:gd name="connsiteY6" fmla="*/ 190715 h 203944"/>
              <a:gd name="connsiteX7" fmla="*/ 327339 w 378286"/>
              <a:gd name="connsiteY7" fmla="*/ 139915 h 203944"/>
              <a:gd name="connsiteX8" fmla="*/ 378139 w 378286"/>
              <a:gd name="connsiteY8" fmla="*/ 215 h 203944"/>
              <a:gd name="connsiteX9" fmla="*/ 308289 w 378286"/>
              <a:gd name="connsiteY9" fmla="*/ 174840 h 203944"/>
              <a:gd name="connsiteX10" fmla="*/ 89214 w 378286"/>
              <a:gd name="connsiteY10" fmla="*/ 158965 h 203944"/>
              <a:gd name="connsiteX11" fmla="*/ 82864 w 378286"/>
              <a:gd name="connsiteY11" fmla="*/ 9740 h 20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86" h="203944">
                <a:moveTo>
                  <a:pt x="82864" y="9740"/>
                </a:moveTo>
                <a:cubicBezTo>
                  <a:pt x="79689" y="1802"/>
                  <a:pt x="70164" y="86998"/>
                  <a:pt x="70164" y="111340"/>
                </a:cubicBezTo>
                <a:cubicBezTo>
                  <a:pt x="70164" y="135682"/>
                  <a:pt x="94506" y="140974"/>
                  <a:pt x="82864" y="155790"/>
                </a:cubicBezTo>
                <a:cubicBezTo>
                  <a:pt x="71222" y="170606"/>
                  <a:pt x="-5507" y="196536"/>
                  <a:pt x="314" y="200240"/>
                </a:cubicBezTo>
                <a:cubicBezTo>
                  <a:pt x="6135" y="203944"/>
                  <a:pt x="78102" y="177486"/>
                  <a:pt x="117789" y="178015"/>
                </a:cubicBezTo>
                <a:cubicBezTo>
                  <a:pt x="157476" y="178544"/>
                  <a:pt x="199810" y="201298"/>
                  <a:pt x="238439" y="203415"/>
                </a:cubicBezTo>
                <a:cubicBezTo>
                  <a:pt x="277068" y="205532"/>
                  <a:pt x="334747" y="201298"/>
                  <a:pt x="349564" y="190715"/>
                </a:cubicBezTo>
                <a:cubicBezTo>
                  <a:pt x="364381" y="180132"/>
                  <a:pt x="322577" y="171665"/>
                  <a:pt x="327339" y="139915"/>
                </a:cubicBezTo>
                <a:cubicBezTo>
                  <a:pt x="332101" y="108165"/>
                  <a:pt x="381314" y="-5606"/>
                  <a:pt x="378139" y="215"/>
                </a:cubicBezTo>
                <a:cubicBezTo>
                  <a:pt x="374964" y="6036"/>
                  <a:pt x="356443" y="148382"/>
                  <a:pt x="308289" y="174840"/>
                </a:cubicBezTo>
                <a:cubicBezTo>
                  <a:pt x="260135" y="201298"/>
                  <a:pt x="125727" y="183307"/>
                  <a:pt x="89214" y="158965"/>
                </a:cubicBezTo>
                <a:cubicBezTo>
                  <a:pt x="52701" y="134623"/>
                  <a:pt x="86039" y="17678"/>
                  <a:pt x="82864" y="9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6CCB6C4-53A7-32A6-59F0-FE88155A5BAC}"/>
              </a:ext>
            </a:extLst>
          </p:cNvPr>
          <p:cNvSpPr/>
          <p:nvPr/>
        </p:nvSpPr>
        <p:spPr>
          <a:xfrm>
            <a:off x="4872434" y="6923403"/>
            <a:ext cx="472976" cy="211320"/>
          </a:xfrm>
          <a:custGeom>
            <a:avLst/>
            <a:gdLst>
              <a:gd name="connsiteX0" fmla="*/ 309166 w 472976"/>
              <a:gd name="connsiteY0" fmla="*/ 1272 h 211320"/>
              <a:gd name="connsiteX1" fmla="*/ 337741 w 472976"/>
              <a:gd name="connsiteY1" fmla="*/ 83822 h 211320"/>
              <a:gd name="connsiteX2" fmla="*/ 290116 w 472976"/>
              <a:gd name="connsiteY2" fmla="*/ 175897 h 211320"/>
              <a:gd name="connsiteX3" fmla="*/ 1191 w 472976"/>
              <a:gd name="connsiteY3" fmla="*/ 210822 h 211320"/>
              <a:gd name="connsiteX4" fmla="*/ 413941 w 472976"/>
              <a:gd name="connsiteY4" fmla="*/ 153672 h 211320"/>
              <a:gd name="connsiteX5" fmla="*/ 467916 w 472976"/>
              <a:gd name="connsiteY5" fmla="*/ 1272 h 211320"/>
              <a:gd name="connsiteX6" fmla="*/ 391716 w 472976"/>
              <a:gd name="connsiteY6" fmla="*/ 144147 h 211320"/>
              <a:gd name="connsiteX7" fmla="*/ 321866 w 472976"/>
              <a:gd name="connsiteY7" fmla="*/ 150497 h 211320"/>
              <a:gd name="connsiteX8" fmla="*/ 309166 w 472976"/>
              <a:gd name="connsiteY8" fmla="*/ 1272 h 2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2976" h="211320">
                <a:moveTo>
                  <a:pt x="309166" y="1272"/>
                </a:moveTo>
                <a:cubicBezTo>
                  <a:pt x="311812" y="-9841"/>
                  <a:pt x="340916" y="54718"/>
                  <a:pt x="337741" y="83822"/>
                </a:cubicBezTo>
                <a:cubicBezTo>
                  <a:pt x="334566" y="112926"/>
                  <a:pt x="346208" y="154730"/>
                  <a:pt x="290116" y="175897"/>
                </a:cubicBezTo>
                <a:cubicBezTo>
                  <a:pt x="234024" y="197064"/>
                  <a:pt x="-19447" y="214526"/>
                  <a:pt x="1191" y="210822"/>
                </a:cubicBezTo>
                <a:cubicBezTo>
                  <a:pt x="21829" y="207118"/>
                  <a:pt x="336154" y="188597"/>
                  <a:pt x="413941" y="153672"/>
                </a:cubicBezTo>
                <a:cubicBezTo>
                  <a:pt x="491728" y="118747"/>
                  <a:pt x="471620" y="2859"/>
                  <a:pt x="467916" y="1272"/>
                </a:cubicBezTo>
                <a:cubicBezTo>
                  <a:pt x="464212" y="-315"/>
                  <a:pt x="416058" y="119276"/>
                  <a:pt x="391716" y="144147"/>
                </a:cubicBezTo>
                <a:cubicBezTo>
                  <a:pt x="367374" y="169018"/>
                  <a:pt x="333508" y="169547"/>
                  <a:pt x="321866" y="150497"/>
                </a:cubicBezTo>
                <a:cubicBezTo>
                  <a:pt x="310224" y="131447"/>
                  <a:pt x="306520" y="12385"/>
                  <a:pt x="309166" y="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798F0E9-C379-525B-81C1-33FF701F5A3C}"/>
              </a:ext>
            </a:extLst>
          </p:cNvPr>
          <p:cNvSpPr/>
          <p:nvPr/>
        </p:nvSpPr>
        <p:spPr>
          <a:xfrm>
            <a:off x="3809465" y="6819098"/>
            <a:ext cx="1160615" cy="134339"/>
          </a:xfrm>
          <a:custGeom>
            <a:avLst/>
            <a:gdLst>
              <a:gd name="connsiteX0" fmla="*/ 535 w 1160615"/>
              <a:gd name="connsiteY0" fmla="*/ 51602 h 134339"/>
              <a:gd name="connsiteX1" fmla="*/ 635535 w 1160615"/>
              <a:gd name="connsiteY1" fmla="*/ 51602 h 134339"/>
              <a:gd name="connsiteX2" fmla="*/ 889535 w 1160615"/>
              <a:gd name="connsiteY2" fmla="*/ 118277 h 134339"/>
              <a:gd name="connsiteX3" fmla="*/ 806985 w 1160615"/>
              <a:gd name="connsiteY3" fmla="*/ 134152 h 134339"/>
              <a:gd name="connsiteX4" fmla="*/ 1156235 w 1160615"/>
              <a:gd name="connsiteY4" fmla="*/ 111927 h 134339"/>
              <a:gd name="connsiteX5" fmla="*/ 991135 w 1160615"/>
              <a:gd name="connsiteY5" fmla="*/ 67477 h 134339"/>
              <a:gd name="connsiteX6" fmla="*/ 813335 w 1160615"/>
              <a:gd name="connsiteY6" fmla="*/ 51602 h 134339"/>
              <a:gd name="connsiteX7" fmla="*/ 753010 w 1160615"/>
              <a:gd name="connsiteY7" fmla="*/ 42077 h 134339"/>
              <a:gd name="connsiteX8" fmla="*/ 1118135 w 1160615"/>
              <a:gd name="connsiteY8" fmla="*/ 102402 h 134339"/>
              <a:gd name="connsiteX9" fmla="*/ 867310 w 1160615"/>
              <a:gd name="connsiteY9" fmla="*/ 99227 h 134339"/>
              <a:gd name="connsiteX10" fmla="*/ 648235 w 1160615"/>
              <a:gd name="connsiteY10" fmla="*/ 802 h 134339"/>
              <a:gd name="connsiteX11" fmla="*/ 441860 w 1160615"/>
              <a:gd name="connsiteY11" fmla="*/ 51602 h 134339"/>
              <a:gd name="connsiteX12" fmla="*/ 524410 w 1160615"/>
              <a:gd name="connsiteY12" fmla="*/ 32552 h 134339"/>
              <a:gd name="connsiteX13" fmla="*/ 535 w 1160615"/>
              <a:gd name="connsiteY13" fmla="*/ 51602 h 13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0615" h="134339">
                <a:moveTo>
                  <a:pt x="535" y="51602"/>
                </a:moveTo>
                <a:cubicBezTo>
                  <a:pt x="19056" y="54777"/>
                  <a:pt x="487368" y="40490"/>
                  <a:pt x="635535" y="51602"/>
                </a:cubicBezTo>
                <a:cubicBezTo>
                  <a:pt x="783702" y="62714"/>
                  <a:pt x="860960" y="104519"/>
                  <a:pt x="889535" y="118277"/>
                </a:cubicBezTo>
                <a:cubicBezTo>
                  <a:pt x="918110" y="132035"/>
                  <a:pt x="762535" y="135210"/>
                  <a:pt x="806985" y="134152"/>
                </a:cubicBezTo>
                <a:cubicBezTo>
                  <a:pt x="851435" y="133094"/>
                  <a:pt x="1125543" y="123040"/>
                  <a:pt x="1156235" y="111927"/>
                </a:cubicBezTo>
                <a:cubicBezTo>
                  <a:pt x="1186927" y="100815"/>
                  <a:pt x="1048285" y="77531"/>
                  <a:pt x="991135" y="67477"/>
                </a:cubicBezTo>
                <a:cubicBezTo>
                  <a:pt x="933985" y="57423"/>
                  <a:pt x="853023" y="55835"/>
                  <a:pt x="813335" y="51602"/>
                </a:cubicBezTo>
                <a:cubicBezTo>
                  <a:pt x="773647" y="47369"/>
                  <a:pt x="753010" y="42077"/>
                  <a:pt x="753010" y="42077"/>
                </a:cubicBezTo>
                <a:cubicBezTo>
                  <a:pt x="803810" y="50544"/>
                  <a:pt x="1099085" y="92877"/>
                  <a:pt x="1118135" y="102402"/>
                </a:cubicBezTo>
                <a:cubicBezTo>
                  <a:pt x="1137185" y="111927"/>
                  <a:pt x="945627" y="116160"/>
                  <a:pt x="867310" y="99227"/>
                </a:cubicBezTo>
                <a:cubicBezTo>
                  <a:pt x="788993" y="82294"/>
                  <a:pt x="719143" y="8739"/>
                  <a:pt x="648235" y="802"/>
                </a:cubicBezTo>
                <a:cubicBezTo>
                  <a:pt x="577327" y="-7136"/>
                  <a:pt x="462497" y="46310"/>
                  <a:pt x="441860" y="51602"/>
                </a:cubicBezTo>
                <a:cubicBezTo>
                  <a:pt x="421223" y="56894"/>
                  <a:pt x="599552" y="32552"/>
                  <a:pt x="524410" y="32552"/>
                </a:cubicBezTo>
                <a:cubicBezTo>
                  <a:pt x="449268" y="32552"/>
                  <a:pt x="-17986" y="48427"/>
                  <a:pt x="535" y="51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43A84E1-9350-0603-8EDC-D807966297CC}"/>
              </a:ext>
            </a:extLst>
          </p:cNvPr>
          <p:cNvSpPr/>
          <p:nvPr/>
        </p:nvSpPr>
        <p:spPr>
          <a:xfrm>
            <a:off x="4552526" y="6826250"/>
            <a:ext cx="938788" cy="79631"/>
          </a:xfrm>
          <a:custGeom>
            <a:avLst/>
            <a:gdLst>
              <a:gd name="connsiteX0" fmla="*/ 424 w 938788"/>
              <a:gd name="connsiteY0" fmla="*/ 79375 h 79631"/>
              <a:gd name="connsiteX1" fmla="*/ 359199 w 938788"/>
              <a:gd name="connsiteY1" fmla="*/ 38100 h 79631"/>
              <a:gd name="connsiteX2" fmla="*/ 575099 w 938788"/>
              <a:gd name="connsiteY2" fmla="*/ 34925 h 79631"/>
              <a:gd name="connsiteX3" fmla="*/ 438574 w 938788"/>
              <a:gd name="connsiteY3" fmla="*/ 73025 h 79631"/>
              <a:gd name="connsiteX4" fmla="*/ 937049 w 938788"/>
              <a:gd name="connsiteY4" fmla="*/ 44450 h 79631"/>
              <a:gd name="connsiteX5" fmla="*/ 594149 w 938788"/>
              <a:gd name="connsiteY5" fmla="*/ 15875 h 79631"/>
              <a:gd name="connsiteX6" fmla="*/ 349674 w 938788"/>
              <a:gd name="connsiteY6" fmla="*/ 0 h 79631"/>
              <a:gd name="connsiteX7" fmla="*/ 435399 w 938788"/>
              <a:gd name="connsiteY7" fmla="*/ 15875 h 79631"/>
              <a:gd name="connsiteX8" fmla="*/ 424 w 938788"/>
              <a:gd name="connsiteY8" fmla="*/ 79375 h 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8788" h="79631">
                <a:moveTo>
                  <a:pt x="424" y="79375"/>
                </a:moveTo>
                <a:cubicBezTo>
                  <a:pt x="-12276" y="83079"/>
                  <a:pt x="263420" y="45508"/>
                  <a:pt x="359199" y="38100"/>
                </a:cubicBezTo>
                <a:cubicBezTo>
                  <a:pt x="454978" y="30692"/>
                  <a:pt x="561870" y="29104"/>
                  <a:pt x="575099" y="34925"/>
                </a:cubicBezTo>
                <a:cubicBezTo>
                  <a:pt x="588328" y="40746"/>
                  <a:pt x="378249" y="71438"/>
                  <a:pt x="438574" y="73025"/>
                </a:cubicBezTo>
                <a:cubicBezTo>
                  <a:pt x="498899" y="74612"/>
                  <a:pt x="911120" y="53975"/>
                  <a:pt x="937049" y="44450"/>
                </a:cubicBezTo>
                <a:cubicBezTo>
                  <a:pt x="962978" y="34925"/>
                  <a:pt x="692045" y="23283"/>
                  <a:pt x="594149" y="15875"/>
                </a:cubicBezTo>
                <a:cubicBezTo>
                  <a:pt x="496253" y="8467"/>
                  <a:pt x="376132" y="0"/>
                  <a:pt x="349674" y="0"/>
                </a:cubicBezTo>
                <a:cubicBezTo>
                  <a:pt x="323216" y="0"/>
                  <a:pt x="489903" y="2117"/>
                  <a:pt x="435399" y="15875"/>
                </a:cubicBezTo>
                <a:cubicBezTo>
                  <a:pt x="380895" y="29633"/>
                  <a:pt x="13124" y="75671"/>
                  <a:pt x="424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9C4E0F8-BE58-8365-F3CC-777D0B5DE3CA}"/>
              </a:ext>
            </a:extLst>
          </p:cNvPr>
          <p:cNvSpPr/>
          <p:nvPr/>
        </p:nvSpPr>
        <p:spPr>
          <a:xfrm>
            <a:off x="6215711" y="4648010"/>
            <a:ext cx="472129" cy="91163"/>
          </a:xfrm>
          <a:custGeom>
            <a:avLst/>
            <a:gdLst>
              <a:gd name="connsiteX0" fmla="*/ 939 w 472129"/>
              <a:gd name="connsiteY0" fmla="*/ 31940 h 91163"/>
              <a:gd name="connsiteX1" fmla="*/ 353364 w 472129"/>
              <a:gd name="connsiteY1" fmla="*/ 85915 h 91163"/>
              <a:gd name="connsiteX2" fmla="*/ 162864 w 472129"/>
              <a:gd name="connsiteY2" fmla="*/ 89090 h 91163"/>
              <a:gd name="connsiteX3" fmla="*/ 470839 w 472129"/>
              <a:gd name="connsiteY3" fmla="*/ 85915 h 91163"/>
              <a:gd name="connsiteX4" fmla="*/ 267639 w 472129"/>
              <a:gd name="connsiteY4" fmla="*/ 60515 h 91163"/>
              <a:gd name="connsiteX5" fmla="*/ 134289 w 472129"/>
              <a:gd name="connsiteY5" fmla="*/ 190 h 91163"/>
              <a:gd name="connsiteX6" fmla="*/ 245414 w 472129"/>
              <a:gd name="connsiteY6" fmla="*/ 41465 h 91163"/>
              <a:gd name="connsiteX7" fmla="*/ 939 w 472129"/>
              <a:gd name="connsiteY7" fmla="*/ 31940 h 9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129" h="91163">
                <a:moveTo>
                  <a:pt x="939" y="31940"/>
                </a:moveTo>
                <a:cubicBezTo>
                  <a:pt x="18931" y="39348"/>
                  <a:pt x="326377" y="76390"/>
                  <a:pt x="353364" y="85915"/>
                </a:cubicBezTo>
                <a:cubicBezTo>
                  <a:pt x="380351" y="95440"/>
                  <a:pt x="143285" y="89090"/>
                  <a:pt x="162864" y="89090"/>
                </a:cubicBezTo>
                <a:cubicBezTo>
                  <a:pt x="182443" y="89090"/>
                  <a:pt x="453376" y="90678"/>
                  <a:pt x="470839" y="85915"/>
                </a:cubicBezTo>
                <a:cubicBezTo>
                  <a:pt x="488302" y="81152"/>
                  <a:pt x="323731" y="74803"/>
                  <a:pt x="267639" y="60515"/>
                </a:cubicBezTo>
                <a:cubicBezTo>
                  <a:pt x="211547" y="46227"/>
                  <a:pt x="137993" y="3365"/>
                  <a:pt x="134289" y="190"/>
                </a:cubicBezTo>
                <a:cubicBezTo>
                  <a:pt x="130585" y="-2985"/>
                  <a:pt x="261818" y="34586"/>
                  <a:pt x="245414" y="41465"/>
                </a:cubicBezTo>
                <a:cubicBezTo>
                  <a:pt x="229010" y="48344"/>
                  <a:pt x="-17053" y="24532"/>
                  <a:pt x="939" y="3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1045A2A-D76B-EA8D-7088-7C7DC6C6598B}"/>
              </a:ext>
            </a:extLst>
          </p:cNvPr>
          <p:cNvSpPr/>
          <p:nvPr/>
        </p:nvSpPr>
        <p:spPr>
          <a:xfrm>
            <a:off x="5295899" y="4698691"/>
            <a:ext cx="943002" cy="172908"/>
          </a:xfrm>
          <a:custGeom>
            <a:avLst/>
            <a:gdLst>
              <a:gd name="connsiteX0" fmla="*/ 1 w 943002"/>
              <a:gd name="connsiteY0" fmla="*/ 57459 h 172908"/>
              <a:gd name="connsiteX1" fmla="*/ 298451 w 943002"/>
              <a:gd name="connsiteY1" fmla="*/ 6659 h 172908"/>
              <a:gd name="connsiteX2" fmla="*/ 565151 w 943002"/>
              <a:gd name="connsiteY2" fmla="*/ 105084 h 172908"/>
              <a:gd name="connsiteX3" fmla="*/ 561976 w 943002"/>
              <a:gd name="connsiteY3" fmla="*/ 98734 h 172908"/>
              <a:gd name="connsiteX4" fmla="*/ 650876 w 943002"/>
              <a:gd name="connsiteY4" fmla="*/ 146359 h 172908"/>
              <a:gd name="connsiteX5" fmla="*/ 666751 w 943002"/>
              <a:gd name="connsiteY5" fmla="*/ 70159 h 172908"/>
              <a:gd name="connsiteX6" fmla="*/ 771526 w 943002"/>
              <a:gd name="connsiteY6" fmla="*/ 120959 h 172908"/>
              <a:gd name="connsiteX7" fmla="*/ 720726 w 943002"/>
              <a:gd name="connsiteY7" fmla="*/ 25709 h 172908"/>
              <a:gd name="connsiteX8" fmla="*/ 942976 w 943002"/>
              <a:gd name="connsiteY8" fmla="*/ 32059 h 172908"/>
              <a:gd name="connsiteX9" fmla="*/ 704851 w 943002"/>
              <a:gd name="connsiteY9" fmla="*/ 3484 h 172908"/>
              <a:gd name="connsiteX10" fmla="*/ 511176 w 943002"/>
              <a:gd name="connsiteY10" fmla="*/ 19359 h 172908"/>
              <a:gd name="connsiteX11" fmla="*/ 774701 w 943002"/>
              <a:gd name="connsiteY11" fmla="*/ 171759 h 172908"/>
              <a:gd name="connsiteX12" fmla="*/ 527051 w 943002"/>
              <a:gd name="connsiteY12" fmla="*/ 86034 h 172908"/>
              <a:gd name="connsiteX13" fmla="*/ 295276 w 943002"/>
              <a:gd name="connsiteY13" fmla="*/ 25709 h 172908"/>
              <a:gd name="connsiteX14" fmla="*/ 1 w 943002"/>
              <a:gd name="connsiteY14" fmla="*/ 57459 h 17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3002" h="172908">
                <a:moveTo>
                  <a:pt x="1" y="57459"/>
                </a:moveTo>
                <a:cubicBezTo>
                  <a:pt x="530" y="54284"/>
                  <a:pt x="204259" y="-1278"/>
                  <a:pt x="298451" y="6659"/>
                </a:cubicBezTo>
                <a:cubicBezTo>
                  <a:pt x="392643" y="14596"/>
                  <a:pt x="521230" y="89738"/>
                  <a:pt x="565151" y="105084"/>
                </a:cubicBezTo>
                <a:cubicBezTo>
                  <a:pt x="609072" y="120430"/>
                  <a:pt x="547689" y="91855"/>
                  <a:pt x="561976" y="98734"/>
                </a:cubicBezTo>
                <a:cubicBezTo>
                  <a:pt x="576264" y="105613"/>
                  <a:pt x="633413" y="151122"/>
                  <a:pt x="650876" y="146359"/>
                </a:cubicBezTo>
                <a:cubicBezTo>
                  <a:pt x="668339" y="141596"/>
                  <a:pt x="646643" y="74392"/>
                  <a:pt x="666751" y="70159"/>
                </a:cubicBezTo>
                <a:cubicBezTo>
                  <a:pt x="686859" y="65926"/>
                  <a:pt x="762530" y="128367"/>
                  <a:pt x="771526" y="120959"/>
                </a:cubicBezTo>
                <a:cubicBezTo>
                  <a:pt x="780522" y="113551"/>
                  <a:pt x="692151" y="40526"/>
                  <a:pt x="720726" y="25709"/>
                </a:cubicBezTo>
                <a:cubicBezTo>
                  <a:pt x="749301" y="10892"/>
                  <a:pt x="945622" y="35763"/>
                  <a:pt x="942976" y="32059"/>
                </a:cubicBezTo>
                <a:cubicBezTo>
                  <a:pt x="940330" y="28355"/>
                  <a:pt x="776818" y="5601"/>
                  <a:pt x="704851" y="3484"/>
                </a:cubicBezTo>
                <a:cubicBezTo>
                  <a:pt x="632884" y="1367"/>
                  <a:pt x="499534" y="-8687"/>
                  <a:pt x="511176" y="19359"/>
                </a:cubicBezTo>
                <a:cubicBezTo>
                  <a:pt x="522818" y="47405"/>
                  <a:pt x="772055" y="160646"/>
                  <a:pt x="774701" y="171759"/>
                </a:cubicBezTo>
                <a:cubicBezTo>
                  <a:pt x="777347" y="182872"/>
                  <a:pt x="606955" y="110376"/>
                  <a:pt x="527051" y="86034"/>
                </a:cubicBezTo>
                <a:cubicBezTo>
                  <a:pt x="447147" y="61692"/>
                  <a:pt x="383647" y="30471"/>
                  <a:pt x="295276" y="25709"/>
                </a:cubicBezTo>
                <a:cubicBezTo>
                  <a:pt x="206905" y="20946"/>
                  <a:pt x="-528" y="60634"/>
                  <a:pt x="1" y="57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D31AEDE-79B6-0CC2-5A68-CE0B09D43D47}"/>
              </a:ext>
            </a:extLst>
          </p:cNvPr>
          <p:cNvSpPr/>
          <p:nvPr/>
        </p:nvSpPr>
        <p:spPr>
          <a:xfrm>
            <a:off x="5364283" y="4472771"/>
            <a:ext cx="343456" cy="226472"/>
          </a:xfrm>
          <a:custGeom>
            <a:avLst/>
            <a:gdLst>
              <a:gd name="connsiteX0" fmla="*/ 338017 w 343456"/>
              <a:gd name="connsiteY0" fmla="*/ 10329 h 226472"/>
              <a:gd name="connsiteX1" fmla="*/ 182442 w 343456"/>
              <a:gd name="connsiteY1" fmla="*/ 89704 h 226472"/>
              <a:gd name="connsiteX2" fmla="*/ 33217 w 343456"/>
              <a:gd name="connsiteY2" fmla="*/ 213529 h 226472"/>
              <a:gd name="connsiteX3" fmla="*/ 172917 w 343456"/>
              <a:gd name="connsiteY3" fmla="*/ 146854 h 226472"/>
              <a:gd name="connsiteX4" fmla="*/ 147517 w 343456"/>
              <a:gd name="connsiteY4" fmla="*/ 226229 h 226472"/>
              <a:gd name="connsiteX5" fmla="*/ 169742 w 343456"/>
              <a:gd name="connsiteY5" fmla="*/ 115104 h 226472"/>
              <a:gd name="connsiteX6" fmla="*/ 1467 w 343456"/>
              <a:gd name="connsiteY6" fmla="*/ 191304 h 226472"/>
              <a:gd name="connsiteX7" fmla="*/ 280867 w 343456"/>
              <a:gd name="connsiteY7" fmla="*/ 19854 h 226472"/>
              <a:gd name="connsiteX8" fmla="*/ 338017 w 343456"/>
              <a:gd name="connsiteY8" fmla="*/ 10329 h 2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456" h="226472">
                <a:moveTo>
                  <a:pt x="338017" y="10329"/>
                </a:moveTo>
                <a:cubicBezTo>
                  <a:pt x="321613" y="21971"/>
                  <a:pt x="233242" y="55837"/>
                  <a:pt x="182442" y="89704"/>
                </a:cubicBezTo>
                <a:cubicBezTo>
                  <a:pt x="131642" y="123571"/>
                  <a:pt x="34804" y="204004"/>
                  <a:pt x="33217" y="213529"/>
                </a:cubicBezTo>
                <a:cubicBezTo>
                  <a:pt x="31629" y="223054"/>
                  <a:pt x="153867" y="144737"/>
                  <a:pt x="172917" y="146854"/>
                </a:cubicBezTo>
                <a:cubicBezTo>
                  <a:pt x="191967" y="148971"/>
                  <a:pt x="148046" y="231521"/>
                  <a:pt x="147517" y="226229"/>
                </a:cubicBezTo>
                <a:cubicBezTo>
                  <a:pt x="146988" y="220937"/>
                  <a:pt x="194084" y="120925"/>
                  <a:pt x="169742" y="115104"/>
                </a:cubicBezTo>
                <a:cubicBezTo>
                  <a:pt x="145400" y="109283"/>
                  <a:pt x="-17054" y="207179"/>
                  <a:pt x="1467" y="191304"/>
                </a:cubicBezTo>
                <a:cubicBezTo>
                  <a:pt x="19988" y="175429"/>
                  <a:pt x="228480" y="48429"/>
                  <a:pt x="280867" y="19854"/>
                </a:cubicBezTo>
                <a:cubicBezTo>
                  <a:pt x="333254" y="-8721"/>
                  <a:pt x="354421" y="-1313"/>
                  <a:pt x="338017" y="10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F551783-255E-05BC-78E1-C4902EFDA63A}"/>
              </a:ext>
            </a:extLst>
          </p:cNvPr>
          <p:cNvSpPr/>
          <p:nvPr/>
        </p:nvSpPr>
        <p:spPr>
          <a:xfrm>
            <a:off x="5213350" y="4610073"/>
            <a:ext cx="730673" cy="289515"/>
          </a:xfrm>
          <a:custGeom>
            <a:avLst/>
            <a:gdLst>
              <a:gd name="connsiteX0" fmla="*/ 0 w 730673"/>
              <a:gd name="connsiteY0" fmla="*/ 27 h 289515"/>
              <a:gd name="connsiteX1" fmla="*/ 47625 w 730673"/>
              <a:gd name="connsiteY1" fmla="*/ 215927 h 289515"/>
              <a:gd name="connsiteX2" fmla="*/ 82550 w 730673"/>
              <a:gd name="connsiteY2" fmla="*/ 193702 h 289515"/>
              <a:gd name="connsiteX3" fmla="*/ 387350 w 730673"/>
              <a:gd name="connsiteY3" fmla="*/ 279427 h 289515"/>
              <a:gd name="connsiteX4" fmla="*/ 390525 w 730673"/>
              <a:gd name="connsiteY4" fmla="*/ 228627 h 289515"/>
              <a:gd name="connsiteX5" fmla="*/ 508000 w 730673"/>
              <a:gd name="connsiteY5" fmla="*/ 209577 h 289515"/>
              <a:gd name="connsiteX6" fmla="*/ 730250 w 730673"/>
              <a:gd name="connsiteY6" fmla="*/ 254027 h 289515"/>
              <a:gd name="connsiteX7" fmla="*/ 558800 w 730673"/>
              <a:gd name="connsiteY7" fmla="*/ 190527 h 289515"/>
              <a:gd name="connsiteX8" fmla="*/ 374650 w 730673"/>
              <a:gd name="connsiteY8" fmla="*/ 244502 h 289515"/>
              <a:gd name="connsiteX9" fmla="*/ 384175 w 730673"/>
              <a:gd name="connsiteY9" fmla="*/ 288952 h 289515"/>
              <a:gd name="connsiteX10" fmla="*/ 114300 w 730673"/>
              <a:gd name="connsiteY10" fmla="*/ 212752 h 289515"/>
              <a:gd name="connsiteX11" fmla="*/ 63500 w 730673"/>
              <a:gd name="connsiteY11" fmla="*/ 288952 h 289515"/>
              <a:gd name="connsiteX12" fmla="*/ 38100 w 730673"/>
              <a:gd name="connsiteY12" fmla="*/ 228627 h 289515"/>
              <a:gd name="connsiteX13" fmla="*/ 47625 w 730673"/>
              <a:gd name="connsiteY13" fmla="*/ 231802 h 289515"/>
              <a:gd name="connsiteX14" fmla="*/ 0 w 730673"/>
              <a:gd name="connsiteY14" fmla="*/ 27 h 2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0673" h="289515">
                <a:moveTo>
                  <a:pt x="0" y="27"/>
                </a:moveTo>
                <a:cubicBezTo>
                  <a:pt x="0" y="-2619"/>
                  <a:pt x="33867" y="183648"/>
                  <a:pt x="47625" y="215927"/>
                </a:cubicBezTo>
                <a:cubicBezTo>
                  <a:pt x="61383" y="248206"/>
                  <a:pt x="25929" y="183119"/>
                  <a:pt x="82550" y="193702"/>
                </a:cubicBezTo>
                <a:cubicBezTo>
                  <a:pt x="139171" y="204285"/>
                  <a:pt x="336021" y="273606"/>
                  <a:pt x="387350" y="279427"/>
                </a:cubicBezTo>
                <a:cubicBezTo>
                  <a:pt x="438679" y="285248"/>
                  <a:pt x="370417" y="240269"/>
                  <a:pt x="390525" y="228627"/>
                </a:cubicBezTo>
                <a:cubicBezTo>
                  <a:pt x="410633" y="216985"/>
                  <a:pt x="451379" y="205344"/>
                  <a:pt x="508000" y="209577"/>
                </a:cubicBezTo>
                <a:cubicBezTo>
                  <a:pt x="564621" y="213810"/>
                  <a:pt x="721783" y="257202"/>
                  <a:pt x="730250" y="254027"/>
                </a:cubicBezTo>
                <a:cubicBezTo>
                  <a:pt x="738717" y="250852"/>
                  <a:pt x="618067" y="192114"/>
                  <a:pt x="558800" y="190527"/>
                </a:cubicBezTo>
                <a:cubicBezTo>
                  <a:pt x="499533" y="188940"/>
                  <a:pt x="403754" y="228098"/>
                  <a:pt x="374650" y="244502"/>
                </a:cubicBezTo>
                <a:cubicBezTo>
                  <a:pt x="345546" y="260906"/>
                  <a:pt x="427567" y="294244"/>
                  <a:pt x="384175" y="288952"/>
                </a:cubicBezTo>
                <a:cubicBezTo>
                  <a:pt x="340783" y="283660"/>
                  <a:pt x="167746" y="212752"/>
                  <a:pt x="114300" y="212752"/>
                </a:cubicBezTo>
                <a:cubicBezTo>
                  <a:pt x="60854" y="212752"/>
                  <a:pt x="76200" y="286306"/>
                  <a:pt x="63500" y="288952"/>
                </a:cubicBezTo>
                <a:cubicBezTo>
                  <a:pt x="50800" y="291598"/>
                  <a:pt x="40746" y="238152"/>
                  <a:pt x="38100" y="228627"/>
                </a:cubicBezTo>
                <a:cubicBezTo>
                  <a:pt x="35454" y="219102"/>
                  <a:pt x="53975" y="267256"/>
                  <a:pt x="47625" y="231802"/>
                </a:cubicBezTo>
                <a:cubicBezTo>
                  <a:pt x="41275" y="196348"/>
                  <a:pt x="0" y="2673"/>
                  <a:pt x="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727C5BAF-C6D6-2B27-652E-0C17A4D70D1E}"/>
              </a:ext>
            </a:extLst>
          </p:cNvPr>
          <p:cNvSpPr/>
          <p:nvPr/>
        </p:nvSpPr>
        <p:spPr>
          <a:xfrm>
            <a:off x="5397500" y="4790595"/>
            <a:ext cx="988448" cy="434043"/>
          </a:xfrm>
          <a:custGeom>
            <a:avLst/>
            <a:gdLst>
              <a:gd name="connsiteX0" fmla="*/ 139700 w 988448"/>
              <a:gd name="connsiteY0" fmla="*/ 127480 h 434043"/>
              <a:gd name="connsiteX1" fmla="*/ 130175 w 988448"/>
              <a:gd name="connsiteY1" fmla="*/ 333855 h 434043"/>
              <a:gd name="connsiteX2" fmla="*/ 333375 w 988448"/>
              <a:gd name="connsiteY2" fmla="*/ 406880 h 434043"/>
              <a:gd name="connsiteX3" fmla="*/ 320675 w 988448"/>
              <a:gd name="connsiteY3" fmla="*/ 432280 h 434043"/>
              <a:gd name="connsiteX4" fmla="*/ 984250 w 988448"/>
              <a:gd name="connsiteY4" fmla="*/ 429105 h 434043"/>
              <a:gd name="connsiteX5" fmla="*/ 584200 w 988448"/>
              <a:gd name="connsiteY5" fmla="*/ 406880 h 434043"/>
              <a:gd name="connsiteX6" fmla="*/ 193675 w 988448"/>
              <a:gd name="connsiteY6" fmla="*/ 314805 h 434043"/>
              <a:gd name="connsiteX7" fmla="*/ 50800 w 988448"/>
              <a:gd name="connsiteY7" fmla="*/ 352905 h 434043"/>
              <a:gd name="connsiteX8" fmla="*/ 79375 w 988448"/>
              <a:gd name="connsiteY8" fmla="*/ 311630 h 434043"/>
              <a:gd name="connsiteX9" fmla="*/ 0 w 988448"/>
              <a:gd name="connsiteY9" fmla="*/ 480 h 434043"/>
              <a:gd name="connsiteX10" fmla="*/ 79375 w 988448"/>
              <a:gd name="connsiteY10" fmla="*/ 238605 h 434043"/>
              <a:gd name="connsiteX11" fmla="*/ 139700 w 988448"/>
              <a:gd name="connsiteY11" fmla="*/ 127480 h 43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8448" h="434043">
                <a:moveTo>
                  <a:pt x="139700" y="127480"/>
                </a:moveTo>
                <a:cubicBezTo>
                  <a:pt x="148167" y="143355"/>
                  <a:pt x="97896" y="287288"/>
                  <a:pt x="130175" y="333855"/>
                </a:cubicBezTo>
                <a:cubicBezTo>
                  <a:pt x="162454" y="380422"/>
                  <a:pt x="301625" y="390476"/>
                  <a:pt x="333375" y="406880"/>
                </a:cubicBezTo>
                <a:cubicBezTo>
                  <a:pt x="365125" y="423284"/>
                  <a:pt x="212196" y="428576"/>
                  <a:pt x="320675" y="432280"/>
                </a:cubicBezTo>
                <a:cubicBezTo>
                  <a:pt x="429154" y="435984"/>
                  <a:pt x="940329" y="433338"/>
                  <a:pt x="984250" y="429105"/>
                </a:cubicBezTo>
                <a:cubicBezTo>
                  <a:pt x="1028171" y="424872"/>
                  <a:pt x="715962" y="425930"/>
                  <a:pt x="584200" y="406880"/>
                </a:cubicBezTo>
                <a:cubicBezTo>
                  <a:pt x="452438" y="387830"/>
                  <a:pt x="282575" y="323801"/>
                  <a:pt x="193675" y="314805"/>
                </a:cubicBezTo>
                <a:cubicBezTo>
                  <a:pt x="104775" y="305809"/>
                  <a:pt x="69850" y="353434"/>
                  <a:pt x="50800" y="352905"/>
                </a:cubicBezTo>
                <a:cubicBezTo>
                  <a:pt x="31750" y="352376"/>
                  <a:pt x="87842" y="370367"/>
                  <a:pt x="79375" y="311630"/>
                </a:cubicBezTo>
                <a:cubicBezTo>
                  <a:pt x="70908" y="252893"/>
                  <a:pt x="0" y="12651"/>
                  <a:pt x="0" y="480"/>
                </a:cubicBezTo>
                <a:cubicBezTo>
                  <a:pt x="0" y="-11691"/>
                  <a:pt x="57150" y="211088"/>
                  <a:pt x="79375" y="238605"/>
                </a:cubicBezTo>
                <a:cubicBezTo>
                  <a:pt x="101600" y="266122"/>
                  <a:pt x="131233" y="111605"/>
                  <a:pt x="139700" y="127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23A2642-746A-4DC3-7D1D-10706E2E98FD}"/>
              </a:ext>
            </a:extLst>
          </p:cNvPr>
          <p:cNvSpPr/>
          <p:nvPr/>
        </p:nvSpPr>
        <p:spPr>
          <a:xfrm>
            <a:off x="5512658" y="4833464"/>
            <a:ext cx="875857" cy="246854"/>
          </a:xfrm>
          <a:custGeom>
            <a:avLst/>
            <a:gdLst>
              <a:gd name="connsiteX0" fmla="*/ 5492 w 875857"/>
              <a:gd name="connsiteY0" fmla="*/ 5236 h 246854"/>
              <a:gd name="connsiteX1" fmla="*/ 183292 w 875857"/>
              <a:gd name="connsiteY1" fmla="*/ 138586 h 246854"/>
              <a:gd name="connsiteX2" fmla="*/ 129317 w 875857"/>
              <a:gd name="connsiteY2" fmla="*/ 227486 h 246854"/>
              <a:gd name="connsiteX3" fmla="*/ 243617 w 875857"/>
              <a:gd name="connsiteY3" fmla="*/ 186211 h 246854"/>
              <a:gd name="connsiteX4" fmla="*/ 491267 w 875857"/>
              <a:gd name="connsiteY4" fmla="*/ 246536 h 246854"/>
              <a:gd name="connsiteX5" fmla="*/ 373792 w 875857"/>
              <a:gd name="connsiteY5" fmla="*/ 154461 h 246854"/>
              <a:gd name="connsiteX6" fmla="*/ 875442 w 875857"/>
              <a:gd name="connsiteY6" fmla="*/ 154461 h 246854"/>
              <a:gd name="connsiteX7" fmla="*/ 456342 w 875857"/>
              <a:gd name="connsiteY7" fmla="*/ 122711 h 246854"/>
              <a:gd name="connsiteX8" fmla="*/ 269017 w 875857"/>
              <a:gd name="connsiteY8" fmla="*/ 90961 h 246854"/>
              <a:gd name="connsiteX9" fmla="*/ 380142 w 875857"/>
              <a:gd name="connsiteY9" fmla="*/ 189386 h 246854"/>
              <a:gd name="connsiteX10" fmla="*/ 186467 w 875857"/>
              <a:gd name="connsiteY10" fmla="*/ 157636 h 246854"/>
              <a:gd name="connsiteX11" fmla="*/ 34067 w 875857"/>
              <a:gd name="connsiteY11" fmla="*/ 97311 h 246854"/>
              <a:gd name="connsiteX12" fmla="*/ 208692 w 875857"/>
              <a:gd name="connsiteY12" fmla="*/ 186211 h 246854"/>
              <a:gd name="connsiteX13" fmla="*/ 145192 w 875857"/>
              <a:gd name="connsiteY13" fmla="*/ 52861 h 246854"/>
              <a:gd name="connsiteX14" fmla="*/ 53117 w 875857"/>
              <a:gd name="connsiteY14" fmla="*/ 30636 h 246854"/>
              <a:gd name="connsiteX15" fmla="*/ 5492 w 875857"/>
              <a:gd name="connsiteY15" fmla="*/ 5236 h 24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5857" h="246854">
                <a:moveTo>
                  <a:pt x="5492" y="5236"/>
                </a:moveTo>
                <a:cubicBezTo>
                  <a:pt x="27188" y="23228"/>
                  <a:pt x="162654" y="101544"/>
                  <a:pt x="183292" y="138586"/>
                </a:cubicBezTo>
                <a:cubicBezTo>
                  <a:pt x="203930" y="175628"/>
                  <a:pt x="119263" y="219549"/>
                  <a:pt x="129317" y="227486"/>
                </a:cubicBezTo>
                <a:cubicBezTo>
                  <a:pt x="139371" y="235423"/>
                  <a:pt x="183292" y="183036"/>
                  <a:pt x="243617" y="186211"/>
                </a:cubicBezTo>
                <a:cubicBezTo>
                  <a:pt x="303942" y="189386"/>
                  <a:pt x="469571" y="251828"/>
                  <a:pt x="491267" y="246536"/>
                </a:cubicBezTo>
                <a:cubicBezTo>
                  <a:pt x="512963" y="241244"/>
                  <a:pt x="309763" y="169807"/>
                  <a:pt x="373792" y="154461"/>
                </a:cubicBezTo>
                <a:cubicBezTo>
                  <a:pt x="437821" y="139115"/>
                  <a:pt x="861684" y="159753"/>
                  <a:pt x="875442" y="154461"/>
                </a:cubicBezTo>
                <a:cubicBezTo>
                  <a:pt x="889200" y="149169"/>
                  <a:pt x="557413" y="133294"/>
                  <a:pt x="456342" y="122711"/>
                </a:cubicBezTo>
                <a:cubicBezTo>
                  <a:pt x="355271" y="112128"/>
                  <a:pt x="281717" y="79849"/>
                  <a:pt x="269017" y="90961"/>
                </a:cubicBezTo>
                <a:cubicBezTo>
                  <a:pt x="256317" y="102073"/>
                  <a:pt x="393900" y="178273"/>
                  <a:pt x="380142" y="189386"/>
                </a:cubicBezTo>
                <a:cubicBezTo>
                  <a:pt x="366384" y="200499"/>
                  <a:pt x="244146" y="172982"/>
                  <a:pt x="186467" y="157636"/>
                </a:cubicBezTo>
                <a:cubicBezTo>
                  <a:pt x="128788" y="142290"/>
                  <a:pt x="30363" y="92549"/>
                  <a:pt x="34067" y="97311"/>
                </a:cubicBezTo>
                <a:cubicBezTo>
                  <a:pt x="37771" y="102073"/>
                  <a:pt x="190171" y="193619"/>
                  <a:pt x="208692" y="186211"/>
                </a:cubicBezTo>
                <a:cubicBezTo>
                  <a:pt x="227213" y="178803"/>
                  <a:pt x="171121" y="78790"/>
                  <a:pt x="145192" y="52861"/>
                </a:cubicBezTo>
                <a:cubicBezTo>
                  <a:pt x="119263" y="26932"/>
                  <a:pt x="74284" y="40690"/>
                  <a:pt x="53117" y="30636"/>
                </a:cubicBezTo>
                <a:cubicBezTo>
                  <a:pt x="31950" y="20582"/>
                  <a:pt x="-16204" y="-12756"/>
                  <a:pt x="5492" y="5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10F1D449-95DE-3D3D-97DE-EB6F1B542E61}"/>
              </a:ext>
            </a:extLst>
          </p:cNvPr>
          <p:cNvSpPr/>
          <p:nvPr/>
        </p:nvSpPr>
        <p:spPr>
          <a:xfrm>
            <a:off x="5520566" y="5598341"/>
            <a:ext cx="1099342" cy="632084"/>
          </a:xfrm>
          <a:custGeom>
            <a:avLst/>
            <a:gdLst>
              <a:gd name="connsiteX0" fmla="*/ 3934 w 1099342"/>
              <a:gd name="connsiteY0" fmla="*/ 15059 h 632084"/>
              <a:gd name="connsiteX1" fmla="*/ 102359 w 1099342"/>
              <a:gd name="connsiteY1" fmla="*/ 72209 h 632084"/>
              <a:gd name="connsiteX2" fmla="*/ 410334 w 1099342"/>
              <a:gd name="connsiteY2" fmla="*/ 484959 h 632084"/>
              <a:gd name="connsiteX3" fmla="*/ 400809 w 1099342"/>
              <a:gd name="connsiteY3" fmla="*/ 408759 h 632084"/>
              <a:gd name="connsiteX4" fmla="*/ 626234 w 1099342"/>
              <a:gd name="connsiteY4" fmla="*/ 631009 h 632084"/>
              <a:gd name="connsiteX5" fmla="*/ 515109 w 1099342"/>
              <a:gd name="connsiteY5" fmla="*/ 491309 h 632084"/>
              <a:gd name="connsiteX6" fmla="*/ 702434 w 1099342"/>
              <a:gd name="connsiteY6" fmla="*/ 443684 h 632084"/>
              <a:gd name="connsiteX7" fmla="*/ 1099309 w 1099342"/>
              <a:gd name="connsiteY7" fmla="*/ 351609 h 632084"/>
              <a:gd name="connsiteX8" fmla="*/ 680209 w 1099342"/>
              <a:gd name="connsiteY8" fmla="*/ 405584 h 632084"/>
              <a:gd name="connsiteX9" fmla="*/ 318259 w 1099342"/>
              <a:gd name="connsiteY9" fmla="*/ 262709 h 632084"/>
              <a:gd name="connsiteX10" fmla="*/ 429384 w 1099342"/>
              <a:gd name="connsiteY10" fmla="*/ 434159 h 632084"/>
              <a:gd name="connsiteX11" fmla="*/ 213484 w 1099342"/>
              <a:gd name="connsiteY11" fmla="*/ 240484 h 632084"/>
              <a:gd name="connsiteX12" fmla="*/ 3934 w 1099342"/>
              <a:gd name="connsiteY12" fmla="*/ 15059 h 63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9342" h="632084">
                <a:moveTo>
                  <a:pt x="3934" y="15059"/>
                </a:moveTo>
                <a:cubicBezTo>
                  <a:pt x="-14587" y="-12987"/>
                  <a:pt x="34626" y="-6108"/>
                  <a:pt x="102359" y="72209"/>
                </a:cubicBezTo>
                <a:cubicBezTo>
                  <a:pt x="170092" y="150526"/>
                  <a:pt x="360592" y="428867"/>
                  <a:pt x="410334" y="484959"/>
                </a:cubicBezTo>
                <a:cubicBezTo>
                  <a:pt x="460076" y="541051"/>
                  <a:pt x="364826" y="384417"/>
                  <a:pt x="400809" y="408759"/>
                </a:cubicBezTo>
                <a:cubicBezTo>
                  <a:pt x="436792" y="433101"/>
                  <a:pt x="607184" y="617251"/>
                  <a:pt x="626234" y="631009"/>
                </a:cubicBezTo>
                <a:cubicBezTo>
                  <a:pt x="645284" y="644767"/>
                  <a:pt x="502409" y="522530"/>
                  <a:pt x="515109" y="491309"/>
                </a:cubicBezTo>
                <a:cubicBezTo>
                  <a:pt x="527809" y="460088"/>
                  <a:pt x="702434" y="443684"/>
                  <a:pt x="702434" y="443684"/>
                </a:cubicBezTo>
                <a:cubicBezTo>
                  <a:pt x="799801" y="420401"/>
                  <a:pt x="1103013" y="357959"/>
                  <a:pt x="1099309" y="351609"/>
                </a:cubicBezTo>
                <a:cubicBezTo>
                  <a:pt x="1095605" y="345259"/>
                  <a:pt x="810384" y="420401"/>
                  <a:pt x="680209" y="405584"/>
                </a:cubicBezTo>
                <a:cubicBezTo>
                  <a:pt x="550034" y="390767"/>
                  <a:pt x="360063" y="257947"/>
                  <a:pt x="318259" y="262709"/>
                </a:cubicBezTo>
                <a:cubicBezTo>
                  <a:pt x="276455" y="267471"/>
                  <a:pt x="446846" y="437863"/>
                  <a:pt x="429384" y="434159"/>
                </a:cubicBezTo>
                <a:cubicBezTo>
                  <a:pt x="411922" y="430455"/>
                  <a:pt x="278571" y="311392"/>
                  <a:pt x="213484" y="240484"/>
                </a:cubicBezTo>
                <a:cubicBezTo>
                  <a:pt x="148397" y="169576"/>
                  <a:pt x="22455" y="43105"/>
                  <a:pt x="3934" y="15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A27C444-C376-9F3C-3A6D-18BCF1E54CE1}"/>
              </a:ext>
            </a:extLst>
          </p:cNvPr>
          <p:cNvSpPr/>
          <p:nvPr/>
        </p:nvSpPr>
        <p:spPr>
          <a:xfrm>
            <a:off x="2848825" y="5595714"/>
            <a:ext cx="831132" cy="999479"/>
          </a:xfrm>
          <a:custGeom>
            <a:avLst/>
            <a:gdLst>
              <a:gd name="connsiteX0" fmla="*/ 240063 w 831132"/>
              <a:gd name="connsiteY0" fmla="*/ 2198 h 999479"/>
              <a:gd name="connsiteX1" fmla="*/ 206609 w 831132"/>
              <a:gd name="connsiteY1" fmla="*/ 632242 h 999479"/>
              <a:gd name="connsiteX2" fmla="*/ 223336 w 831132"/>
              <a:gd name="connsiteY2" fmla="*/ 727027 h 999479"/>
              <a:gd name="connsiteX3" fmla="*/ 284668 w 831132"/>
              <a:gd name="connsiteY3" fmla="*/ 933325 h 999479"/>
              <a:gd name="connsiteX4" fmla="*/ 290243 w 831132"/>
              <a:gd name="connsiteY4" fmla="*/ 989081 h 999479"/>
              <a:gd name="connsiteX5" fmla="*/ 223336 w 831132"/>
              <a:gd name="connsiteY5" fmla="*/ 749330 h 999479"/>
              <a:gd name="connsiteX6" fmla="*/ 446360 w 831132"/>
              <a:gd name="connsiteY6" fmla="*/ 554184 h 999479"/>
              <a:gd name="connsiteX7" fmla="*/ 831077 w 831132"/>
              <a:gd name="connsiteY7" fmla="*/ 191769 h 999479"/>
              <a:gd name="connsiteX8" fmla="*/ 418482 w 831132"/>
              <a:gd name="connsiteY8" fmla="*/ 526306 h 999479"/>
              <a:gd name="connsiteX9" fmla="*/ 189882 w 831132"/>
              <a:gd name="connsiteY9" fmla="*/ 749330 h 999479"/>
              <a:gd name="connsiteX10" fmla="*/ 312 w 831132"/>
              <a:gd name="connsiteY10" fmla="*/ 197345 h 999479"/>
              <a:gd name="connsiteX11" fmla="*/ 145277 w 831132"/>
              <a:gd name="connsiteY11" fmla="*/ 643393 h 999479"/>
              <a:gd name="connsiteX12" fmla="*/ 150853 w 831132"/>
              <a:gd name="connsiteY12" fmla="*/ 431520 h 999479"/>
              <a:gd name="connsiteX13" fmla="*/ 240063 w 831132"/>
              <a:gd name="connsiteY13" fmla="*/ 2198 h 99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1132" h="999479">
                <a:moveTo>
                  <a:pt x="240063" y="2198"/>
                </a:moveTo>
                <a:cubicBezTo>
                  <a:pt x="249356" y="35652"/>
                  <a:pt x="209397" y="511437"/>
                  <a:pt x="206609" y="632242"/>
                </a:cubicBezTo>
                <a:cubicBezTo>
                  <a:pt x="203821" y="753047"/>
                  <a:pt x="210326" y="676846"/>
                  <a:pt x="223336" y="727027"/>
                </a:cubicBezTo>
                <a:cubicBezTo>
                  <a:pt x="236346" y="777208"/>
                  <a:pt x="273517" y="889649"/>
                  <a:pt x="284668" y="933325"/>
                </a:cubicBezTo>
                <a:cubicBezTo>
                  <a:pt x="295819" y="977001"/>
                  <a:pt x="300465" y="1019747"/>
                  <a:pt x="290243" y="989081"/>
                </a:cubicBezTo>
                <a:cubicBezTo>
                  <a:pt x="280021" y="958415"/>
                  <a:pt x="197317" y="821813"/>
                  <a:pt x="223336" y="749330"/>
                </a:cubicBezTo>
                <a:cubicBezTo>
                  <a:pt x="249355" y="676847"/>
                  <a:pt x="345070" y="647111"/>
                  <a:pt x="446360" y="554184"/>
                </a:cubicBezTo>
                <a:cubicBezTo>
                  <a:pt x="547650" y="461257"/>
                  <a:pt x="835723" y="196415"/>
                  <a:pt x="831077" y="191769"/>
                </a:cubicBezTo>
                <a:cubicBezTo>
                  <a:pt x="826431" y="187123"/>
                  <a:pt x="525348" y="433379"/>
                  <a:pt x="418482" y="526306"/>
                </a:cubicBezTo>
                <a:cubicBezTo>
                  <a:pt x="311616" y="619233"/>
                  <a:pt x="259577" y="804157"/>
                  <a:pt x="189882" y="749330"/>
                </a:cubicBezTo>
                <a:cubicBezTo>
                  <a:pt x="120187" y="694503"/>
                  <a:pt x="7746" y="215001"/>
                  <a:pt x="312" y="197345"/>
                </a:cubicBezTo>
                <a:cubicBezTo>
                  <a:pt x="-7122" y="179689"/>
                  <a:pt x="120187" y="604364"/>
                  <a:pt x="145277" y="643393"/>
                </a:cubicBezTo>
                <a:cubicBezTo>
                  <a:pt x="170367" y="682422"/>
                  <a:pt x="134126" y="536527"/>
                  <a:pt x="150853" y="431520"/>
                </a:cubicBezTo>
                <a:cubicBezTo>
                  <a:pt x="167580" y="326513"/>
                  <a:pt x="230770" y="-31256"/>
                  <a:pt x="240063" y="2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1E30158-9E97-9B9F-CC9D-ECB188CB06A7}"/>
              </a:ext>
            </a:extLst>
          </p:cNvPr>
          <p:cNvSpPr/>
          <p:nvPr/>
        </p:nvSpPr>
        <p:spPr>
          <a:xfrm>
            <a:off x="3330955" y="6913786"/>
            <a:ext cx="1646446" cy="1277335"/>
          </a:xfrm>
          <a:custGeom>
            <a:avLst/>
            <a:gdLst>
              <a:gd name="connsiteX0" fmla="*/ 19986 w 1646446"/>
              <a:gd name="connsiteY0" fmla="*/ 27848 h 1277335"/>
              <a:gd name="connsiteX1" fmla="*/ 560821 w 1646446"/>
              <a:gd name="connsiteY1" fmla="*/ 858614 h 1277335"/>
              <a:gd name="connsiteX2" fmla="*/ 527367 w 1646446"/>
              <a:gd name="connsiteY2" fmla="*/ 875341 h 1277335"/>
              <a:gd name="connsiteX3" fmla="*/ 716938 w 1646446"/>
              <a:gd name="connsiteY3" fmla="*/ 892068 h 1277335"/>
              <a:gd name="connsiteX4" fmla="*/ 1196440 w 1646446"/>
              <a:gd name="connsiteY4" fmla="*/ 825160 h 1277335"/>
              <a:gd name="connsiteX5" fmla="*/ 1174138 w 1646446"/>
              <a:gd name="connsiteY5" fmla="*/ 875341 h 1277335"/>
              <a:gd name="connsiteX6" fmla="*/ 1636913 w 1646446"/>
              <a:gd name="connsiteY6" fmla="*/ 875341 h 1277335"/>
              <a:gd name="connsiteX7" fmla="*/ 1458494 w 1646446"/>
              <a:gd name="connsiteY7" fmla="*/ 1126243 h 1277335"/>
              <a:gd name="connsiteX8" fmla="*/ 1123957 w 1646446"/>
              <a:gd name="connsiteY8" fmla="*/ 975702 h 1277335"/>
              <a:gd name="connsiteX9" fmla="*/ 722513 w 1646446"/>
              <a:gd name="connsiteY9" fmla="*/ 1276785 h 1277335"/>
              <a:gd name="connsiteX10" fmla="*/ 1129533 w 1646446"/>
              <a:gd name="connsiteY10" fmla="*/ 886492 h 1277335"/>
              <a:gd name="connsiteX11" fmla="*/ 683484 w 1646446"/>
              <a:gd name="connsiteY11" fmla="*/ 925521 h 1277335"/>
              <a:gd name="connsiteX12" fmla="*/ 265313 w 1646446"/>
              <a:gd name="connsiteY12" fmla="*/ 624438 h 1277335"/>
              <a:gd name="connsiteX13" fmla="*/ 571972 w 1646446"/>
              <a:gd name="connsiteY13" fmla="*/ 786131 h 1277335"/>
              <a:gd name="connsiteX14" fmla="*/ 293191 w 1646446"/>
              <a:gd name="connsiteY14" fmla="*/ 384687 h 1277335"/>
              <a:gd name="connsiteX15" fmla="*/ 131499 w 1646446"/>
              <a:gd name="connsiteY15" fmla="*/ 211843 h 1277335"/>
              <a:gd name="connsiteX16" fmla="*/ 19986 w 1646446"/>
              <a:gd name="connsiteY16" fmla="*/ 27848 h 127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6446" h="1277335">
                <a:moveTo>
                  <a:pt x="19986" y="27848"/>
                </a:moveTo>
                <a:cubicBezTo>
                  <a:pt x="91540" y="135643"/>
                  <a:pt x="476258" y="717365"/>
                  <a:pt x="560821" y="858614"/>
                </a:cubicBezTo>
                <a:cubicBezTo>
                  <a:pt x="645385" y="999863"/>
                  <a:pt x="501348" y="869765"/>
                  <a:pt x="527367" y="875341"/>
                </a:cubicBezTo>
                <a:cubicBezTo>
                  <a:pt x="553387" y="880917"/>
                  <a:pt x="605426" y="900431"/>
                  <a:pt x="716938" y="892068"/>
                </a:cubicBezTo>
                <a:cubicBezTo>
                  <a:pt x="828450" y="883705"/>
                  <a:pt x="1120240" y="827948"/>
                  <a:pt x="1196440" y="825160"/>
                </a:cubicBezTo>
                <a:cubicBezTo>
                  <a:pt x="1272640" y="822372"/>
                  <a:pt x="1100726" y="866978"/>
                  <a:pt x="1174138" y="875341"/>
                </a:cubicBezTo>
                <a:cubicBezTo>
                  <a:pt x="1247550" y="883705"/>
                  <a:pt x="1589520" y="833524"/>
                  <a:pt x="1636913" y="875341"/>
                </a:cubicBezTo>
                <a:cubicBezTo>
                  <a:pt x="1684306" y="917158"/>
                  <a:pt x="1543987" y="1109516"/>
                  <a:pt x="1458494" y="1126243"/>
                </a:cubicBezTo>
                <a:cubicBezTo>
                  <a:pt x="1373001" y="1142970"/>
                  <a:pt x="1246620" y="950612"/>
                  <a:pt x="1123957" y="975702"/>
                </a:cubicBezTo>
                <a:cubicBezTo>
                  <a:pt x="1001294" y="1000792"/>
                  <a:pt x="721584" y="1291653"/>
                  <a:pt x="722513" y="1276785"/>
                </a:cubicBezTo>
                <a:cubicBezTo>
                  <a:pt x="723442" y="1261917"/>
                  <a:pt x="1136038" y="945036"/>
                  <a:pt x="1129533" y="886492"/>
                </a:cubicBezTo>
                <a:cubicBezTo>
                  <a:pt x="1123028" y="827948"/>
                  <a:pt x="827521" y="969197"/>
                  <a:pt x="683484" y="925521"/>
                </a:cubicBezTo>
                <a:cubicBezTo>
                  <a:pt x="539447" y="881845"/>
                  <a:pt x="283898" y="647670"/>
                  <a:pt x="265313" y="624438"/>
                </a:cubicBezTo>
                <a:cubicBezTo>
                  <a:pt x="246728" y="601206"/>
                  <a:pt x="567326" y="826090"/>
                  <a:pt x="571972" y="786131"/>
                </a:cubicBezTo>
                <a:cubicBezTo>
                  <a:pt x="576618" y="746173"/>
                  <a:pt x="366603" y="480402"/>
                  <a:pt x="293191" y="384687"/>
                </a:cubicBezTo>
                <a:cubicBezTo>
                  <a:pt x="219779" y="288972"/>
                  <a:pt x="174245" y="267599"/>
                  <a:pt x="131499" y="211843"/>
                </a:cubicBezTo>
                <a:cubicBezTo>
                  <a:pt x="88753" y="156087"/>
                  <a:pt x="-51568" y="-79947"/>
                  <a:pt x="19986" y="27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7B8B1B36-8BAB-4742-8958-D719C7E973F0}"/>
              </a:ext>
            </a:extLst>
          </p:cNvPr>
          <p:cNvSpPr/>
          <p:nvPr/>
        </p:nvSpPr>
        <p:spPr>
          <a:xfrm>
            <a:off x="2862472" y="3866307"/>
            <a:ext cx="1364557" cy="292949"/>
          </a:xfrm>
          <a:custGeom>
            <a:avLst/>
            <a:gdLst>
              <a:gd name="connsiteX0" fmla="*/ 220453 w 1364557"/>
              <a:gd name="connsiteY0" fmla="*/ 843 h 292949"/>
              <a:gd name="connsiteX1" fmla="*/ 71228 w 1364557"/>
              <a:gd name="connsiteY1" fmla="*/ 175468 h 292949"/>
              <a:gd name="connsiteX2" fmla="*/ 242678 w 1364557"/>
              <a:gd name="connsiteY2" fmla="*/ 178643 h 292949"/>
              <a:gd name="connsiteX3" fmla="*/ 179178 w 1364557"/>
              <a:gd name="connsiteY3" fmla="*/ 197693 h 292949"/>
              <a:gd name="connsiteX4" fmla="*/ 569703 w 1364557"/>
              <a:gd name="connsiteY4" fmla="*/ 105618 h 292949"/>
              <a:gd name="connsiteX5" fmla="*/ 957053 w 1364557"/>
              <a:gd name="connsiteY5" fmla="*/ 159593 h 292949"/>
              <a:gd name="connsiteX6" fmla="*/ 934828 w 1364557"/>
              <a:gd name="connsiteY6" fmla="*/ 134193 h 292949"/>
              <a:gd name="connsiteX7" fmla="*/ 1363453 w 1364557"/>
              <a:gd name="connsiteY7" fmla="*/ 292943 h 292949"/>
              <a:gd name="connsiteX8" fmla="*/ 788778 w 1364557"/>
              <a:gd name="connsiteY8" fmla="*/ 140543 h 292949"/>
              <a:gd name="connsiteX9" fmla="*/ 280778 w 1364557"/>
              <a:gd name="connsiteY9" fmla="*/ 184993 h 292949"/>
              <a:gd name="connsiteX10" fmla="*/ 4553 w 1364557"/>
              <a:gd name="connsiteY10" fmla="*/ 213568 h 292949"/>
              <a:gd name="connsiteX11" fmla="*/ 112503 w 1364557"/>
              <a:gd name="connsiteY11" fmla="*/ 137368 h 292949"/>
              <a:gd name="connsiteX12" fmla="*/ 1378 w 1364557"/>
              <a:gd name="connsiteY12" fmla="*/ 108793 h 292949"/>
              <a:gd name="connsiteX13" fmla="*/ 220453 w 1364557"/>
              <a:gd name="connsiteY13" fmla="*/ 843 h 29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4557" h="292949">
                <a:moveTo>
                  <a:pt x="220453" y="843"/>
                </a:moveTo>
                <a:cubicBezTo>
                  <a:pt x="232095" y="11956"/>
                  <a:pt x="67524" y="145835"/>
                  <a:pt x="71228" y="175468"/>
                </a:cubicBezTo>
                <a:cubicBezTo>
                  <a:pt x="74932" y="205101"/>
                  <a:pt x="224686" y="174939"/>
                  <a:pt x="242678" y="178643"/>
                </a:cubicBezTo>
                <a:cubicBezTo>
                  <a:pt x="260670" y="182347"/>
                  <a:pt x="124674" y="209864"/>
                  <a:pt x="179178" y="197693"/>
                </a:cubicBezTo>
                <a:cubicBezTo>
                  <a:pt x="233682" y="185522"/>
                  <a:pt x="440057" y="111968"/>
                  <a:pt x="569703" y="105618"/>
                </a:cubicBezTo>
                <a:cubicBezTo>
                  <a:pt x="699349" y="99268"/>
                  <a:pt x="896199" y="154831"/>
                  <a:pt x="957053" y="159593"/>
                </a:cubicBezTo>
                <a:cubicBezTo>
                  <a:pt x="1017907" y="164355"/>
                  <a:pt x="867095" y="111968"/>
                  <a:pt x="934828" y="134193"/>
                </a:cubicBezTo>
                <a:cubicBezTo>
                  <a:pt x="1002561" y="156418"/>
                  <a:pt x="1387795" y="291885"/>
                  <a:pt x="1363453" y="292943"/>
                </a:cubicBezTo>
                <a:cubicBezTo>
                  <a:pt x="1339111" y="294001"/>
                  <a:pt x="969224" y="158535"/>
                  <a:pt x="788778" y="140543"/>
                </a:cubicBezTo>
                <a:cubicBezTo>
                  <a:pt x="608332" y="122551"/>
                  <a:pt x="411482" y="172822"/>
                  <a:pt x="280778" y="184993"/>
                </a:cubicBezTo>
                <a:cubicBezTo>
                  <a:pt x="150074" y="197164"/>
                  <a:pt x="32599" y="221506"/>
                  <a:pt x="4553" y="213568"/>
                </a:cubicBezTo>
                <a:cubicBezTo>
                  <a:pt x="-23493" y="205631"/>
                  <a:pt x="113032" y="154830"/>
                  <a:pt x="112503" y="137368"/>
                </a:cubicBezTo>
                <a:cubicBezTo>
                  <a:pt x="111974" y="119906"/>
                  <a:pt x="-14497" y="125726"/>
                  <a:pt x="1378" y="108793"/>
                </a:cubicBezTo>
                <a:cubicBezTo>
                  <a:pt x="17253" y="91860"/>
                  <a:pt x="208811" y="-10270"/>
                  <a:pt x="220453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4813EED-C5C1-63B8-A55A-094066AE5323}"/>
              </a:ext>
            </a:extLst>
          </p:cNvPr>
          <p:cNvSpPr/>
          <p:nvPr/>
        </p:nvSpPr>
        <p:spPr>
          <a:xfrm>
            <a:off x="5017889" y="3974966"/>
            <a:ext cx="1732310" cy="373490"/>
          </a:xfrm>
          <a:custGeom>
            <a:avLst/>
            <a:gdLst>
              <a:gd name="connsiteX0" fmla="*/ 20836 w 1732310"/>
              <a:gd name="connsiteY0" fmla="*/ 365259 h 373490"/>
              <a:gd name="connsiteX1" fmla="*/ 763786 w 1732310"/>
              <a:gd name="connsiteY1" fmla="*/ 108084 h 373490"/>
              <a:gd name="connsiteX2" fmla="*/ 624086 w 1732310"/>
              <a:gd name="connsiteY2" fmla="*/ 152534 h 373490"/>
              <a:gd name="connsiteX3" fmla="*/ 1059061 w 1732310"/>
              <a:gd name="connsiteY3" fmla="*/ 111259 h 373490"/>
              <a:gd name="connsiteX4" fmla="*/ 1401961 w 1732310"/>
              <a:gd name="connsiteY4" fmla="*/ 200159 h 373490"/>
              <a:gd name="connsiteX5" fmla="*/ 1252736 w 1732310"/>
              <a:gd name="connsiteY5" fmla="*/ 127134 h 373490"/>
              <a:gd name="connsiteX6" fmla="*/ 1671836 w 1732310"/>
              <a:gd name="connsiteY6" fmla="*/ 174759 h 373490"/>
              <a:gd name="connsiteX7" fmla="*/ 1694061 w 1732310"/>
              <a:gd name="connsiteY7" fmla="*/ 168409 h 373490"/>
              <a:gd name="connsiteX8" fmla="*/ 1332111 w 1732310"/>
              <a:gd name="connsiteY8" fmla="*/ 98559 h 373490"/>
              <a:gd name="connsiteX9" fmla="*/ 951111 w 1732310"/>
              <a:gd name="connsiteY9" fmla="*/ 134 h 373490"/>
              <a:gd name="connsiteX10" fmla="*/ 1297186 w 1732310"/>
              <a:gd name="connsiteY10" fmla="*/ 120784 h 373490"/>
              <a:gd name="connsiteX11" fmla="*/ 862211 w 1732310"/>
              <a:gd name="connsiteY11" fmla="*/ 95384 h 373490"/>
              <a:gd name="connsiteX12" fmla="*/ 852686 w 1732310"/>
              <a:gd name="connsiteY12" fmla="*/ 89034 h 373490"/>
              <a:gd name="connsiteX13" fmla="*/ 881261 w 1732310"/>
              <a:gd name="connsiteY13" fmla="*/ 104909 h 373490"/>
              <a:gd name="connsiteX14" fmla="*/ 360561 w 1732310"/>
              <a:gd name="connsiteY14" fmla="*/ 158884 h 373490"/>
              <a:gd name="connsiteX15" fmla="*/ 554236 w 1732310"/>
              <a:gd name="connsiteY15" fmla="*/ 162059 h 373490"/>
              <a:gd name="connsiteX16" fmla="*/ 39886 w 1732310"/>
              <a:gd name="connsiteY16" fmla="*/ 292234 h 373490"/>
              <a:gd name="connsiteX17" fmla="*/ 192286 w 1732310"/>
              <a:gd name="connsiteY17" fmla="*/ 304934 h 373490"/>
              <a:gd name="connsiteX18" fmla="*/ 20836 w 1732310"/>
              <a:gd name="connsiteY18" fmla="*/ 365259 h 3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32310" h="373490">
                <a:moveTo>
                  <a:pt x="20836" y="365259"/>
                </a:moveTo>
                <a:lnTo>
                  <a:pt x="763786" y="108084"/>
                </a:lnTo>
                <a:cubicBezTo>
                  <a:pt x="864328" y="72630"/>
                  <a:pt x="574874" y="152005"/>
                  <a:pt x="624086" y="152534"/>
                </a:cubicBezTo>
                <a:cubicBezTo>
                  <a:pt x="673298" y="153063"/>
                  <a:pt x="929415" y="103321"/>
                  <a:pt x="1059061" y="111259"/>
                </a:cubicBezTo>
                <a:cubicBezTo>
                  <a:pt x="1188707" y="119196"/>
                  <a:pt x="1369682" y="197513"/>
                  <a:pt x="1401961" y="200159"/>
                </a:cubicBezTo>
                <a:cubicBezTo>
                  <a:pt x="1434240" y="202805"/>
                  <a:pt x="1207757" y="131367"/>
                  <a:pt x="1252736" y="127134"/>
                </a:cubicBezTo>
                <a:cubicBezTo>
                  <a:pt x="1297715" y="122901"/>
                  <a:pt x="1598282" y="167880"/>
                  <a:pt x="1671836" y="174759"/>
                </a:cubicBezTo>
                <a:cubicBezTo>
                  <a:pt x="1745390" y="181638"/>
                  <a:pt x="1750682" y="181109"/>
                  <a:pt x="1694061" y="168409"/>
                </a:cubicBezTo>
                <a:cubicBezTo>
                  <a:pt x="1637440" y="155709"/>
                  <a:pt x="1455936" y="126605"/>
                  <a:pt x="1332111" y="98559"/>
                </a:cubicBezTo>
                <a:cubicBezTo>
                  <a:pt x="1208286" y="70513"/>
                  <a:pt x="956932" y="-3570"/>
                  <a:pt x="951111" y="134"/>
                </a:cubicBezTo>
                <a:cubicBezTo>
                  <a:pt x="945290" y="3838"/>
                  <a:pt x="1312003" y="104909"/>
                  <a:pt x="1297186" y="120784"/>
                </a:cubicBezTo>
                <a:cubicBezTo>
                  <a:pt x="1282369" y="136659"/>
                  <a:pt x="936294" y="100676"/>
                  <a:pt x="862211" y="95384"/>
                </a:cubicBezTo>
                <a:cubicBezTo>
                  <a:pt x="788128" y="90092"/>
                  <a:pt x="849511" y="87447"/>
                  <a:pt x="852686" y="89034"/>
                </a:cubicBezTo>
                <a:cubicBezTo>
                  <a:pt x="855861" y="90621"/>
                  <a:pt x="963282" y="93267"/>
                  <a:pt x="881261" y="104909"/>
                </a:cubicBezTo>
                <a:cubicBezTo>
                  <a:pt x="799240" y="116551"/>
                  <a:pt x="415065" y="149359"/>
                  <a:pt x="360561" y="158884"/>
                </a:cubicBezTo>
                <a:cubicBezTo>
                  <a:pt x="306057" y="168409"/>
                  <a:pt x="607682" y="139834"/>
                  <a:pt x="554236" y="162059"/>
                </a:cubicBezTo>
                <a:cubicBezTo>
                  <a:pt x="500790" y="184284"/>
                  <a:pt x="100211" y="268422"/>
                  <a:pt x="39886" y="292234"/>
                </a:cubicBezTo>
                <a:cubicBezTo>
                  <a:pt x="-20439" y="316046"/>
                  <a:pt x="197049" y="286413"/>
                  <a:pt x="192286" y="304934"/>
                </a:cubicBezTo>
                <a:cubicBezTo>
                  <a:pt x="187523" y="323455"/>
                  <a:pt x="-74414" y="398067"/>
                  <a:pt x="20836" y="36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DDAF293-C75A-36DB-B82E-5DE738FC15EB}"/>
              </a:ext>
            </a:extLst>
          </p:cNvPr>
          <p:cNvSpPr/>
          <p:nvPr/>
        </p:nvSpPr>
        <p:spPr>
          <a:xfrm>
            <a:off x="5699125" y="4168775"/>
            <a:ext cx="1207258" cy="101753"/>
          </a:xfrm>
          <a:custGeom>
            <a:avLst/>
            <a:gdLst>
              <a:gd name="connsiteX0" fmla="*/ 0 w 1207258"/>
              <a:gd name="connsiteY0" fmla="*/ 0 h 101753"/>
              <a:gd name="connsiteX1" fmla="*/ 155575 w 1207258"/>
              <a:gd name="connsiteY1" fmla="*/ 3175 h 101753"/>
              <a:gd name="connsiteX2" fmla="*/ 803275 w 1207258"/>
              <a:gd name="connsiteY2" fmla="*/ 41275 h 101753"/>
              <a:gd name="connsiteX3" fmla="*/ 812800 w 1207258"/>
              <a:gd name="connsiteY3" fmla="*/ 47625 h 101753"/>
              <a:gd name="connsiteX4" fmla="*/ 1206500 w 1207258"/>
              <a:gd name="connsiteY4" fmla="*/ 101600 h 101753"/>
              <a:gd name="connsiteX5" fmla="*/ 698500 w 1207258"/>
              <a:gd name="connsiteY5" fmla="*/ 28575 h 101753"/>
              <a:gd name="connsiteX6" fmla="*/ 180975 w 1207258"/>
              <a:gd name="connsiteY6" fmla="*/ 22225 h 101753"/>
              <a:gd name="connsiteX7" fmla="*/ 250825 w 1207258"/>
              <a:gd name="connsiteY7" fmla="*/ 28575 h 101753"/>
              <a:gd name="connsiteX8" fmla="*/ 171450 w 1207258"/>
              <a:gd name="connsiteY8" fmla="*/ 28575 h 101753"/>
              <a:gd name="connsiteX9" fmla="*/ 0 w 1207258"/>
              <a:gd name="connsiteY9" fmla="*/ 0 h 10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7258" h="101753">
                <a:moveTo>
                  <a:pt x="0" y="0"/>
                </a:moveTo>
                <a:lnTo>
                  <a:pt x="155575" y="3175"/>
                </a:lnTo>
                <a:lnTo>
                  <a:pt x="803275" y="41275"/>
                </a:lnTo>
                <a:cubicBezTo>
                  <a:pt x="912812" y="48683"/>
                  <a:pt x="745596" y="37571"/>
                  <a:pt x="812800" y="47625"/>
                </a:cubicBezTo>
                <a:cubicBezTo>
                  <a:pt x="880004" y="57679"/>
                  <a:pt x="1225550" y="104775"/>
                  <a:pt x="1206500" y="101600"/>
                </a:cubicBezTo>
                <a:cubicBezTo>
                  <a:pt x="1187450" y="98425"/>
                  <a:pt x="869421" y="41804"/>
                  <a:pt x="698500" y="28575"/>
                </a:cubicBezTo>
                <a:cubicBezTo>
                  <a:pt x="527579" y="15346"/>
                  <a:pt x="255587" y="22225"/>
                  <a:pt x="180975" y="22225"/>
                </a:cubicBezTo>
                <a:cubicBezTo>
                  <a:pt x="106363" y="22225"/>
                  <a:pt x="252413" y="27517"/>
                  <a:pt x="250825" y="28575"/>
                </a:cubicBezTo>
                <a:cubicBezTo>
                  <a:pt x="249237" y="29633"/>
                  <a:pt x="210079" y="33337"/>
                  <a:pt x="171450" y="28575"/>
                </a:cubicBezTo>
                <a:cubicBezTo>
                  <a:pt x="132821" y="23813"/>
                  <a:pt x="75935" y="1190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0BD564A-9F42-91DF-9054-18F2D48790E3}"/>
              </a:ext>
            </a:extLst>
          </p:cNvPr>
          <p:cNvSpPr/>
          <p:nvPr/>
        </p:nvSpPr>
        <p:spPr>
          <a:xfrm>
            <a:off x="3956002" y="4641383"/>
            <a:ext cx="800868" cy="1041501"/>
          </a:xfrm>
          <a:custGeom>
            <a:avLst/>
            <a:gdLst>
              <a:gd name="connsiteX0" fmla="*/ 800148 w 800868"/>
              <a:gd name="connsiteY0" fmla="*/ 467 h 1041501"/>
              <a:gd name="connsiteX1" fmla="*/ 574723 w 800868"/>
              <a:gd name="connsiteY1" fmla="*/ 530692 h 1041501"/>
              <a:gd name="connsiteX2" fmla="*/ 638223 w 800868"/>
              <a:gd name="connsiteY2" fmla="*/ 451317 h 1041501"/>
              <a:gd name="connsiteX3" fmla="*/ 374698 w 800868"/>
              <a:gd name="connsiteY3" fmla="*/ 794217 h 1041501"/>
              <a:gd name="connsiteX4" fmla="*/ 349298 w 800868"/>
              <a:gd name="connsiteY4" fmla="*/ 879942 h 1041501"/>
              <a:gd name="connsiteX5" fmla="*/ 177848 w 800868"/>
              <a:gd name="connsiteY5" fmla="*/ 933917 h 1041501"/>
              <a:gd name="connsiteX6" fmla="*/ 3223 w 800868"/>
              <a:gd name="connsiteY6" fmla="*/ 1038692 h 1041501"/>
              <a:gd name="connsiteX7" fmla="*/ 336598 w 800868"/>
              <a:gd name="connsiteY7" fmla="*/ 810092 h 1041501"/>
              <a:gd name="connsiteX8" fmla="*/ 447723 w 800868"/>
              <a:gd name="connsiteY8" fmla="*/ 625942 h 1041501"/>
              <a:gd name="connsiteX9" fmla="*/ 714423 w 800868"/>
              <a:gd name="connsiteY9" fmla="*/ 403692 h 1041501"/>
              <a:gd name="connsiteX10" fmla="*/ 698548 w 800868"/>
              <a:gd name="connsiteY10" fmla="*/ 473542 h 1041501"/>
              <a:gd name="connsiteX11" fmla="*/ 790623 w 800868"/>
              <a:gd name="connsiteY11" fmla="*/ 175092 h 1041501"/>
              <a:gd name="connsiteX12" fmla="*/ 650923 w 800868"/>
              <a:gd name="connsiteY12" fmla="*/ 432267 h 1041501"/>
              <a:gd name="connsiteX13" fmla="*/ 800148 w 800868"/>
              <a:gd name="connsiteY13" fmla="*/ 467 h 104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868" h="1041501">
                <a:moveTo>
                  <a:pt x="800148" y="467"/>
                </a:moveTo>
                <a:cubicBezTo>
                  <a:pt x="787448" y="16871"/>
                  <a:pt x="601710" y="455550"/>
                  <a:pt x="574723" y="530692"/>
                </a:cubicBezTo>
                <a:cubicBezTo>
                  <a:pt x="547735" y="605834"/>
                  <a:pt x="671560" y="407396"/>
                  <a:pt x="638223" y="451317"/>
                </a:cubicBezTo>
                <a:cubicBezTo>
                  <a:pt x="604885" y="495238"/>
                  <a:pt x="422852" y="722780"/>
                  <a:pt x="374698" y="794217"/>
                </a:cubicBezTo>
                <a:cubicBezTo>
                  <a:pt x="326544" y="865655"/>
                  <a:pt x="382106" y="856659"/>
                  <a:pt x="349298" y="879942"/>
                </a:cubicBezTo>
                <a:cubicBezTo>
                  <a:pt x="316490" y="903225"/>
                  <a:pt x="235527" y="907459"/>
                  <a:pt x="177848" y="933917"/>
                </a:cubicBezTo>
                <a:cubicBezTo>
                  <a:pt x="120169" y="960375"/>
                  <a:pt x="-23235" y="1059330"/>
                  <a:pt x="3223" y="1038692"/>
                </a:cubicBezTo>
                <a:cubicBezTo>
                  <a:pt x="29681" y="1018054"/>
                  <a:pt x="262515" y="878884"/>
                  <a:pt x="336598" y="810092"/>
                </a:cubicBezTo>
                <a:cubicBezTo>
                  <a:pt x="410681" y="741300"/>
                  <a:pt x="384752" y="693675"/>
                  <a:pt x="447723" y="625942"/>
                </a:cubicBezTo>
                <a:cubicBezTo>
                  <a:pt x="510694" y="558209"/>
                  <a:pt x="672619" y="429092"/>
                  <a:pt x="714423" y="403692"/>
                </a:cubicBezTo>
                <a:cubicBezTo>
                  <a:pt x="756227" y="378292"/>
                  <a:pt x="685848" y="511642"/>
                  <a:pt x="698548" y="473542"/>
                </a:cubicBezTo>
                <a:cubicBezTo>
                  <a:pt x="711248" y="435442"/>
                  <a:pt x="798561" y="181971"/>
                  <a:pt x="790623" y="175092"/>
                </a:cubicBezTo>
                <a:cubicBezTo>
                  <a:pt x="782685" y="168213"/>
                  <a:pt x="648277" y="459784"/>
                  <a:pt x="650923" y="432267"/>
                </a:cubicBezTo>
                <a:cubicBezTo>
                  <a:pt x="653569" y="404750"/>
                  <a:pt x="812848" y="-15937"/>
                  <a:pt x="800148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A8AA5D0-82DA-0B56-06FF-08E7351FA137}"/>
              </a:ext>
            </a:extLst>
          </p:cNvPr>
          <p:cNvSpPr/>
          <p:nvPr/>
        </p:nvSpPr>
        <p:spPr>
          <a:xfrm>
            <a:off x="4028674" y="5647531"/>
            <a:ext cx="232177" cy="340527"/>
          </a:xfrm>
          <a:custGeom>
            <a:avLst/>
            <a:gdLst>
              <a:gd name="connsiteX0" fmla="*/ 232176 w 232177"/>
              <a:gd name="connsiteY0" fmla="*/ 794 h 340527"/>
              <a:gd name="connsiteX1" fmla="*/ 38501 w 232177"/>
              <a:gd name="connsiteY1" fmla="*/ 261144 h 340527"/>
              <a:gd name="connsiteX2" fmla="*/ 130576 w 232177"/>
              <a:gd name="connsiteY2" fmla="*/ 340519 h 340527"/>
              <a:gd name="connsiteX3" fmla="*/ 401 w 232177"/>
              <a:gd name="connsiteY3" fmla="*/ 257969 h 340527"/>
              <a:gd name="connsiteX4" fmla="*/ 89301 w 232177"/>
              <a:gd name="connsiteY4" fmla="*/ 83344 h 340527"/>
              <a:gd name="connsiteX5" fmla="*/ 73426 w 232177"/>
              <a:gd name="connsiteY5" fmla="*/ 67469 h 340527"/>
              <a:gd name="connsiteX6" fmla="*/ 35326 w 232177"/>
              <a:gd name="connsiteY6" fmla="*/ 175419 h 340527"/>
              <a:gd name="connsiteX7" fmla="*/ 232176 w 232177"/>
              <a:gd name="connsiteY7" fmla="*/ 794 h 34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177" h="340527">
                <a:moveTo>
                  <a:pt x="232176" y="794"/>
                </a:moveTo>
                <a:cubicBezTo>
                  <a:pt x="232705" y="15082"/>
                  <a:pt x="55434" y="204523"/>
                  <a:pt x="38501" y="261144"/>
                </a:cubicBezTo>
                <a:cubicBezTo>
                  <a:pt x="21568" y="317765"/>
                  <a:pt x="136926" y="341048"/>
                  <a:pt x="130576" y="340519"/>
                </a:cubicBezTo>
                <a:cubicBezTo>
                  <a:pt x="124226" y="339990"/>
                  <a:pt x="7280" y="300832"/>
                  <a:pt x="401" y="257969"/>
                </a:cubicBezTo>
                <a:cubicBezTo>
                  <a:pt x="-6478" y="215107"/>
                  <a:pt x="77130" y="115094"/>
                  <a:pt x="89301" y="83344"/>
                </a:cubicBezTo>
                <a:cubicBezTo>
                  <a:pt x="101472" y="51594"/>
                  <a:pt x="82422" y="52123"/>
                  <a:pt x="73426" y="67469"/>
                </a:cubicBezTo>
                <a:cubicBezTo>
                  <a:pt x="64430" y="82815"/>
                  <a:pt x="7280" y="181240"/>
                  <a:pt x="35326" y="175419"/>
                </a:cubicBezTo>
                <a:cubicBezTo>
                  <a:pt x="63372" y="169598"/>
                  <a:pt x="231647" y="-13494"/>
                  <a:pt x="232176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CC3189F7-F430-7AF3-4F1F-E3339EBFE18B}"/>
              </a:ext>
            </a:extLst>
          </p:cNvPr>
          <p:cNvSpPr/>
          <p:nvPr/>
        </p:nvSpPr>
        <p:spPr>
          <a:xfrm>
            <a:off x="4450165" y="5732225"/>
            <a:ext cx="864885" cy="370127"/>
          </a:xfrm>
          <a:custGeom>
            <a:avLst/>
            <a:gdLst>
              <a:gd name="connsiteX0" fmla="*/ 10710 w 864885"/>
              <a:gd name="connsiteY0" fmla="*/ 357425 h 370127"/>
              <a:gd name="connsiteX1" fmla="*/ 480610 w 864885"/>
              <a:gd name="connsiteY1" fmla="*/ 217725 h 370127"/>
              <a:gd name="connsiteX2" fmla="*/ 864785 w 864885"/>
              <a:gd name="connsiteY2" fmla="*/ 370125 h 370127"/>
              <a:gd name="connsiteX3" fmla="*/ 515535 w 864885"/>
              <a:gd name="connsiteY3" fmla="*/ 220900 h 370127"/>
              <a:gd name="connsiteX4" fmla="*/ 226610 w 864885"/>
              <a:gd name="connsiteY4" fmla="*/ 20875 h 370127"/>
              <a:gd name="connsiteX5" fmla="*/ 439335 w 864885"/>
              <a:gd name="connsiteY5" fmla="*/ 198675 h 370127"/>
              <a:gd name="connsiteX6" fmla="*/ 156760 w 864885"/>
              <a:gd name="connsiteY6" fmla="*/ 259000 h 370127"/>
              <a:gd name="connsiteX7" fmla="*/ 194860 w 864885"/>
              <a:gd name="connsiteY7" fmla="*/ 236775 h 370127"/>
              <a:gd name="connsiteX8" fmla="*/ 90085 w 864885"/>
              <a:gd name="connsiteY8" fmla="*/ 157400 h 370127"/>
              <a:gd name="connsiteX9" fmla="*/ 115485 w 864885"/>
              <a:gd name="connsiteY9" fmla="*/ 1825 h 370127"/>
              <a:gd name="connsiteX10" fmla="*/ 182160 w 864885"/>
              <a:gd name="connsiteY10" fmla="*/ 271700 h 370127"/>
              <a:gd name="connsiteX11" fmla="*/ 153585 w 864885"/>
              <a:gd name="connsiteY11" fmla="*/ 297100 h 370127"/>
              <a:gd name="connsiteX12" fmla="*/ 10710 w 864885"/>
              <a:gd name="connsiteY12" fmla="*/ 357425 h 37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4885" h="370127">
                <a:moveTo>
                  <a:pt x="10710" y="357425"/>
                </a:moveTo>
                <a:cubicBezTo>
                  <a:pt x="65214" y="344196"/>
                  <a:pt x="338264" y="215608"/>
                  <a:pt x="480610" y="217725"/>
                </a:cubicBezTo>
                <a:cubicBezTo>
                  <a:pt x="622956" y="219842"/>
                  <a:pt x="858964" y="369596"/>
                  <a:pt x="864785" y="370125"/>
                </a:cubicBezTo>
                <a:cubicBezTo>
                  <a:pt x="870606" y="370654"/>
                  <a:pt x="621897" y="279108"/>
                  <a:pt x="515535" y="220900"/>
                </a:cubicBezTo>
                <a:cubicBezTo>
                  <a:pt x="409173" y="162692"/>
                  <a:pt x="239310" y="24579"/>
                  <a:pt x="226610" y="20875"/>
                </a:cubicBezTo>
                <a:cubicBezTo>
                  <a:pt x="213910" y="17171"/>
                  <a:pt x="450977" y="158987"/>
                  <a:pt x="439335" y="198675"/>
                </a:cubicBezTo>
                <a:cubicBezTo>
                  <a:pt x="427693" y="238362"/>
                  <a:pt x="197506" y="252650"/>
                  <a:pt x="156760" y="259000"/>
                </a:cubicBezTo>
                <a:cubicBezTo>
                  <a:pt x="116014" y="265350"/>
                  <a:pt x="205972" y="253708"/>
                  <a:pt x="194860" y="236775"/>
                </a:cubicBezTo>
                <a:cubicBezTo>
                  <a:pt x="183748" y="219842"/>
                  <a:pt x="103314" y="196558"/>
                  <a:pt x="90085" y="157400"/>
                </a:cubicBezTo>
                <a:cubicBezTo>
                  <a:pt x="76856" y="118242"/>
                  <a:pt x="100139" y="-17225"/>
                  <a:pt x="115485" y="1825"/>
                </a:cubicBezTo>
                <a:cubicBezTo>
                  <a:pt x="130831" y="20875"/>
                  <a:pt x="175810" y="222487"/>
                  <a:pt x="182160" y="271700"/>
                </a:cubicBezTo>
                <a:cubicBezTo>
                  <a:pt x="188510" y="320913"/>
                  <a:pt x="181102" y="284929"/>
                  <a:pt x="153585" y="297100"/>
                </a:cubicBezTo>
                <a:cubicBezTo>
                  <a:pt x="126068" y="309271"/>
                  <a:pt x="-43794" y="370654"/>
                  <a:pt x="10710" y="357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DBDB64B-9D3A-3936-CA3C-D1C40DCD67CA}"/>
              </a:ext>
            </a:extLst>
          </p:cNvPr>
          <p:cNvSpPr/>
          <p:nvPr/>
        </p:nvSpPr>
        <p:spPr>
          <a:xfrm>
            <a:off x="4260778" y="5492723"/>
            <a:ext cx="349338" cy="607087"/>
          </a:xfrm>
          <a:custGeom>
            <a:avLst/>
            <a:gdLst>
              <a:gd name="connsiteX0" fmla="*/ 72 w 349338"/>
              <a:gd name="connsiteY0" fmla="*/ 244502 h 607087"/>
              <a:gd name="connsiteX1" fmla="*/ 120722 w 349338"/>
              <a:gd name="connsiteY1" fmla="*/ 355627 h 607087"/>
              <a:gd name="connsiteX2" fmla="*/ 63572 w 349338"/>
              <a:gd name="connsiteY2" fmla="*/ 504852 h 607087"/>
              <a:gd name="connsiteX3" fmla="*/ 190572 w 349338"/>
              <a:gd name="connsiteY3" fmla="*/ 282602 h 607087"/>
              <a:gd name="connsiteX4" fmla="*/ 349322 w 349338"/>
              <a:gd name="connsiteY4" fmla="*/ 27 h 607087"/>
              <a:gd name="connsiteX5" fmla="*/ 181047 w 349338"/>
              <a:gd name="connsiteY5" fmla="*/ 266727 h 607087"/>
              <a:gd name="connsiteX6" fmla="*/ 73097 w 349338"/>
              <a:gd name="connsiteY6" fmla="*/ 495327 h 607087"/>
              <a:gd name="connsiteX7" fmla="*/ 34997 w 349338"/>
              <a:gd name="connsiteY7" fmla="*/ 419127 h 607087"/>
              <a:gd name="connsiteX8" fmla="*/ 19122 w 349338"/>
              <a:gd name="connsiteY8" fmla="*/ 606452 h 607087"/>
              <a:gd name="connsiteX9" fmla="*/ 101672 w 349338"/>
              <a:gd name="connsiteY9" fmla="*/ 342927 h 607087"/>
              <a:gd name="connsiteX10" fmla="*/ 72 w 349338"/>
              <a:gd name="connsiteY10" fmla="*/ 244502 h 60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338" h="607087">
                <a:moveTo>
                  <a:pt x="72" y="244502"/>
                </a:moveTo>
                <a:cubicBezTo>
                  <a:pt x="3247" y="246619"/>
                  <a:pt x="110139" y="312235"/>
                  <a:pt x="120722" y="355627"/>
                </a:cubicBezTo>
                <a:cubicBezTo>
                  <a:pt x="131305" y="399019"/>
                  <a:pt x="51930" y="517023"/>
                  <a:pt x="63572" y="504852"/>
                </a:cubicBezTo>
                <a:cubicBezTo>
                  <a:pt x="75214" y="492681"/>
                  <a:pt x="142947" y="366740"/>
                  <a:pt x="190572" y="282602"/>
                </a:cubicBezTo>
                <a:cubicBezTo>
                  <a:pt x="238197" y="198464"/>
                  <a:pt x="350910" y="2673"/>
                  <a:pt x="349322" y="27"/>
                </a:cubicBezTo>
                <a:cubicBezTo>
                  <a:pt x="347735" y="-2619"/>
                  <a:pt x="227085" y="184177"/>
                  <a:pt x="181047" y="266727"/>
                </a:cubicBezTo>
                <a:cubicBezTo>
                  <a:pt x="135010" y="349277"/>
                  <a:pt x="97439" y="469927"/>
                  <a:pt x="73097" y="495327"/>
                </a:cubicBezTo>
                <a:cubicBezTo>
                  <a:pt x="48755" y="520727"/>
                  <a:pt x="43993" y="400606"/>
                  <a:pt x="34997" y="419127"/>
                </a:cubicBezTo>
                <a:cubicBezTo>
                  <a:pt x="26001" y="437648"/>
                  <a:pt x="8010" y="619152"/>
                  <a:pt x="19122" y="606452"/>
                </a:cubicBezTo>
                <a:cubicBezTo>
                  <a:pt x="30234" y="593752"/>
                  <a:pt x="103789" y="402723"/>
                  <a:pt x="101672" y="342927"/>
                </a:cubicBezTo>
                <a:cubicBezTo>
                  <a:pt x="99555" y="283131"/>
                  <a:pt x="-3103" y="242385"/>
                  <a:pt x="72" y="244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3D13AD01-77E2-860D-DE92-C19E34D6CC11}"/>
              </a:ext>
            </a:extLst>
          </p:cNvPr>
          <p:cNvSpPr/>
          <p:nvPr/>
        </p:nvSpPr>
        <p:spPr>
          <a:xfrm>
            <a:off x="4387850" y="5902519"/>
            <a:ext cx="628941" cy="537028"/>
          </a:xfrm>
          <a:custGeom>
            <a:avLst/>
            <a:gdLst>
              <a:gd name="connsiteX0" fmla="*/ 0 w 628941"/>
              <a:gd name="connsiteY0" fmla="*/ 2981 h 537028"/>
              <a:gd name="connsiteX1" fmla="*/ 57150 w 628941"/>
              <a:gd name="connsiteY1" fmla="*/ 53781 h 537028"/>
              <a:gd name="connsiteX2" fmla="*/ 196850 w 628941"/>
              <a:gd name="connsiteY2" fmla="*/ 371281 h 537028"/>
              <a:gd name="connsiteX3" fmla="*/ 307975 w 628941"/>
              <a:gd name="connsiteY3" fmla="*/ 330006 h 537028"/>
              <a:gd name="connsiteX4" fmla="*/ 628650 w 628941"/>
              <a:gd name="connsiteY4" fmla="*/ 536381 h 537028"/>
              <a:gd name="connsiteX5" fmla="*/ 361950 w 628941"/>
              <a:gd name="connsiteY5" fmla="*/ 393506 h 537028"/>
              <a:gd name="connsiteX6" fmla="*/ 184150 w 628941"/>
              <a:gd name="connsiteY6" fmla="*/ 349056 h 537028"/>
              <a:gd name="connsiteX7" fmla="*/ 104775 w 628941"/>
              <a:gd name="connsiteY7" fmla="*/ 174431 h 537028"/>
              <a:gd name="connsiteX8" fmla="*/ 0 w 628941"/>
              <a:gd name="connsiteY8" fmla="*/ 2981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941" h="537028">
                <a:moveTo>
                  <a:pt x="0" y="2981"/>
                </a:moveTo>
                <a:cubicBezTo>
                  <a:pt x="12171" y="-2311"/>
                  <a:pt x="24342" y="-7602"/>
                  <a:pt x="57150" y="53781"/>
                </a:cubicBezTo>
                <a:cubicBezTo>
                  <a:pt x="89958" y="115164"/>
                  <a:pt x="155046" y="325244"/>
                  <a:pt x="196850" y="371281"/>
                </a:cubicBezTo>
                <a:cubicBezTo>
                  <a:pt x="238654" y="417319"/>
                  <a:pt x="236008" y="302489"/>
                  <a:pt x="307975" y="330006"/>
                </a:cubicBezTo>
                <a:cubicBezTo>
                  <a:pt x="379942" y="357523"/>
                  <a:pt x="619654" y="525798"/>
                  <a:pt x="628650" y="536381"/>
                </a:cubicBezTo>
                <a:cubicBezTo>
                  <a:pt x="637646" y="546964"/>
                  <a:pt x="436033" y="424727"/>
                  <a:pt x="361950" y="393506"/>
                </a:cubicBezTo>
                <a:cubicBezTo>
                  <a:pt x="287867" y="362285"/>
                  <a:pt x="227013" y="385569"/>
                  <a:pt x="184150" y="349056"/>
                </a:cubicBezTo>
                <a:cubicBezTo>
                  <a:pt x="141288" y="312544"/>
                  <a:pt x="104775" y="174431"/>
                  <a:pt x="104775" y="174431"/>
                </a:cubicBezTo>
                <a:lnTo>
                  <a:pt x="0" y="29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C2E648B-9BCE-E109-E021-327E705193DA}"/>
              </a:ext>
            </a:extLst>
          </p:cNvPr>
          <p:cNvSpPr/>
          <p:nvPr/>
        </p:nvSpPr>
        <p:spPr>
          <a:xfrm>
            <a:off x="3521738" y="6409867"/>
            <a:ext cx="916916" cy="487160"/>
          </a:xfrm>
          <a:custGeom>
            <a:avLst/>
            <a:gdLst>
              <a:gd name="connsiteX0" fmla="*/ 916912 w 916916"/>
              <a:gd name="connsiteY0" fmla="*/ 458 h 487160"/>
              <a:gd name="connsiteX1" fmla="*/ 469237 w 916916"/>
              <a:gd name="connsiteY1" fmla="*/ 203658 h 487160"/>
              <a:gd name="connsiteX2" fmla="*/ 618462 w 916916"/>
              <a:gd name="connsiteY2" fmla="*/ 194133 h 487160"/>
              <a:gd name="connsiteX3" fmla="*/ 469237 w 916916"/>
              <a:gd name="connsiteY3" fmla="*/ 298908 h 487160"/>
              <a:gd name="connsiteX4" fmla="*/ 231112 w 916916"/>
              <a:gd name="connsiteY4" fmla="*/ 356058 h 487160"/>
              <a:gd name="connsiteX5" fmla="*/ 5687 w 916916"/>
              <a:gd name="connsiteY5" fmla="*/ 486233 h 487160"/>
              <a:gd name="connsiteX6" fmla="*/ 475587 w 916916"/>
              <a:gd name="connsiteY6" fmla="*/ 283033 h 487160"/>
              <a:gd name="connsiteX7" fmla="*/ 478762 w 916916"/>
              <a:gd name="connsiteY7" fmla="*/ 187783 h 487160"/>
              <a:gd name="connsiteX8" fmla="*/ 478762 w 916916"/>
              <a:gd name="connsiteY8" fmla="*/ 178258 h 487160"/>
              <a:gd name="connsiteX9" fmla="*/ 729587 w 916916"/>
              <a:gd name="connsiteY9" fmla="*/ 95708 h 487160"/>
              <a:gd name="connsiteX10" fmla="*/ 808962 w 916916"/>
              <a:gd name="connsiteY10" fmla="*/ 203658 h 487160"/>
              <a:gd name="connsiteX11" fmla="*/ 799437 w 916916"/>
              <a:gd name="connsiteY11" fmla="*/ 89358 h 487160"/>
              <a:gd name="connsiteX12" fmla="*/ 478762 w 916916"/>
              <a:gd name="connsiteY12" fmla="*/ 146508 h 487160"/>
              <a:gd name="connsiteX13" fmla="*/ 916912 w 916916"/>
              <a:gd name="connsiteY13" fmla="*/ 458 h 48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6916" h="487160">
                <a:moveTo>
                  <a:pt x="916912" y="458"/>
                </a:moveTo>
                <a:cubicBezTo>
                  <a:pt x="915324" y="9983"/>
                  <a:pt x="518979" y="171379"/>
                  <a:pt x="469237" y="203658"/>
                </a:cubicBezTo>
                <a:cubicBezTo>
                  <a:pt x="419495" y="235937"/>
                  <a:pt x="618462" y="178258"/>
                  <a:pt x="618462" y="194133"/>
                </a:cubicBezTo>
                <a:cubicBezTo>
                  <a:pt x="618462" y="210008"/>
                  <a:pt x="533795" y="271921"/>
                  <a:pt x="469237" y="298908"/>
                </a:cubicBezTo>
                <a:cubicBezTo>
                  <a:pt x="404679" y="325895"/>
                  <a:pt x="308370" y="324837"/>
                  <a:pt x="231112" y="356058"/>
                </a:cubicBezTo>
                <a:cubicBezTo>
                  <a:pt x="153854" y="387279"/>
                  <a:pt x="-35059" y="498404"/>
                  <a:pt x="5687" y="486233"/>
                </a:cubicBezTo>
                <a:cubicBezTo>
                  <a:pt x="46433" y="474062"/>
                  <a:pt x="396741" y="332775"/>
                  <a:pt x="475587" y="283033"/>
                </a:cubicBezTo>
                <a:cubicBezTo>
                  <a:pt x="554433" y="233291"/>
                  <a:pt x="478233" y="205245"/>
                  <a:pt x="478762" y="187783"/>
                </a:cubicBezTo>
                <a:cubicBezTo>
                  <a:pt x="479291" y="170321"/>
                  <a:pt x="436958" y="193604"/>
                  <a:pt x="478762" y="178258"/>
                </a:cubicBezTo>
                <a:cubicBezTo>
                  <a:pt x="520566" y="162912"/>
                  <a:pt x="674554" y="91475"/>
                  <a:pt x="729587" y="95708"/>
                </a:cubicBezTo>
                <a:cubicBezTo>
                  <a:pt x="784620" y="99941"/>
                  <a:pt x="797320" y="204716"/>
                  <a:pt x="808962" y="203658"/>
                </a:cubicBezTo>
                <a:cubicBezTo>
                  <a:pt x="820604" y="202600"/>
                  <a:pt x="854470" y="98883"/>
                  <a:pt x="799437" y="89358"/>
                </a:cubicBezTo>
                <a:cubicBezTo>
                  <a:pt x="744404" y="79833"/>
                  <a:pt x="465533" y="160266"/>
                  <a:pt x="478762" y="146508"/>
                </a:cubicBezTo>
                <a:cubicBezTo>
                  <a:pt x="491991" y="132750"/>
                  <a:pt x="918500" y="-9067"/>
                  <a:pt x="916912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9E27F58-CB9F-62F4-2171-7065C3322813}"/>
              </a:ext>
            </a:extLst>
          </p:cNvPr>
          <p:cNvSpPr/>
          <p:nvPr/>
        </p:nvSpPr>
        <p:spPr>
          <a:xfrm>
            <a:off x="4828919" y="6613524"/>
            <a:ext cx="1156741" cy="562687"/>
          </a:xfrm>
          <a:custGeom>
            <a:avLst/>
            <a:gdLst>
              <a:gd name="connsiteX0" fmla="*/ 256 w 1156741"/>
              <a:gd name="connsiteY0" fmla="*/ 76201 h 562687"/>
              <a:gd name="connsiteX1" fmla="*/ 368556 w 1156741"/>
              <a:gd name="connsiteY1" fmla="*/ 34926 h 562687"/>
              <a:gd name="connsiteX2" fmla="*/ 724156 w 1156741"/>
              <a:gd name="connsiteY2" fmla="*/ 206376 h 562687"/>
              <a:gd name="connsiteX3" fmla="*/ 740031 w 1156741"/>
              <a:gd name="connsiteY3" fmla="*/ 123826 h 562687"/>
              <a:gd name="connsiteX4" fmla="*/ 1111506 w 1156741"/>
              <a:gd name="connsiteY4" fmla="*/ 333376 h 562687"/>
              <a:gd name="connsiteX5" fmla="*/ 1111506 w 1156741"/>
              <a:gd name="connsiteY5" fmla="*/ 412751 h 562687"/>
              <a:gd name="connsiteX6" fmla="*/ 1003556 w 1156741"/>
              <a:gd name="connsiteY6" fmla="*/ 561976 h 562687"/>
              <a:gd name="connsiteX7" fmla="*/ 1155956 w 1156741"/>
              <a:gd name="connsiteY7" fmla="*/ 346076 h 562687"/>
              <a:gd name="connsiteX8" fmla="*/ 924181 w 1156741"/>
              <a:gd name="connsiteY8" fmla="*/ 301626 h 562687"/>
              <a:gd name="connsiteX9" fmla="*/ 924181 w 1156741"/>
              <a:gd name="connsiteY9" fmla="*/ 136526 h 562687"/>
              <a:gd name="connsiteX10" fmla="*/ 1038481 w 1156741"/>
              <a:gd name="connsiteY10" fmla="*/ 1 h 562687"/>
              <a:gd name="connsiteX11" fmla="*/ 800356 w 1156741"/>
              <a:gd name="connsiteY11" fmla="*/ 133351 h 562687"/>
              <a:gd name="connsiteX12" fmla="*/ 657481 w 1156741"/>
              <a:gd name="connsiteY12" fmla="*/ 107951 h 562687"/>
              <a:gd name="connsiteX13" fmla="*/ 444756 w 1156741"/>
              <a:gd name="connsiteY13" fmla="*/ 6351 h 562687"/>
              <a:gd name="connsiteX14" fmla="*/ 651131 w 1156741"/>
              <a:gd name="connsiteY14" fmla="*/ 130176 h 562687"/>
              <a:gd name="connsiteX15" fmla="*/ 343156 w 1156741"/>
              <a:gd name="connsiteY15" fmla="*/ 15876 h 562687"/>
              <a:gd name="connsiteX16" fmla="*/ 165356 w 1156741"/>
              <a:gd name="connsiteY16" fmla="*/ 53976 h 562687"/>
              <a:gd name="connsiteX17" fmla="*/ 3431 w 1156741"/>
              <a:gd name="connsiteY17" fmla="*/ 149226 h 562687"/>
              <a:gd name="connsiteX18" fmla="*/ 305056 w 1156741"/>
              <a:gd name="connsiteY18" fmla="*/ 44451 h 562687"/>
              <a:gd name="connsiteX19" fmla="*/ 256 w 1156741"/>
              <a:gd name="connsiteY19" fmla="*/ 76201 h 56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56741" h="562687">
                <a:moveTo>
                  <a:pt x="256" y="76201"/>
                </a:moveTo>
                <a:cubicBezTo>
                  <a:pt x="10839" y="74613"/>
                  <a:pt x="247906" y="13230"/>
                  <a:pt x="368556" y="34926"/>
                </a:cubicBezTo>
                <a:cubicBezTo>
                  <a:pt x="489206" y="56622"/>
                  <a:pt x="662244" y="191559"/>
                  <a:pt x="724156" y="206376"/>
                </a:cubicBezTo>
                <a:cubicBezTo>
                  <a:pt x="786068" y="221193"/>
                  <a:pt x="675473" y="102659"/>
                  <a:pt x="740031" y="123826"/>
                </a:cubicBezTo>
                <a:cubicBezTo>
                  <a:pt x="804589" y="144993"/>
                  <a:pt x="1049594" y="285222"/>
                  <a:pt x="1111506" y="333376"/>
                </a:cubicBezTo>
                <a:cubicBezTo>
                  <a:pt x="1173418" y="381530"/>
                  <a:pt x="1129498" y="374651"/>
                  <a:pt x="1111506" y="412751"/>
                </a:cubicBezTo>
                <a:cubicBezTo>
                  <a:pt x="1093514" y="450851"/>
                  <a:pt x="996148" y="573089"/>
                  <a:pt x="1003556" y="561976"/>
                </a:cubicBezTo>
                <a:cubicBezTo>
                  <a:pt x="1010964" y="550864"/>
                  <a:pt x="1169185" y="389468"/>
                  <a:pt x="1155956" y="346076"/>
                </a:cubicBezTo>
                <a:cubicBezTo>
                  <a:pt x="1142727" y="302684"/>
                  <a:pt x="962810" y="336551"/>
                  <a:pt x="924181" y="301626"/>
                </a:cubicBezTo>
                <a:cubicBezTo>
                  <a:pt x="885552" y="266701"/>
                  <a:pt x="905131" y="186797"/>
                  <a:pt x="924181" y="136526"/>
                </a:cubicBezTo>
                <a:cubicBezTo>
                  <a:pt x="943231" y="86255"/>
                  <a:pt x="1059118" y="530"/>
                  <a:pt x="1038481" y="1"/>
                </a:cubicBezTo>
                <a:cubicBezTo>
                  <a:pt x="1017844" y="-528"/>
                  <a:pt x="863856" y="115359"/>
                  <a:pt x="800356" y="133351"/>
                </a:cubicBezTo>
                <a:cubicBezTo>
                  <a:pt x="736856" y="151343"/>
                  <a:pt x="716748" y="129118"/>
                  <a:pt x="657481" y="107951"/>
                </a:cubicBezTo>
                <a:cubicBezTo>
                  <a:pt x="598214" y="86784"/>
                  <a:pt x="445814" y="2647"/>
                  <a:pt x="444756" y="6351"/>
                </a:cubicBezTo>
                <a:cubicBezTo>
                  <a:pt x="443698" y="10055"/>
                  <a:pt x="668064" y="128589"/>
                  <a:pt x="651131" y="130176"/>
                </a:cubicBezTo>
                <a:cubicBezTo>
                  <a:pt x="634198" y="131764"/>
                  <a:pt x="424119" y="28576"/>
                  <a:pt x="343156" y="15876"/>
                </a:cubicBezTo>
                <a:cubicBezTo>
                  <a:pt x="262193" y="3176"/>
                  <a:pt x="221977" y="31751"/>
                  <a:pt x="165356" y="53976"/>
                </a:cubicBezTo>
                <a:cubicBezTo>
                  <a:pt x="108735" y="76201"/>
                  <a:pt x="-19852" y="150814"/>
                  <a:pt x="3431" y="149226"/>
                </a:cubicBezTo>
                <a:cubicBezTo>
                  <a:pt x="26714" y="147639"/>
                  <a:pt x="300294" y="58209"/>
                  <a:pt x="305056" y="44451"/>
                </a:cubicBezTo>
                <a:cubicBezTo>
                  <a:pt x="309818" y="30693"/>
                  <a:pt x="-10327" y="77789"/>
                  <a:pt x="256" y="76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17732CC-6D97-738C-7FF8-DC2E4F6A5A16}"/>
              </a:ext>
            </a:extLst>
          </p:cNvPr>
          <p:cNvSpPr/>
          <p:nvPr/>
        </p:nvSpPr>
        <p:spPr>
          <a:xfrm>
            <a:off x="3039637" y="2502284"/>
            <a:ext cx="1428784" cy="722977"/>
          </a:xfrm>
          <a:custGeom>
            <a:avLst/>
            <a:gdLst>
              <a:gd name="connsiteX0" fmla="*/ 1153991 w 1428784"/>
              <a:gd name="connsiteY0" fmla="*/ 2181 h 722977"/>
              <a:gd name="connsiteX1" fmla="*/ 1208044 w 1428784"/>
              <a:gd name="connsiteY1" fmla="*/ 394067 h 722977"/>
              <a:gd name="connsiteX2" fmla="*/ 1316150 w 1428784"/>
              <a:gd name="connsiteY2" fmla="*/ 506678 h 722977"/>
              <a:gd name="connsiteX3" fmla="*/ 1158495 w 1428784"/>
              <a:gd name="connsiteY3" fmla="*/ 488660 h 722977"/>
              <a:gd name="connsiteX4" fmla="*/ 991831 w 1428784"/>
              <a:gd name="connsiteY4" fmla="*/ 484155 h 722977"/>
              <a:gd name="connsiteX5" fmla="*/ 9864 w 1428784"/>
              <a:gd name="connsiteY5" fmla="*/ 610280 h 722977"/>
              <a:gd name="connsiteX6" fmla="*/ 536883 w 1428784"/>
              <a:gd name="connsiteY6" fmla="*/ 542713 h 722977"/>
              <a:gd name="connsiteX7" fmla="*/ 1352186 w 1428784"/>
              <a:gd name="connsiteY7" fmla="*/ 601271 h 722977"/>
              <a:gd name="connsiteX8" fmla="*/ 780123 w 1428784"/>
              <a:gd name="connsiteY8" fmla="*/ 587757 h 722977"/>
              <a:gd name="connsiteX9" fmla="*/ 1428761 w 1428784"/>
              <a:gd name="connsiteY9" fmla="*/ 722890 h 722977"/>
              <a:gd name="connsiteX10" fmla="*/ 753096 w 1428784"/>
              <a:gd name="connsiteY10" fmla="*/ 565235 h 722977"/>
              <a:gd name="connsiteX11" fmla="*/ 834176 w 1428784"/>
              <a:gd name="connsiteY11" fmla="*/ 533704 h 722977"/>
              <a:gd name="connsiteX12" fmla="*/ 622467 w 1428784"/>
              <a:gd name="connsiteY12" fmla="*/ 421093 h 722977"/>
              <a:gd name="connsiteX13" fmla="*/ 1226062 w 1428784"/>
              <a:gd name="connsiteY13" fmla="*/ 448120 h 722977"/>
              <a:gd name="connsiteX14" fmla="*/ 1077415 w 1428784"/>
              <a:gd name="connsiteY14" fmla="*/ 376049 h 722977"/>
              <a:gd name="connsiteX15" fmla="*/ 1158495 w 1428784"/>
              <a:gd name="connsiteY15" fmla="*/ 240916 h 722977"/>
              <a:gd name="connsiteX16" fmla="*/ 1153991 w 1428784"/>
              <a:gd name="connsiteY16" fmla="*/ 2181 h 7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28784" h="722977">
                <a:moveTo>
                  <a:pt x="1153991" y="2181"/>
                </a:moveTo>
                <a:cubicBezTo>
                  <a:pt x="1162249" y="27706"/>
                  <a:pt x="1181018" y="309984"/>
                  <a:pt x="1208044" y="394067"/>
                </a:cubicBezTo>
                <a:cubicBezTo>
                  <a:pt x="1235070" y="478150"/>
                  <a:pt x="1324408" y="490913"/>
                  <a:pt x="1316150" y="506678"/>
                </a:cubicBezTo>
                <a:cubicBezTo>
                  <a:pt x="1307892" y="522444"/>
                  <a:pt x="1212548" y="492414"/>
                  <a:pt x="1158495" y="488660"/>
                </a:cubicBezTo>
                <a:cubicBezTo>
                  <a:pt x="1104442" y="484906"/>
                  <a:pt x="1183270" y="463885"/>
                  <a:pt x="991831" y="484155"/>
                </a:cubicBezTo>
                <a:cubicBezTo>
                  <a:pt x="800392" y="504425"/>
                  <a:pt x="9864" y="610280"/>
                  <a:pt x="9864" y="610280"/>
                </a:cubicBezTo>
                <a:cubicBezTo>
                  <a:pt x="-65961" y="620040"/>
                  <a:pt x="313163" y="544215"/>
                  <a:pt x="536883" y="542713"/>
                </a:cubicBezTo>
                <a:cubicBezTo>
                  <a:pt x="760603" y="541212"/>
                  <a:pt x="1311646" y="593764"/>
                  <a:pt x="1352186" y="601271"/>
                </a:cubicBezTo>
                <a:cubicBezTo>
                  <a:pt x="1392726" y="608778"/>
                  <a:pt x="767361" y="567487"/>
                  <a:pt x="780123" y="587757"/>
                </a:cubicBezTo>
                <a:cubicBezTo>
                  <a:pt x="792885" y="608027"/>
                  <a:pt x="1433265" y="726644"/>
                  <a:pt x="1428761" y="722890"/>
                </a:cubicBezTo>
                <a:cubicBezTo>
                  <a:pt x="1424257" y="719136"/>
                  <a:pt x="852193" y="596766"/>
                  <a:pt x="753096" y="565235"/>
                </a:cubicBezTo>
                <a:cubicBezTo>
                  <a:pt x="653998" y="533704"/>
                  <a:pt x="855947" y="557728"/>
                  <a:pt x="834176" y="533704"/>
                </a:cubicBezTo>
                <a:cubicBezTo>
                  <a:pt x="812405" y="509680"/>
                  <a:pt x="557153" y="435357"/>
                  <a:pt x="622467" y="421093"/>
                </a:cubicBezTo>
                <a:cubicBezTo>
                  <a:pt x="687781" y="406829"/>
                  <a:pt x="1150237" y="455627"/>
                  <a:pt x="1226062" y="448120"/>
                </a:cubicBezTo>
                <a:cubicBezTo>
                  <a:pt x="1301887" y="440613"/>
                  <a:pt x="1088676" y="410583"/>
                  <a:pt x="1077415" y="376049"/>
                </a:cubicBezTo>
                <a:cubicBezTo>
                  <a:pt x="1066154" y="341515"/>
                  <a:pt x="1142730" y="299474"/>
                  <a:pt x="1158495" y="240916"/>
                </a:cubicBezTo>
                <a:cubicBezTo>
                  <a:pt x="1174260" y="182358"/>
                  <a:pt x="1145733" y="-23344"/>
                  <a:pt x="1153991" y="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B81C7A21-09EB-E4E3-A726-7E5D0D2FCAD0}"/>
              </a:ext>
            </a:extLst>
          </p:cNvPr>
          <p:cNvSpPr/>
          <p:nvPr/>
        </p:nvSpPr>
        <p:spPr>
          <a:xfrm>
            <a:off x="4606116" y="2567855"/>
            <a:ext cx="1443762" cy="1101364"/>
          </a:xfrm>
          <a:custGeom>
            <a:avLst/>
            <a:gdLst>
              <a:gd name="connsiteX0" fmla="*/ 1919 w 1443762"/>
              <a:gd name="connsiteY0" fmla="*/ 4177 h 1101364"/>
              <a:gd name="connsiteX1" fmla="*/ 465876 w 1443762"/>
              <a:gd name="connsiteY1" fmla="*/ 499664 h 1101364"/>
              <a:gd name="connsiteX2" fmla="*/ 33451 w 1443762"/>
              <a:gd name="connsiteY2" fmla="*/ 513178 h 1101364"/>
              <a:gd name="connsiteX3" fmla="*/ 677584 w 1443762"/>
              <a:gd name="connsiteY3" fmla="*/ 418584 h 1101364"/>
              <a:gd name="connsiteX4" fmla="*/ 384796 w 1443762"/>
              <a:gd name="connsiteY4" fmla="*/ 531195 h 1101364"/>
              <a:gd name="connsiteX5" fmla="*/ 686593 w 1443762"/>
              <a:gd name="connsiteY5" fmla="*/ 630293 h 1101364"/>
              <a:gd name="connsiteX6" fmla="*/ 623531 w 1443762"/>
              <a:gd name="connsiteY6" fmla="*/ 801461 h 1101364"/>
              <a:gd name="connsiteX7" fmla="*/ 754160 w 1443762"/>
              <a:gd name="connsiteY7" fmla="*/ 1098754 h 1101364"/>
              <a:gd name="connsiteX8" fmla="*/ 582991 w 1443762"/>
              <a:gd name="connsiteY8" fmla="*/ 616779 h 1101364"/>
              <a:gd name="connsiteX9" fmla="*/ 1443338 w 1443762"/>
              <a:gd name="connsiteY9" fmla="*/ 639302 h 1101364"/>
              <a:gd name="connsiteX10" fmla="*/ 456867 w 1443762"/>
              <a:gd name="connsiteY10" fmla="*/ 486151 h 1101364"/>
              <a:gd name="connsiteX11" fmla="*/ 105521 w 1443762"/>
              <a:gd name="connsiteY11" fmla="*/ 220389 h 1101364"/>
              <a:gd name="connsiteX12" fmla="*/ 10928 w 1443762"/>
              <a:gd name="connsiteY12" fmla="*/ 161832 h 1101364"/>
              <a:gd name="connsiteX13" fmla="*/ 290203 w 1443762"/>
              <a:gd name="connsiteY13" fmla="*/ 256425 h 1101364"/>
              <a:gd name="connsiteX14" fmla="*/ 1919 w 1443762"/>
              <a:gd name="connsiteY14" fmla="*/ 4177 h 110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3762" h="1101364">
                <a:moveTo>
                  <a:pt x="1919" y="4177"/>
                </a:moveTo>
                <a:cubicBezTo>
                  <a:pt x="31198" y="44717"/>
                  <a:pt x="460621" y="414831"/>
                  <a:pt x="465876" y="499664"/>
                </a:cubicBezTo>
                <a:cubicBezTo>
                  <a:pt x="471131" y="584498"/>
                  <a:pt x="-1834" y="526691"/>
                  <a:pt x="33451" y="513178"/>
                </a:cubicBezTo>
                <a:cubicBezTo>
                  <a:pt x="68736" y="499665"/>
                  <a:pt x="619027" y="415581"/>
                  <a:pt x="677584" y="418584"/>
                </a:cubicBezTo>
                <a:cubicBezTo>
                  <a:pt x="736142" y="421587"/>
                  <a:pt x="383295" y="495910"/>
                  <a:pt x="384796" y="531195"/>
                </a:cubicBezTo>
                <a:cubicBezTo>
                  <a:pt x="386297" y="566480"/>
                  <a:pt x="646804" y="585249"/>
                  <a:pt x="686593" y="630293"/>
                </a:cubicBezTo>
                <a:cubicBezTo>
                  <a:pt x="726382" y="675337"/>
                  <a:pt x="612270" y="723384"/>
                  <a:pt x="623531" y="801461"/>
                </a:cubicBezTo>
                <a:cubicBezTo>
                  <a:pt x="634792" y="879538"/>
                  <a:pt x="760917" y="1129534"/>
                  <a:pt x="754160" y="1098754"/>
                </a:cubicBezTo>
                <a:cubicBezTo>
                  <a:pt x="747403" y="1067974"/>
                  <a:pt x="468128" y="693354"/>
                  <a:pt x="582991" y="616779"/>
                </a:cubicBezTo>
                <a:cubicBezTo>
                  <a:pt x="697854" y="540204"/>
                  <a:pt x="1464359" y="661073"/>
                  <a:pt x="1443338" y="639302"/>
                </a:cubicBezTo>
                <a:cubicBezTo>
                  <a:pt x="1422317" y="617531"/>
                  <a:pt x="679837" y="555970"/>
                  <a:pt x="456867" y="486151"/>
                </a:cubicBezTo>
                <a:cubicBezTo>
                  <a:pt x="233898" y="416332"/>
                  <a:pt x="179844" y="274442"/>
                  <a:pt x="105521" y="220389"/>
                </a:cubicBezTo>
                <a:cubicBezTo>
                  <a:pt x="31198" y="166336"/>
                  <a:pt x="-19852" y="155826"/>
                  <a:pt x="10928" y="161832"/>
                </a:cubicBezTo>
                <a:cubicBezTo>
                  <a:pt x="41708" y="167838"/>
                  <a:pt x="292455" y="281950"/>
                  <a:pt x="290203" y="256425"/>
                </a:cubicBezTo>
                <a:cubicBezTo>
                  <a:pt x="287951" y="230900"/>
                  <a:pt x="-27360" y="-36363"/>
                  <a:pt x="1919" y="4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F650AE06-731C-B151-97CF-4CDFBAD4F486}"/>
              </a:ext>
            </a:extLst>
          </p:cNvPr>
          <p:cNvSpPr/>
          <p:nvPr/>
        </p:nvSpPr>
        <p:spPr>
          <a:xfrm>
            <a:off x="4912435" y="2411171"/>
            <a:ext cx="1609405" cy="1332734"/>
          </a:xfrm>
          <a:custGeom>
            <a:avLst/>
            <a:gdLst>
              <a:gd name="connsiteX0" fmla="*/ 85015 w 1609405"/>
              <a:gd name="connsiteY0" fmla="*/ 297104 h 1332734"/>
              <a:gd name="connsiteX1" fmla="*/ 1412165 w 1609405"/>
              <a:gd name="connsiteY1" fmla="*/ 192329 h 1332734"/>
              <a:gd name="connsiteX2" fmla="*/ 1456615 w 1609405"/>
              <a:gd name="connsiteY2" fmla="*/ 236779 h 1332734"/>
              <a:gd name="connsiteX3" fmla="*/ 1529640 w 1609405"/>
              <a:gd name="connsiteY3" fmla="*/ 366954 h 1332734"/>
              <a:gd name="connsiteX4" fmla="*/ 1402640 w 1609405"/>
              <a:gd name="connsiteY4" fmla="*/ 563804 h 1332734"/>
              <a:gd name="connsiteX5" fmla="*/ 1316915 w 1609405"/>
              <a:gd name="connsiteY5" fmla="*/ 792404 h 1332734"/>
              <a:gd name="connsiteX6" fmla="*/ 1609015 w 1609405"/>
              <a:gd name="connsiteY6" fmla="*/ 1332154 h 1332734"/>
              <a:gd name="connsiteX7" fmla="*/ 1377240 w 1609405"/>
              <a:gd name="connsiteY7" fmla="*/ 890829 h 1332734"/>
              <a:gd name="connsiteX8" fmla="*/ 1278815 w 1609405"/>
              <a:gd name="connsiteY8" fmla="*/ 601904 h 1332734"/>
              <a:gd name="connsiteX9" fmla="*/ 1535990 w 1609405"/>
              <a:gd name="connsiteY9" fmla="*/ 312979 h 1332734"/>
              <a:gd name="connsiteX10" fmla="*/ 1523290 w 1609405"/>
              <a:gd name="connsiteY10" fmla="*/ 116129 h 1332734"/>
              <a:gd name="connsiteX11" fmla="*/ 1250240 w 1609405"/>
              <a:gd name="connsiteY11" fmla="*/ 74854 h 1332734"/>
              <a:gd name="connsiteX12" fmla="*/ 1047040 w 1609405"/>
              <a:gd name="connsiteY12" fmla="*/ 1829 h 1332734"/>
              <a:gd name="connsiteX13" fmla="*/ 1548690 w 1609405"/>
              <a:gd name="connsiteY13" fmla="*/ 157404 h 1332734"/>
              <a:gd name="connsiteX14" fmla="*/ 1148640 w 1609405"/>
              <a:gd name="connsiteY14" fmla="*/ 179629 h 1332734"/>
              <a:gd name="connsiteX15" fmla="*/ 291390 w 1609405"/>
              <a:gd name="connsiteY15" fmla="*/ 236779 h 1332734"/>
              <a:gd name="connsiteX16" fmla="*/ 170740 w 1609405"/>
              <a:gd name="connsiteY16" fmla="*/ 433629 h 1332734"/>
              <a:gd name="connsiteX17" fmla="*/ 227890 w 1609405"/>
              <a:gd name="connsiteY17" fmla="*/ 605079 h 1332734"/>
              <a:gd name="connsiteX18" fmla="*/ 142165 w 1609405"/>
              <a:gd name="connsiteY18" fmla="*/ 328854 h 1332734"/>
              <a:gd name="connsiteX19" fmla="*/ 85015 w 1609405"/>
              <a:gd name="connsiteY19" fmla="*/ 297104 h 13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09405" h="1332734">
                <a:moveTo>
                  <a:pt x="85015" y="297104"/>
                </a:moveTo>
                <a:cubicBezTo>
                  <a:pt x="296682" y="274350"/>
                  <a:pt x="1183565" y="202383"/>
                  <a:pt x="1412165" y="192329"/>
                </a:cubicBezTo>
                <a:cubicBezTo>
                  <a:pt x="1640765" y="182275"/>
                  <a:pt x="1437036" y="207675"/>
                  <a:pt x="1456615" y="236779"/>
                </a:cubicBezTo>
                <a:cubicBezTo>
                  <a:pt x="1476194" y="265883"/>
                  <a:pt x="1538636" y="312450"/>
                  <a:pt x="1529640" y="366954"/>
                </a:cubicBezTo>
                <a:cubicBezTo>
                  <a:pt x="1520644" y="421458"/>
                  <a:pt x="1438094" y="492896"/>
                  <a:pt x="1402640" y="563804"/>
                </a:cubicBezTo>
                <a:cubicBezTo>
                  <a:pt x="1367186" y="634712"/>
                  <a:pt x="1282519" y="664346"/>
                  <a:pt x="1316915" y="792404"/>
                </a:cubicBezTo>
                <a:cubicBezTo>
                  <a:pt x="1351311" y="920462"/>
                  <a:pt x="1598961" y="1315750"/>
                  <a:pt x="1609015" y="1332154"/>
                </a:cubicBezTo>
                <a:cubicBezTo>
                  <a:pt x="1619069" y="1348558"/>
                  <a:pt x="1432273" y="1012537"/>
                  <a:pt x="1377240" y="890829"/>
                </a:cubicBezTo>
                <a:cubicBezTo>
                  <a:pt x="1322207" y="769121"/>
                  <a:pt x="1252357" y="698212"/>
                  <a:pt x="1278815" y="601904"/>
                </a:cubicBezTo>
                <a:cubicBezTo>
                  <a:pt x="1305273" y="505596"/>
                  <a:pt x="1495244" y="393941"/>
                  <a:pt x="1535990" y="312979"/>
                </a:cubicBezTo>
                <a:cubicBezTo>
                  <a:pt x="1576736" y="232017"/>
                  <a:pt x="1570915" y="155816"/>
                  <a:pt x="1523290" y="116129"/>
                </a:cubicBezTo>
                <a:cubicBezTo>
                  <a:pt x="1475665" y="76442"/>
                  <a:pt x="1329615" y="93904"/>
                  <a:pt x="1250240" y="74854"/>
                </a:cubicBezTo>
                <a:cubicBezTo>
                  <a:pt x="1170865" y="55804"/>
                  <a:pt x="997298" y="-11929"/>
                  <a:pt x="1047040" y="1829"/>
                </a:cubicBezTo>
                <a:cubicBezTo>
                  <a:pt x="1096782" y="15587"/>
                  <a:pt x="1531757" y="127771"/>
                  <a:pt x="1548690" y="157404"/>
                </a:cubicBezTo>
                <a:cubicBezTo>
                  <a:pt x="1565623" y="187037"/>
                  <a:pt x="1148640" y="179629"/>
                  <a:pt x="1148640" y="179629"/>
                </a:cubicBezTo>
                <a:cubicBezTo>
                  <a:pt x="939090" y="192858"/>
                  <a:pt x="454373" y="194446"/>
                  <a:pt x="291390" y="236779"/>
                </a:cubicBezTo>
                <a:cubicBezTo>
                  <a:pt x="128407" y="279112"/>
                  <a:pt x="181323" y="372246"/>
                  <a:pt x="170740" y="433629"/>
                </a:cubicBezTo>
                <a:cubicBezTo>
                  <a:pt x="160157" y="495012"/>
                  <a:pt x="232653" y="622542"/>
                  <a:pt x="227890" y="605079"/>
                </a:cubicBezTo>
                <a:cubicBezTo>
                  <a:pt x="223127" y="587616"/>
                  <a:pt x="163332" y="379125"/>
                  <a:pt x="142165" y="328854"/>
                </a:cubicBezTo>
                <a:cubicBezTo>
                  <a:pt x="120998" y="278583"/>
                  <a:pt x="-126652" y="319858"/>
                  <a:pt x="85015" y="297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49DB309-F5FF-E3E1-441A-42E2EED9BE72}"/>
              </a:ext>
            </a:extLst>
          </p:cNvPr>
          <p:cNvSpPr/>
          <p:nvPr/>
        </p:nvSpPr>
        <p:spPr>
          <a:xfrm>
            <a:off x="3128043" y="1895134"/>
            <a:ext cx="1244310" cy="927904"/>
          </a:xfrm>
          <a:custGeom>
            <a:avLst/>
            <a:gdLst>
              <a:gd name="connsiteX0" fmla="*/ 45197 w 1244310"/>
              <a:gd name="connsiteY0" fmla="*/ 223377 h 927904"/>
              <a:gd name="connsiteX1" fmla="*/ 1199513 w 1244310"/>
              <a:gd name="connsiteY1" fmla="*/ 458767 h 927904"/>
              <a:gd name="connsiteX2" fmla="*/ 1004864 w 1244310"/>
              <a:gd name="connsiteY2" fmla="*/ 526668 h 927904"/>
              <a:gd name="connsiteX3" fmla="*/ 973177 w 1244310"/>
              <a:gd name="connsiteY3" fmla="*/ 915967 h 927904"/>
              <a:gd name="connsiteX4" fmla="*/ 936963 w 1244310"/>
              <a:gd name="connsiteY4" fmla="*/ 834486 h 927904"/>
              <a:gd name="connsiteX5" fmla="*/ 420915 w 1244310"/>
              <a:gd name="connsiteY5" fmla="*/ 902387 h 927904"/>
              <a:gd name="connsiteX6" fmla="*/ 837375 w 1244310"/>
              <a:gd name="connsiteY6" fmla="*/ 807325 h 927904"/>
              <a:gd name="connsiteX7" fmla="*/ 801161 w 1244310"/>
              <a:gd name="connsiteY7" fmla="*/ 576462 h 927904"/>
              <a:gd name="connsiteX8" fmla="*/ 941490 w 1244310"/>
              <a:gd name="connsiteY8" fmla="*/ 906914 h 927904"/>
              <a:gd name="connsiteX9" fmla="*/ 1059185 w 1244310"/>
              <a:gd name="connsiteY9" fmla="*/ 458767 h 927904"/>
              <a:gd name="connsiteX10" fmla="*/ 647252 w 1244310"/>
              <a:gd name="connsiteY10" fmla="*/ 322965 h 927904"/>
              <a:gd name="connsiteX11" fmla="*/ 230793 w 1244310"/>
              <a:gd name="connsiteY11" fmla="*/ 236957 h 927904"/>
              <a:gd name="connsiteX12" fmla="*/ 357541 w 1244310"/>
              <a:gd name="connsiteY12" fmla="*/ 1567 h 927904"/>
              <a:gd name="connsiteX13" fmla="*/ 244373 w 1244310"/>
              <a:gd name="connsiteY13" fmla="*/ 137369 h 927904"/>
              <a:gd name="connsiteX14" fmla="*/ 45197 w 1244310"/>
              <a:gd name="connsiteY14" fmla="*/ 223377 h 92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4310" h="927904">
                <a:moveTo>
                  <a:pt x="45197" y="223377"/>
                </a:moveTo>
                <a:cubicBezTo>
                  <a:pt x="204387" y="276943"/>
                  <a:pt x="1039569" y="408219"/>
                  <a:pt x="1199513" y="458767"/>
                </a:cubicBezTo>
                <a:cubicBezTo>
                  <a:pt x="1359457" y="509315"/>
                  <a:pt x="1042587" y="450468"/>
                  <a:pt x="1004864" y="526668"/>
                </a:cubicBezTo>
                <a:cubicBezTo>
                  <a:pt x="967141" y="602868"/>
                  <a:pt x="984494" y="864664"/>
                  <a:pt x="973177" y="915967"/>
                </a:cubicBezTo>
                <a:cubicBezTo>
                  <a:pt x="961860" y="967270"/>
                  <a:pt x="1029007" y="836749"/>
                  <a:pt x="936963" y="834486"/>
                </a:cubicBezTo>
                <a:cubicBezTo>
                  <a:pt x="844919" y="832223"/>
                  <a:pt x="437513" y="906914"/>
                  <a:pt x="420915" y="902387"/>
                </a:cubicBezTo>
                <a:cubicBezTo>
                  <a:pt x="404317" y="897860"/>
                  <a:pt x="774001" y="861646"/>
                  <a:pt x="837375" y="807325"/>
                </a:cubicBezTo>
                <a:cubicBezTo>
                  <a:pt x="900749" y="753004"/>
                  <a:pt x="783808" y="559864"/>
                  <a:pt x="801161" y="576462"/>
                </a:cubicBezTo>
                <a:cubicBezTo>
                  <a:pt x="818514" y="593060"/>
                  <a:pt x="898486" y="926530"/>
                  <a:pt x="941490" y="906914"/>
                </a:cubicBezTo>
                <a:cubicBezTo>
                  <a:pt x="984494" y="887298"/>
                  <a:pt x="1108225" y="556092"/>
                  <a:pt x="1059185" y="458767"/>
                </a:cubicBezTo>
                <a:cubicBezTo>
                  <a:pt x="1010145" y="361442"/>
                  <a:pt x="785317" y="359933"/>
                  <a:pt x="647252" y="322965"/>
                </a:cubicBezTo>
                <a:cubicBezTo>
                  <a:pt x="509187" y="285997"/>
                  <a:pt x="279078" y="290523"/>
                  <a:pt x="230793" y="236957"/>
                </a:cubicBezTo>
                <a:cubicBezTo>
                  <a:pt x="182508" y="183391"/>
                  <a:pt x="355278" y="18165"/>
                  <a:pt x="357541" y="1567"/>
                </a:cubicBezTo>
                <a:cubicBezTo>
                  <a:pt x="359804" y="-15031"/>
                  <a:pt x="294167" y="104928"/>
                  <a:pt x="244373" y="137369"/>
                </a:cubicBezTo>
                <a:cubicBezTo>
                  <a:pt x="194579" y="169810"/>
                  <a:pt x="-113993" y="169811"/>
                  <a:pt x="45197" y="223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944E605-6131-0C77-BB84-9088369A2D43}"/>
              </a:ext>
            </a:extLst>
          </p:cNvPr>
          <p:cNvSpPr/>
          <p:nvPr/>
        </p:nvSpPr>
        <p:spPr>
          <a:xfrm>
            <a:off x="2556943" y="1973573"/>
            <a:ext cx="793258" cy="1898130"/>
          </a:xfrm>
          <a:custGeom>
            <a:avLst/>
            <a:gdLst>
              <a:gd name="connsiteX0" fmla="*/ 792839 w 793258"/>
              <a:gd name="connsiteY0" fmla="*/ 82 h 1898130"/>
              <a:gd name="connsiteX1" fmla="*/ 462388 w 793258"/>
              <a:gd name="connsiteY1" fmla="*/ 479916 h 1898130"/>
              <a:gd name="connsiteX2" fmla="*/ 444281 w 793258"/>
              <a:gd name="connsiteY2" fmla="*/ 873742 h 1898130"/>
              <a:gd name="connsiteX3" fmla="*/ 412594 w 793258"/>
              <a:gd name="connsiteY3" fmla="*/ 706253 h 1898130"/>
              <a:gd name="connsiteX4" fmla="*/ 213417 w 793258"/>
              <a:gd name="connsiteY4" fmla="*/ 1267568 h 1898130"/>
              <a:gd name="connsiteX5" fmla="*/ 661 w 793258"/>
              <a:gd name="connsiteY5" fmla="*/ 1896783 h 1898130"/>
              <a:gd name="connsiteX6" fmla="*/ 285845 w 793258"/>
              <a:gd name="connsiteY6" fmla="*/ 1091025 h 1898130"/>
              <a:gd name="connsiteX7" fmla="*/ 475968 w 793258"/>
              <a:gd name="connsiteY7" fmla="*/ 357694 h 1898130"/>
              <a:gd name="connsiteX8" fmla="*/ 340166 w 793258"/>
              <a:gd name="connsiteY8" fmla="*/ 647405 h 1898130"/>
              <a:gd name="connsiteX9" fmla="*/ 507655 w 793258"/>
              <a:gd name="connsiteY9" fmla="*/ 203785 h 1898130"/>
              <a:gd name="connsiteX10" fmla="*/ 385433 w 793258"/>
              <a:gd name="connsiteY10" fmla="*/ 439176 h 1898130"/>
              <a:gd name="connsiteX11" fmla="*/ 792839 w 793258"/>
              <a:gd name="connsiteY11" fmla="*/ 82 h 189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258" h="1898130">
                <a:moveTo>
                  <a:pt x="792839" y="82"/>
                </a:moveTo>
                <a:cubicBezTo>
                  <a:pt x="805665" y="6872"/>
                  <a:pt x="520481" y="334306"/>
                  <a:pt x="462388" y="479916"/>
                </a:cubicBezTo>
                <a:cubicBezTo>
                  <a:pt x="404295" y="625526"/>
                  <a:pt x="452580" y="836019"/>
                  <a:pt x="444281" y="873742"/>
                </a:cubicBezTo>
                <a:cubicBezTo>
                  <a:pt x="435982" y="911465"/>
                  <a:pt x="451071" y="640616"/>
                  <a:pt x="412594" y="706253"/>
                </a:cubicBezTo>
                <a:cubicBezTo>
                  <a:pt x="374117" y="771890"/>
                  <a:pt x="282072" y="1069146"/>
                  <a:pt x="213417" y="1267568"/>
                </a:cubicBezTo>
                <a:cubicBezTo>
                  <a:pt x="144762" y="1465990"/>
                  <a:pt x="-11410" y="1926207"/>
                  <a:pt x="661" y="1896783"/>
                </a:cubicBezTo>
                <a:cubicBezTo>
                  <a:pt x="12732" y="1867359"/>
                  <a:pt x="206627" y="1347540"/>
                  <a:pt x="285845" y="1091025"/>
                </a:cubicBezTo>
                <a:cubicBezTo>
                  <a:pt x="365063" y="834510"/>
                  <a:pt x="466914" y="431631"/>
                  <a:pt x="475968" y="357694"/>
                </a:cubicBezTo>
                <a:cubicBezTo>
                  <a:pt x="485021" y="283757"/>
                  <a:pt x="334885" y="673057"/>
                  <a:pt x="340166" y="647405"/>
                </a:cubicBezTo>
                <a:cubicBezTo>
                  <a:pt x="345447" y="621753"/>
                  <a:pt x="500110" y="238490"/>
                  <a:pt x="507655" y="203785"/>
                </a:cubicBezTo>
                <a:cubicBezTo>
                  <a:pt x="515200" y="169080"/>
                  <a:pt x="331112" y="470109"/>
                  <a:pt x="385433" y="439176"/>
                </a:cubicBezTo>
                <a:cubicBezTo>
                  <a:pt x="439754" y="408243"/>
                  <a:pt x="780013" y="-6708"/>
                  <a:pt x="79283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3CCA08-AF4B-DBB7-8C13-FCF60BB94A48}"/>
              </a:ext>
            </a:extLst>
          </p:cNvPr>
          <p:cNvSpPr/>
          <p:nvPr/>
        </p:nvSpPr>
        <p:spPr>
          <a:xfrm>
            <a:off x="2335794" y="3019304"/>
            <a:ext cx="280804" cy="1729293"/>
          </a:xfrm>
          <a:custGeom>
            <a:avLst/>
            <a:gdLst>
              <a:gd name="connsiteX0" fmla="*/ 280657 w 280804"/>
              <a:gd name="connsiteY0" fmla="*/ 27 h 1729293"/>
              <a:gd name="connsiteX1" fmla="*/ 90535 w 280804"/>
              <a:gd name="connsiteY1" fmla="*/ 873686 h 1729293"/>
              <a:gd name="connsiteX2" fmla="*/ 190123 w 280804"/>
              <a:gd name="connsiteY2" fmla="*/ 1145290 h 1729293"/>
              <a:gd name="connsiteX3" fmla="*/ 36214 w 280804"/>
              <a:gd name="connsiteY3" fmla="*/ 914427 h 1729293"/>
              <a:gd name="connsiteX4" fmla="*/ 113168 w 280804"/>
              <a:gd name="connsiteY4" fmla="*/ 1380680 h 1729293"/>
              <a:gd name="connsiteX5" fmla="*/ 72428 w 280804"/>
              <a:gd name="connsiteY5" fmla="*/ 1724712 h 1729293"/>
              <a:gd name="connsiteX6" fmla="*/ 54321 w 280804"/>
              <a:gd name="connsiteY6" fmla="*/ 1131710 h 1729293"/>
              <a:gd name="connsiteX7" fmla="*/ 0 w 280804"/>
              <a:gd name="connsiteY7" fmla="*/ 593029 h 1729293"/>
              <a:gd name="connsiteX8" fmla="*/ 54321 w 280804"/>
              <a:gd name="connsiteY8" fmla="*/ 841999 h 1729293"/>
              <a:gd name="connsiteX9" fmla="*/ 280657 w 280804"/>
              <a:gd name="connsiteY9" fmla="*/ 27 h 17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804" h="1729293">
                <a:moveTo>
                  <a:pt x="280657" y="27"/>
                </a:moveTo>
                <a:cubicBezTo>
                  <a:pt x="286693" y="5308"/>
                  <a:pt x="105624" y="682809"/>
                  <a:pt x="90535" y="873686"/>
                </a:cubicBezTo>
                <a:cubicBezTo>
                  <a:pt x="75446" y="1064563"/>
                  <a:pt x="199176" y="1138500"/>
                  <a:pt x="190123" y="1145290"/>
                </a:cubicBezTo>
                <a:cubicBezTo>
                  <a:pt x="181070" y="1152080"/>
                  <a:pt x="49040" y="875195"/>
                  <a:pt x="36214" y="914427"/>
                </a:cubicBezTo>
                <a:cubicBezTo>
                  <a:pt x="23388" y="953659"/>
                  <a:pt x="107132" y="1245633"/>
                  <a:pt x="113168" y="1380680"/>
                </a:cubicBezTo>
                <a:cubicBezTo>
                  <a:pt x="119204" y="1515727"/>
                  <a:pt x="82236" y="1766207"/>
                  <a:pt x="72428" y="1724712"/>
                </a:cubicBezTo>
                <a:cubicBezTo>
                  <a:pt x="62620" y="1683217"/>
                  <a:pt x="66392" y="1320324"/>
                  <a:pt x="54321" y="1131710"/>
                </a:cubicBezTo>
                <a:cubicBezTo>
                  <a:pt x="42250" y="943096"/>
                  <a:pt x="0" y="641314"/>
                  <a:pt x="0" y="593029"/>
                </a:cubicBezTo>
                <a:cubicBezTo>
                  <a:pt x="0" y="544744"/>
                  <a:pt x="6036" y="945359"/>
                  <a:pt x="54321" y="841999"/>
                </a:cubicBezTo>
                <a:cubicBezTo>
                  <a:pt x="102606" y="738639"/>
                  <a:pt x="274621" y="-5254"/>
                  <a:pt x="28065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AE192B8-E5E5-24CD-2260-44D75AF32EBF}"/>
              </a:ext>
            </a:extLst>
          </p:cNvPr>
          <p:cNvSpPr/>
          <p:nvPr/>
        </p:nvSpPr>
        <p:spPr>
          <a:xfrm>
            <a:off x="2205440" y="4094839"/>
            <a:ext cx="410577" cy="74594"/>
          </a:xfrm>
          <a:custGeom>
            <a:avLst/>
            <a:gdLst>
              <a:gd name="connsiteX0" fmla="*/ 1185 w 410577"/>
              <a:gd name="connsiteY0" fmla="*/ 911 h 74594"/>
              <a:gd name="connsiteX1" fmla="*/ 372660 w 410577"/>
              <a:gd name="connsiteY1" fmla="*/ 32661 h 74594"/>
              <a:gd name="connsiteX2" fmla="*/ 385360 w 410577"/>
              <a:gd name="connsiteY2" fmla="*/ 58061 h 74594"/>
              <a:gd name="connsiteX3" fmla="*/ 258360 w 410577"/>
              <a:gd name="connsiteY3" fmla="*/ 70761 h 74594"/>
              <a:gd name="connsiteX4" fmla="*/ 1185 w 410577"/>
              <a:gd name="connsiteY4" fmla="*/ 911 h 7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577" h="74594">
                <a:moveTo>
                  <a:pt x="1185" y="911"/>
                </a:moveTo>
                <a:cubicBezTo>
                  <a:pt x="20235" y="-5439"/>
                  <a:pt x="308631" y="23136"/>
                  <a:pt x="372660" y="32661"/>
                </a:cubicBezTo>
                <a:cubicBezTo>
                  <a:pt x="436689" y="42186"/>
                  <a:pt x="404410" y="51711"/>
                  <a:pt x="385360" y="58061"/>
                </a:cubicBezTo>
                <a:cubicBezTo>
                  <a:pt x="366310" y="64411"/>
                  <a:pt x="318685" y="82403"/>
                  <a:pt x="258360" y="70761"/>
                </a:cubicBezTo>
                <a:cubicBezTo>
                  <a:pt x="198035" y="59119"/>
                  <a:pt x="-17865" y="7261"/>
                  <a:pt x="1185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7146EA67-F459-EB7B-E210-CAF11F739560}"/>
              </a:ext>
            </a:extLst>
          </p:cNvPr>
          <p:cNvSpPr/>
          <p:nvPr/>
        </p:nvSpPr>
        <p:spPr>
          <a:xfrm>
            <a:off x="2125570" y="4113473"/>
            <a:ext cx="474870" cy="140796"/>
          </a:xfrm>
          <a:custGeom>
            <a:avLst/>
            <a:gdLst>
              <a:gd name="connsiteX0" fmla="*/ 1680 w 474870"/>
              <a:gd name="connsiteY0" fmla="*/ 1327 h 140796"/>
              <a:gd name="connsiteX1" fmla="*/ 360455 w 474870"/>
              <a:gd name="connsiteY1" fmla="*/ 131502 h 140796"/>
              <a:gd name="connsiteX2" fmla="*/ 474755 w 474870"/>
              <a:gd name="connsiteY2" fmla="*/ 128327 h 140796"/>
              <a:gd name="connsiteX3" fmla="*/ 379505 w 474870"/>
              <a:gd name="connsiteY3" fmla="*/ 112452 h 140796"/>
              <a:gd name="connsiteX4" fmla="*/ 262030 w 474870"/>
              <a:gd name="connsiteY4" fmla="*/ 83877 h 140796"/>
              <a:gd name="connsiteX5" fmla="*/ 227105 w 474870"/>
              <a:gd name="connsiteY5" fmla="*/ 64827 h 140796"/>
              <a:gd name="connsiteX6" fmla="*/ 1680 w 474870"/>
              <a:gd name="connsiteY6" fmla="*/ 1327 h 14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870" h="140796">
                <a:moveTo>
                  <a:pt x="1680" y="1327"/>
                </a:moveTo>
                <a:cubicBezTo>
                  <a:pt x="23905" y="12439"/>
                  <a:pt x="281609" y="110335"/>
                  <a:pt x="360455" y="131502"/>
                </a:cubicBezTo>
                <a:cubicBezTo>
                  <a:pt x="439301" y="152669"/>
                  <a:pt x="471580" y="131502"/>
                  <a:pt x="474755" y="128327"/>
                </a:cubicBezTo>
                <a:cubicBezTo>
                  <a:pt x="477930" y="125152"/>
                  <a:pt x="414959" y="119860"/>
                  <a:pt x="379505" y="112452"/>
                </a:cubicBezTo>
                <a:cubicBezTo>
                  <a:pt x="344051" y="105044"/>
                  <a:pt x="287430" y="91814"/>
                  <a:pt x="262030" y="83877"/>
                </a:cubicBezTo>
                <a:cubicBezTo>
                  <a:pt x="236630" y="75940"/>
                  <a:pt x="269968" y="77527"/>
                  <a:pt x="227105" y="64827"/>
                </a:cubicBezTo>
                <a:cubicBezTo>
                  <a:pt x="184243" y="52127"/>
                  <a:pt x="-20545" y="-9785"/>
                  <a:pt x="1680" y="1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1C499D43-3172-BDD7-7C70-2041245AF269}"/>
              </a:ext>
            </a:extLst>
          </p:cNvPr>
          <p:cNvSpPr/>
          <p:nvPr/>
        </p:nvSpPr>
        <p:spPr>
          <a:xfrm>
            <a:off x="2517775" y="4074180"/>
            <a:ext cx="180994" cy="266508"/>
          </a:xfrm>
          <a:custGeom>
            <a:avLst/>
            <a:gdLst>
              <a:gd name="connsiteX0" fmla="*/ 0 w 180994"/>
              <a:gd name="connsiteY0" fmla="*/ 2520 h 266508"/>
              <a:gd name="connsiteX1" fmla="*/ 101600 w 180994"/>
              <a:gd name="connsiteY1" fmla="*/ 154920 h 266508"/>
              <a:gd name="connsiteX2" fmla="*/ 22225 w 180994"/>
              <a:gd name="connsiteY2" fmla="*/ 205720 h 266508"/>
              <a:gd name="connsiteX3" fmla="*/ 130175 w 180994"/>
              <a:gd name="connsiteY3" fmla="*/ 193020 h 266508"/>
              <a:gd name="connsiteX4" fmla="*/ 130175 w 180994"/>
              <a:gd name="connsiteY4" fmla="*/ 262870 h 266508"/>
              <a:gd name="connsiteX5" fmla="*/ 180975 w 180994"/>
              <a:gd name="connsiteY5" fmla="*/ 62845 h 266508"/>
              <a:gd name="connsiteX6" fmla="*/ 136525 w 180994"/>
              <a:gd name="connsiteY6" fmla="*/ 186670 h 266508"/>
              <a:gd name="connsiteX7" fmla="*/ 155575 w 180994"/>
              <a:gd name="connsiteY7" fmla="*/ 97770 h 266508"/>
              <a:gd name="connsiteX8" fmla="*/ 136525 w 180994"/>
              <a:gd name="connsiteY8" fmla="*/ 123170 h 266508"/>
              <a:gd name="connsiteX9" fmla="*/ 123825 w 180994"/>
              <a:gd name="connsiteY9" fmla="*/ 199370 h 266508"/>
              <a:gd name="connsiteX10" fmla="*/ 101600 w 180994"/>
              <a:gd name="connsiteY10" fmla="*/ 69195 h 266508"/>
              <a:gd name="connsiteX11" fmla="*/ 0 w 180994"/>
              <a:gd name="connsiteY11" fmla="*/ 2520 h 26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0994" h="266508">
                <a:moveTo>
                  <a:pt x="0" y="2520"/>
                </a:moveTo>
                <a:cubicBezTo>
                  <a:pt x="0" y="16807"/>
                  <a:pt x="97896" y="121053"/>
                  <a:pt x="101600" y="154920"/>
                </a:cubicBezTo>
                <a:cubicBezTo>
                  <a:pt x="105304" y="188787"/>
                  <a:pt x="17463" y="199370"/>
                  <a:pt x="22225" y="205720"/>
                </a:cubicBezTo>
                <a:cubicBezTo>
                  <a:pt x="26987" y="212070"/>
                  <a:pt x="112183" y="183495"/>
                  <a:pt x="130175" y="193020"/>
                </a:cubicBezTo>
                <a:cubicBezTo>
                  <a:pt x="148167" y="202545"/>
                  <a:pt x="121708" y="284566"/>
                  <a:pt x="130175" y="262870"/>
                </a:cubicBezTo>
                <a:cubicBezTo>
                  <a:pt x="138642" y="241174"/>
                  <a:pt x="179917" y="75545"/>
                  <a:pt x="180975" y="62845"/>
                </a:cubicBezTo>
                <a:cubicBezTo>
                  <a:pt x="182033" y="50145"/>
                  <a:pt x="140758" y="180849"/>
                  <a:pt x="136525" y="186670"/>
                </a:cubicBezTo>
                <a:cubicBezTo>
                  <a:pt x="132292" y="192491"/>
                  <a:pt x="155575" y="108353"/>
                  <a:pt x="155575" y="97770"/>
                </a:cubicBezTo>
                <a:cubicBezTo>
                  <a:pt x="155575" y="87187"/>
                  <a:pt x="141817" y="106237"/>
                  <a:pt x="136525" y="123170"/>
                </a:cubicBezTo>
                <a:cubicBezTo>
                  <a:pt x="131233" y="140103"/>
                  <a:pt x="129646" y="208366"/>
                  <a:pt x="123825" y="199370"/>
                </a:cubicBezTo>
                <a:cubicBezTo>
                  <a:pt x="118004" y="190374"/>
                  <a:pt x="124354" y="100416"/>
                  <a:pt x="101600" y="69195"/>
                </a:cubicBezTo>
                <a:cubicBezTo>
                  <a:pt x="78846" y="37974"/>
                  <a:pt x="0" y="-11767"/>
                  <a:pt x="0" y="2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A92C2918-875B-062D-05C7-FFD08C669AEC}"/>
              </a:ext>
            </a:extLst>
          </p:cNvPr>
          <p:cNvSpPr/>
          <p:nvPr/>
        </p:nvSpPr>
        <p:spPr>
          <a:xfrm>
            <a:off x="2573433" y="4073508"/>
            <a:ext cx="1325610" cy="69992"/>
          </a:xfrm>
          <a:custGeom>
            <a:avLst/>
            <a:gdLst>
              <a:gd name="connsiteX0" fmla="*/ 99917 w 1325610"/>
              <a:gd name="connsiteY0" fmla="*/ 60342 h 69992"/>
              <a:gd name="connsiteX1" fmla="*/ 1027017 w 1325610"/>
              <a:gd name="connsiteY1" fmla="*/ 41292 h 69992"/>
              <a:gd name="connsiteX2" fmla="*/ 963517 w 1325610"/>
              <a:gd name="connsiteY2" fmla="*/ 50817 h 69992"/>
              <a:gd name="connsiteX3" fmla="*/ 1325467 w 1325610"/>
              <a:gd name="connsiteY3" fmla="*/ 53992 h 69992"/>
              <a:gd name="connsiteX4" fmla="*/ 1001617 w 1325610"/>
              <a:gd name="connsiteY4" fmla="*/ 63517 h 69992"/>
              <a:gd name="connsiteX5" fmla="*/ 582517 w 1325610"/>
              <a:gd name="connsiteY5" fmla="*/ 17 h 69992"/>
              <a:gd name="connsiteX6" fmla="*/ 255492 w 1325610"/>
              <a:gd name="connsiteY6" fmla="*/ 57167 h 69992"/>
              <a:gd name="connsiteX7" fmla="*/ 45942 w 1325610"/>
              <a:gd name="connsiteY7" fmla="*/ 69867 h 69992"/>
              <a:gd name="connsiteX8" fmla="*/ 99917 w 1325610"/>
              <a:gd name="connsiteY8" fmla="*/ 60342 h 6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610" h="69992">
                <a:moveTo>
                  <a:pt x="99917" y="60342"/>
                </a:moveTo>
                <a:lnTo>
                  <a:pt x="1027017" y="41292"/>
                </a:lnTo>
                <a:cubicBezTo>
                  <a:pt x="1170950" y="39704"/>
                  <a:pt x="913775" y="48700"/>
                  <a:pt x="963517" y="50817"/>
                </a:cubicBezTo>
                <a:cubicBezTo>
                  <a:pt x="1013259" y="52934"/>
                  <a:pt x="1319117" y="51875"/>
                  <a:pt x="1325467" y="53992"/>
                </a:cubicBezTo>
                <a:cubicBezTo>
                  <a:pt x="1331817" y="56109"/>
                  <a:pt x="1125442" y="72513"/>
                  <a:pt x="1001617" y="63517"/>
                </a:cubicBezTo>
                <a:cubicBezTo>
                  <a:pt x="877792" y="54521"/>
                  <a:pt x="706871" y="1075"/>
                  <a:pt x="582517" y="17"/>
                </a:cubicBezTo>
                <a:cubicBezTo>
                  <a:pt x="458163" y="-1041"/>
                  <a:pt x="344921" y="45525"/>
                  <a:pt x="255492" y="57167"/>
                </a:cubicBezTo>
                <a:cubicBezTo>
                  <a:pt x="166063" y="68809"/>
                  <a:pt x="76104" y="68809"/>
                  <a:pt x="45942" y="69867"/>
                </a:cubicBezTo>
                <a:cubicBezTo>
                  <a:pt x="15780" y="70925"/>
                  <a:pt x="-63595" y="65104"/>
                  <a:pt x="99917" y="60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16D93C5-258C-D021-2BBA-0F6E32F23185}"/>
              </a:ext>
            </a:extLst>
          </p:cNvPr>
          <p:cNvSpPr/>
          <p:nvPr/>
        </p:nvSpPr>
        <p:spPr>
          <a:xfrm>
            <a:off x="2651055" y="4133101"/>
            <a:ext cx="321263" cy="986612"/>
          </a:xfrm>
          <a:custGeom>
            <a:avLst/>
            <a:gdLst>
              <a:gd name="connsiteX0" fmla="*/ 70 w 321263"/>
              <a:gd name="connsiteY0" fmla="*/ 749 h 986612"/>
              <a:gd name="connsiteX1" fmla="*/ 22295 w 321263"/>
              <a:gd name="connsiteY1" fmla="*/ 121399 h 986612"/>
              <a:gd name="connsiteX2" fmla="*/ 127070 w 321263"/>
              <a:gd name="connsiteY2" fmla="*/ 229349 h 986612"/>
              <a:gd name="connsiteX3" fmla="*/ 120720 w 321263"/>
              <a:gd name="connsiteY3" fmla="*/ 229349 h 986612"/>
              <a:gd name="connsiteX4" fmla="*/ 168345 w 321263"/>
              <a:gd name="connsiteY4" fmla="*/ 273799 h 986612"/>
              <a:gd name="connsiteX5" fmla="*/ 184220 w 321263"/>
              <a:gd name="connsiteY5" fmla="*/ 499224 h 986612"/>
              <a:gd name="connsiteX6" fmla="*/ 241370 w 321263"/>
              <a:gd name="connsiteY6" fmla="*/ 673849 h 986612"/>
              <a:gd name="connsiteX7" fmla="*/ 238195 w 321263"/>
              <a:gd name="connsiteY7" fmla="*/ 680199 h 986612"/>
              <a:gd name="connsiteX8" fmla="*/ 320745 w 321263"/>
              <a:gd name="connsiteY8" fmla="*/ 984999 h 986612"/>
              <a:gd name="connsiteX9" fmla="*/ 269945 w 321263"/>
              <a:gd name="connsiteY9" fmla="*/ 784974 h 986612"/>
              <a:gd name="connsiteX10" fmla="*/ 203270 w 321263"/>
              <a:gd name="connsiteY10" fmla="*/ 448424 h 986612"/>
              <a:gd name="connsiteX11" fmla="*/ 190570 w 321263"/>
              <a:gd name="connsiteY11" fmla="*/ 283324 h 986612"/>
              <a:gd name="connsiteX12" fmla="*/ 238195 w 321263"/>
              <a:gd name="connsiteY12" fmla="*/ 169024 h 986612"/>
              <a:gd name="connsiteX13" fmla="*/ 196920 w 321263"/>
              <a:gd name="connsiteY13" fmla="*/ 232524 h 986612"/>
              <a:gd name="connsiteX14" fmla="*/ 108020 w 321263"/>
              <a:gd name="connsiteY14" fmla="*/ 162674 h 986612"/>
              <a:gd name="connsiteX15" fmla="*/ 19120 w 321263"/>
              <a:gd name="connsiteY15" fmla="*/ 162674 h 986612"/>
              <a:gd name="connsiteX16" fmla="*/ 15945 w 321263"/>
              <a:gd name="connsiteY16" fmla="*/ 73774 h 986612"/>
              <a:gd name="connsiteX17" fmla="*/ 70 w 321263"/>
              <a:gd name="connsiteY17" fmla="*/ 749 h 9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1263" h="986612">
                <a:moveTo>
                  <a:pt x="70" y="749"/>
                </a:moveTo>
                <a:cubicBezTo>
                  <a:pt x="1128" y="8686"/>
                  <a:pt x="1128" y="83299"/>
                  <a:pt x="22295" y="121399"/>
                </a:cubicBezTo>
                <a:cubicBezTo>
                  <a:pt x="43462" y="159499"/>
                  <a:pt x="110666" y="211357"/>
                  <a:pt x="127070" y="229349"/>
                </a:cubicBezTo>
                <a:cubicBezTo>
                  <a:pt x="143474" y="247341"/>
                  <a:pt x="113841" y="221941"/>
                  <a:pt x="120720" y="229349"/>
                </a:cubicBezTo>
                <a:cubicBezTo>
                  <a:pt x="127599" y="236757"/>
                  <a:pt x="157762" y="228820"/>
                  <a:pt x="168345" y="273799"/>
                </a:cubicBezTo>
                <a:cubicBezTo>
                  <a:pt x="178928" y="318778"/>
                  <a:pt x="172049" y="432549"/>
                  <a:pt x="184220" y="499224"/>
                </a:cubicBezTo>
                <a:cubicBezTo>
                  <a:pt x="196391" y="565899"/>
                  <a:pt x="232374" y="643687"/>
                  <a:pt x="241370" y="673849"/>
                </a:cubicBezTo>
                <a:cubicBezTo>
                  <a:pt x="250366" y="704012"/>
                  <a:pt x="224966" y="628341"/>
                  <a:pt x="238195" y="680199"/>
                </a:cubicBezTo>
                <a:cubicBezTo>
                  <a:pt x="251424" y="732057"/>
                  <a:pt x="315453" y="967537"/>
                  <a:pt x="320745" y="984999"/>
                </a:cubicBezTo>
                <a:cubicBezTo>
                  <a:pt x="326037" y="1002461"/>
                  <a:pt x="289524" y="874403"/>
                  <a:pt x="269945" y="784974"/>
                </a:cubicBezTo>
                <a:cubicBezTo>
                  <a:pt x="250366" y="695545"/>
                  <a:pt x="216499" y="532032"/>
                  <a:pt x="203270" y="448424"/>
                </a:cubicBezTo>
                <a:cubicBezTo>
                  <a:pt x="190041" y="364816"/>
                  <a:pt x="184749" y="329891"/>
                  <a:pt x="190570" y="283324"/>
                </a:cubicBezTo>
                <a:cubicBezTo>
                  <a:pt x="196391" y="236757"/>
                  <a:pt x="237137" y="177491"/>
                  <a:pt x="238195" y="169024"/>
                </a:cubicBezTo>
                <a:cubicBezTo>
                  <a:pt x="239253" y="160557"/>
                  <a:pt x="218616" y="233582"/>
                  <a:pt x="196920" y="232524"/>
                </a:cubicBezTo>
                <a:cubicBezTo>
                  <a:pt x="175224" y="231466"/>
                  <a:pt x="137653" y="174316"/>
                  <a:pt x="108020" y="162674"/>
                </a:cubicBezTo>
                <a:cubicBezTo>
                  <a:pt x="78387" y="151032"/>
                  <a:pt x="34466" y="177491"/>
                  <a:pt x="19120" y="162674"/>
                </a:cubicBezTo>
                <a:cubicBezTo>
                  <a:pt x="3774" y="147857"/>
                  <a:pt x="21766" y="97587"/>
                  <a:pt x="15945" y="73774"/>
                </a:cubicBezTo>
                <a:cubicBezTo>
                  <a:pt x="10124" y="49961"/>
                  <a:pt x="-988" y="-7188"/>
                  <a:pt x="70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3E7B4200-2BEA-3068-E220-1AD4A6A7DA82}"/>
              </a:ext>
            </a:extLst>
          </p:cNvPr>
          <p:cNvSpPr/>
          <p:nvPr/>
        </p:nvSpPr>
        <p:spPr>
          <a:xfrm>
            <a:off x="2647451" y="4117068"/>
            <a:ext cx="532867" cy="124812"/>
          </a:xfrm>
          <a:custGeom>
            <a:avLst/>
            <a:gdLst>
              <a:gd name="connsiteX0" fmla="*/ 499 w 532867"/>
              <a:gd name="connsiteY0" fmla="*/ 73932 h 124812"/>
              <a:gd name="connsiteX1" fmla="*/ 181474 w 532867"/>
              <a:gd name="connsiteY1" fmla="*/ 73932 h 124812"/>
              <a:gd name="connsiteX2" fmla="*/ 184649 w 532867"/>
              <a:gd name="connsiteY2" fmla="*/ 124732 h 124812"/>
              <a:gd name="connsiteX3" fmla="*/ 264024 w 532867"/>
              <a:gd name="connsiteY3" fmla="*/ 83457 h 124812"/>
              <a:gd name="connsiteX4" fmla="*/ 530724 w 532867"/>
              <a:gd name="connsiteY4" fmla="*/ 907 h 124812"/>
              <a:gd name="connsiteX5" fmla="*/ 384674 w 532867"/>
              <a:gd name="connsiteY5" fmla="*/ 39007 h 124812"/>
              <a:gd name="connsiteX6" fmla="*/ 295774 w 532867"/>
              <a:gd name="connsiteY6" fmla="*/ 32657 h 124812"/>
              <a:gd name="connsiteX7" fmla="*/ 194174 w 532867"/>
              <a:gd name="connsiteY7" fmla="*/ 45357 h 124812"/>
              <a:gd name="connsiteX8" fmla="*/ 349749 w 532867"/>
              <a:gd name="connsiteY8" fmla="*/ 105682 h 124812"/>
              <a:gd name="connsiteX9" fmla="*/ 375149 w 532867"/>
              <a:gd name="connsiteY9" fmla="*/ 29482 h 124812"/>
              <a:gd name="connsiteX10" fmla="*/ 244974 w 532867"/>
              <a:gd name="connsiteY10" fmla="*/ 70757 h 124812"/>
              <a:gd name="connsiteX11" fmla="*/ 499 w 532867"/>
              <a:gd name="connsiteY11" fmla="*/ 73932 h 12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867" h="124812">
                <a:moveTo>
                  <a:pt x="499" y="73932"/>
                </a:moveTo>
                <a:cubicBezTo>
                  <a:pt x="-10084" y="74461"/>
                  <a:pt x="150782" y="65465"/>
                  <a:pt x="181474" y="73932"/>
                </a:cubicBezTo>
                <a:cubicBezTo>
                  <a:pt x="212166" y="82399"/>
                  <a:pt x="170891" y="123145"/>
                  <a:pt x="184649" y="124732"/>
                </a:cubicBezTo>
                <a:cubicBezTo>
                  <a:pt x="198407" y="126319"/>
                  <a:pt x="206345" y="104094"/>
                  <a:pt x="264024" y="83457"/>
                </a:cubicBezTo>
                <a:cubicBezTo>
                  <a:pt x="321703" y="62820"/>
                  <a:pt x="510616" y="8315"/>
                  <a:pt x="530724" y="907"/>
                </a:cubicBezTo>
                <a:cubicBezTo>
                  <a:pt x="550832" y="-6501"/>
                  <a:pt x="423832" y="33715"/>
                  <a:pt x="384674" y="39007"/>
                </a:cubicBezTo>
                <a:cubicBezTo>
                  <a:pt x="345516" y="44299"/>
                  <a:pt x="327524" y="31599"/>
                  <a:pt x="295774" y="32657"/>
                </a:cubicBezTo>
                <a:cubicBezTo>
                  <a:pt x="264024" y="33715"/>
                  <a:pt x="185178" y="33186"/>
                  <a:pt x="194174" y="45357"/>
                </a:cubicBezTo>
                <a:cubicBezTo>
                  <a:pt x="203170" y="57528"/>
                  <a:pt x="319587" y="108328"/>
                  <a:pt x="349749" y="105682"/>
                </a:cubicBezTo>
                <a:cubicBezTo>
                  <a:pt x="379911" y="103036"/>
                  <a:pt x="392611" y="35303"/>
                  <a:pt x="375149" y="29482"/>
                </a:cubicBezTo>
                <a:cubicBezTo>
                  <a:pt x="357687" y="23661"/>
                  <a:pt x="306886" y="63878"/>
                  <a:pt x="244974" y="70757"/>
                </a:cubicBezTo>
                <a:cubicBezTo>
                  <a:pt x="183062" y="77636"/>
                  <a:pt x="11082" y="73403"/>
                  <a:pt x="499" y="73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86877BF-9A31-FD32-8F88-81A90C472577}"/>
              </a:ext>
            </a:extLst>
          </p:cNvPr>
          <p:cNvSpPr/>
          <p:nvPr/>
        </p:nvSpPr>
        <p:spPr>
          <a:xfrm>
            <a:off x="2595825" y="4217264"/>
            <a:ext cx="308755" cy="215201"/>
          </a:xfrm>
          <a:custGeom>
            <a:avLst/>
            <a:gdLst>
              <a:gd name="connsiteX0" fmla="*/ 4500 w 308755"/>
              <a:gd name="connsiteY0" fmla="*/ 5486 h 215201"/>
              <a:gd name="connsiteX1" fmla="*/ 280725 w 308755"/>
              <a:gd name="connsiteY1" fmla="*/ 40411 h 215201"/>
              <a:gd name="connsiteX2" fmla="*/ 271200 w 308755"/>
              <a:gd name="connsiteY2" fmla="*/ 91211 h 215201"/>
              <a:gd name="connsiteX3" fmla="*/ 220400 w 308755"/>
              <a:gd name="connsiteY3" fmla="*/ 215036 h 215201"/>
              <a:gd name="connsiteX4" fmla="*/ 296600 w 308755"/>
              <a:gd name="connsiteY4" fmla="*/ 62636 h 215201"/>
              <a:gd name="connsiteX5" fmla="*/ 290250 w 308755"/>
              <a:gd name="connsiteY5" fmla="*/ 30886 h 215201"/>
              <a:gd name="connsiteX6" fmla="*/ 121975 w 308755"/>
              <a:gd name="connsiteY6" fmla="*/ 2311 h 215201"/>
              <a:gd name="connsiteX7" fmla="*/ 4500 w 308755"/>
              <a:gd name="connsiteY7" fmla="*/ 5486 h 21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755" h="215201">
                <a:moveTo>
                  <a:pt x="4500" y="5486"/>
                </a:moveTo>
                <a:cubicBezTo>
                  <a:pt x="30958" y="11836"/>
                  <a:pt x="236275" y="26124"/>
                  <a:pt x="280725" y="40411"/>
                </a:cubicBezTo>
                <a:cubicBezTo>
                  <a:pt x="325175" y="54698"/>
                  <a:pt x="281254" y="62107"/>
                  <a:pt x="271200" y="91211"/>
                </a:cubicBezTo>
                <a:cubicBezTo>
                  <a:pt x="261146" y="120315"/>
                  <a:pt x="216167" y="219798"/>
                  <a:pt x="220400" y="215036"/>
                </a:cubicBezTo>
                <a:cubicBezTo>
                  <a:pt x="224633" y="210274"/>
                  <a:pt x="284958" y="93328"/>
                  <a:pt x="296600" y="62636"/>
                </a:cubicBezTo>
                <a:cubicBezTo>
                  <a:pt x="308242" y="31944"/>
                  <a:pt x="319354" y="40940"/>
                  <a:pt x="290250" y="30886"/>
                </a:cubicBezTo>
                <a:cubicBezTo>
                  <a:pt x="261146" y="20832"/>
                  <a:pt x="169071" y="6015"/>
                  <a:pt x="121975" y="2311"/>
                </a:cubicBezTo>
                <a:cubicBezTo>
                  <a:pt x="74879" y="-1393"/>
                  <a:pt x="-21958" y="-864"/>
                  <a:pt x="4500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10757E56-F0D9-2F25-065F-58C88E68EF97}"/>
              </a:ext>
            </a:extLst>
          </p:cNvPr>
          <p:cNvSpPr/>
          <p:nvPr/>
        </p:nvSpPr>
        <p:spPr>
          <a:xfrm>
            <a:off x="2657310" y="4226131"/>
            <a:ext cx="217038" cy="161722"/>
          </a:xfrm>
          <a:custGeom>
            <a:avLst/>
            <a:gdLst>
              <a:gd name="connsiteX0" fmla="*/ 165 w 217038"/>
              <a:gd name="connsiteY0" fmla="*/ 2969 h 161722"/>
              <a:gd name="connsiteX1" fmla="*/ 206540 w 217038"/>
              <a:gd name="connsiteY1" fmla="*/ 72819 h 161722"/>
              <a:gd name="connsiteX2" fmla="*/ 187490 w 217038"/>
              <a:gd name="connsiteY2" fmla="*/ 161719 h 161722"/>
              <a:gd name="connsiteX3" fmla="*/ 193840 w 217038"/>
              <a:gd name="connsiteY3" fmla="*/ 75994 h 161722"/>
              <a:gd name="connsiteX4" fmla="*/ 171615 w 217038"/>
              <a:gd name="connsiteY4" fmla="*/ 18844 h 161722"/>
              <a:gd name="connsiteX5" fmla="*/ 165 w 217038"/>
              <a:gd name="connsiteY5" fmla="*/ 2969 h 16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038" h="161722">
                <a:moveTo>
                  <a:pt x="165" y="2969"/>
                </a:moveTo>
                <a:cubicBezTo>
                  <a:pt x="5986" y="11965"/>
                  <a:pt x="175319" y="46361"/>
                  <a:pt x="206540" y="72819"/>
                </a:cubicBezTo>
                <a:cubicBezTo>
                  <a:pt x="237761" y="99277"/>
                  <a:pt x="189607" y="161190"/>
                  <a:pt x="187490" y="161719"/>
                </a:cubicBezTo>
                <a:cubicBezTo>
                  <a:pt x="185373" y="162248"/>
                  <a:pt x="196486" y="99806"/>
                  <a:pt x="193840" y="75994"/>
                </a:cubicBezTo>
                <a:cubicBezTo>
                  <a:pt x="191194" y="52182"/>
                  <a:pt x="199661" y="30486"/>
                  <a:pt x="171615" y="18844"/>
                </a:cubicBezTo>
                <a:cubicBezTo>
                  <a:pt x="143569" y="7202"/>
                  <a:pt x="-5656" y="-6027"/>
                  <a:pt x="165" y="2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D76879DD-0C36-986B-39C5-DB21AAB7559B}"/>
              </a:ext>
            </a:extLst>
          </p:cNvPr>
          <p:cNvSpPr/>
          <p:nvPr/>
        </p:nvSpPr>
        <p:spPr>
          <a:xfrm>
            <a:off x="2914625" y="4215714"/>
            <a:ext cx="130572" cy="908290"/>
          </a:xfrm>
          <a:custGeom>
            <a:avLst/>
            <a:gdLst>
              <a:gd name="connsiteX0" fmla="*/ 130200 w 130572"/>
              <a:gd name="connsiteY0" fmla="*/ 7036 h 908290"/>
              <a:gd name="connsiteX1" fmla="*/ 25425 w 130572"/>
              <a:gd name="connsiteY1" fmla="*/ 200711 h 908290"/>
              <a:gd name="connsiteX2" fmla="*/ 19075 w 130572"/>
              <a:gd name="connsiteY2" fmla="*/ 654736 h 908290"/>
              <a:gd name="connsiteX3" fmla="*/ 31775 w 130572"/>
              <a:gd name="connsiteY3" fmla="*/ 626161 h 908290"/>
              <a:gd name="connsiteX4" fmla="*/ 104800 w 130572"/>
              <a:gd name="connsiteY4" fmla="*/ 892861 h 908290"/>
              <a:gd name="connsiteX5" fmla="*/ 63525 w 130572"/>
              <a:gd name="connsiteY5" fmla="*/ 800786 h 908290"/>
              <a:gd name="connsiteX6" fmla="*/ 25 w 130572"/>
              <a:gd name="connsiteY6" fmla="*/ 181661 h 908290"/>
              <a:gd name="connsiteX7" fmla="*/ 57175 w 130572"/>
              <a:gd name="connsiteY7" fmla="*/ 54661 h 908290"/>
              <a:gd name="connsiteX8" fmla="*/ 130200 w 130572"/>
              <a:gd name="connsiteY8" fmla="*/ 7036 h 90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572" h="908290">
                <a:moveTo>
                  <a:pt x="130200" y="7036"/>
                </a:moveTo>
                <a:cubicBezTo>
                  <a:pt x="124908" y="31378"/>
                  <a:pt x="43946" y="92761"/>
                  <a:pt x="25425" y="200711"/>
                </a:cubicBezTo>
                <a:cubicBezTo>
                  <a:pt x="6904" y="308661"/>
                  <a:pt x="18017" y="583828"/>
                  <a:pt x="19075" y="654736"/>
                </a:cubicBezTo>
                <a:cubicBezTo>
                  <a:pt x="20133" y="725644"/>
                  <a:pt x="17488" y="586474"/>
                  <a:pt x="31775" y="626161"/>
                </a:cubicBezTo>
                <a:cubicBezTo>
                  <a:pt x="46062" y="665848"/>
                  <a:pt x="99508" y="863757"/>
                  <a:pt x="104800" y="892861"/>
                </a:cubicBezTo>
                <a:cubicBezTo>
                  <a:pt x="110092" y="921965"/>
                  <a:pt x="80987" y="919319"/>
                  <a:pt x="63525" y="800786"/>
                </a:cubicBezTo>
                <a:cubicBezTo>
                  <a:pt x="46062" y="682253"/>
                  <a:pt x="1083" y="306015"/>
                  <a:pt x="25" y="181661"/>
                </a:cubicBezTo>
                <a:cubicBezTo>
                  <a:pt x="-1033" y="57307"/>
                  <a:pt x="31246" y="82178"/>
                  <a:pt x="57175" y="54661"/>
                </a:cubicBezTo>
                <a:cubicBezTo>
                  <a:pt x="83104" y="27144"/>
                  <a:pt x="135492" y="-17306"/>
                  <a:pt x="130200" y="7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B771C3CF-8141-D1DD-8835-48D333B868DE}"/>
              </a:ext>
            </a:extLst>
          </p:cNvPr>
          <p:cNvSpPr/>
          <p:nvPr/>
        </p:nvSpPr>
        <p:spPr>
          <a:xfrm>
            <a:off x="3024039" y="4160660"/>
            <a:ext cx="1525890" cy="379592"/>
          </a:xfrm>
          <a:custGeom>
            <a:avLst/>
            <a:gdLst>
              <a:gd name="connsiteX0" fmla="*/ 33486 w 1525890"/>
              <a:gd name="connsiteY0" fmla="*/ 36690 h 379592"/>
              <a:gd name="connsiteX1" fmla="*/ 731986 w 1525890"/>
              <a:gd name="connsiteY1" fmla="*/ 68440 h 379592"/>
              <a:gd name="connsiteX2" fmla="*/ 719286 w 1525890"/>
              <a:gd name="connsiteY2" fmla="*/ 43040 h 379592"/>
              <a:gd name="connsiteX3" fmla="*/ 1354286 w 1525890"/>
              <a:gd name="connsiteY3" fmla="*/ 144640 h 379592"/>
              <a:gd name="connsiteX4" fmla="*/ 1452711 w 1525890"/>
              <a:gd name="connsiteY4" fmla="*/ 265290 h 379592"/>
              <a:gd name="connsiteX5" fmla="*/ 1525736 w 1525890"/>
              <a:gd name="connsiteY5" fmla="*/ 379590 h 379592"/>
              <a:gd name="connsiteX6" fmla="*/ 1468586 w 1525890"/>
              <a:gd name="connsiteY6" fmla="*/ 262115 h 379592"/>
              <a:gd name="connsiteX7" fmla="*/ 1357461 w 1525890"/>
              <a:gd name="connsiteY7" fmla="*/ 163690 h 379592"/>
              <a:gd name="connsiteX8" fmla="*/ 1062186 w 1525890"/>
              <a:gd name="connsiteY8" fmla="*/ 119240 h 379592"/>
              <a:gd name="connsiteX9" fmla="*/ 1195536 w 1525890"/>
              <a:gd name="connsiteY9" fmla="*/ 135115 h 379592"/>
              <a:gd name="connsiteX10" fmla="*/ 658961 w 1525890"/>
              <a:gd name="connsiteY10" fmla="*/ 20815 h 379592"/>
              <a:gd name="connsiteX11" fmla="*/ 290661 w 1525890"/>
              <a:gd name="connsiteY11" fmla="*/ 4940 h 379592"/>
              <a:gd name="connsiteX12" fmla="*/ 608161 w 1525890"/>
              <a:gd name="connsiteY12" fmla="*/ 77965 h 379592"/>
              <a:gd name="connsiteX13" fmla="*/ 166836 w 1525890"/>
              <a:gd name="connsiteY13" fmla="*/ 36690 h 379592"/>
              <a:gd name="connsiteX14" fmla="*/ 33486 w 1525890"/>
              <a:gd name="connsiteY14" fmla="*/ 36690 h 3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890" h="379592">
                <a:moveTo>
                  <a:pt x="33486" y="36690"/>
                </a:moveTo>
                <a:cubicBezTo>
                  <a:pt x="127678" y="41982"/>
                  <a:pt x="617686" y="67382"/>
                  <a:pt x="731986" y="68440"/>
                </a:cubicBezTo>
                <a:cubicBezTo>
                  <a:pt x="846286" y="69498"/>
                  <a:pt x="615569" y="30340"/>
                  <a:pt x="719286" y="43040"/>
                </a:cubicBezTo>
                <a:cubicBezTo>
                  <a:pt x="823003" y="55740"/>
                  <a:pt x="1232049" y="107598"/>
                  <a:pt x="1354286" y="144640"/>
                </a:cubicBezTo>
                <a:cubicBezTo>
                  <a:pt x="1476524" y="181682"/>
                  <a:pt x="1424136" y="226132"/>
                  <a:pt x="1452711" y="265290"/>
                </a:cubicBezTo>
                <a:cubicBezTo>
                  <a:pt x="1481286" y="304448"/>
                  <a:pt x="1523090" y="380119"/>
                  <a:pt x="1525736" y="379590"/>
                </a:cubicBezTo>
                <a:cubicBezTo>
                  <a:pt x="1528382" y="379061"/>
                  <a:pt x="1496632" y="298098"/>
                  <a:pt x="1468586" y="262115"/>
                </a:cubicBezTo>
                <a:cubicBezTo>
                  <a:pt x="1440540" y="226132"/>
                  <a:pt x="1425194" y="187503"/>
                  <a:pt x="1357461" y="163690"/>
                </a:cubicBezTo>
                <a:cubicBezTo>
                  <a:pt x="1289728" y="139877"/>
                  <a:pt x="1089173" y="124002"/>
                  <a:pt x="1062186" y="119240"/>
                </a:cubicBezTo>
                <a:cubicBezTo>
                  <a:pt x="1035199" y="114478"/>
                  <a:pt x="1262740" y="151519"/>
                  <a:pt x="1195536" y="135115"/>
                </a:cubicBezTo>
                <a:cubicBezTo>
                  <a:pt x="1128332" y="118711"/>
                  <a:pt x="809773" y="42511"/>
                  <a:pt x="658961" y="20815"/>
                </a:cubicBezTo>
                <a:cubicBezTo>
                  <a:pt x="508149" y="-881"/>
                  <a:pt x="299128" y="-4585"/>
                  <a:pt x="290661" y="4940"/>
                </a:cubicBezTo>
                <a:cubicBezTo>
                  <a:pt x="282194" y="14465"/>
                  <a:pt x="628798" y="72673"/>
                  <a:pt x="608161" y="77965"/>
                </a:cubicBezTo>
                <a:cubicBezTo>
                  <a:pt x="587524" y="83257"/>
                  <a:pt x="270553" y="43569"/>
                  <a:pt x="166836" y="36690"/>
                </a:cubicBezTo>
                <a:cubicBezTo>
                  <a:pt x="63119" y="29811"/>
                  <a:pt x="-60706" y="31398"/>
                  <a:pt x="33486" y="36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5855A4F1-19F3-9698-BE0D-711E8514AE12}"/>
              </a:ext>
            </a:extLst>
          </p:cNvPr>
          <p:cNvSpPr/>
          <p:nvPr/>
        </p:nvSpPr>
        <p:spPr>
          <a:xfrm>
            <a:off x="4086224" y="4543293"/>
            <a:ext cx="507033" cy="730940"/>
          </a:xfrm>
          <a:custGeom>
            <a:avLst/>
            <a:gdLst>
              <a:gd name="connsiteX0" fmla="*/ 504826 w 507033"/>
              <a:gd name="connsiteY0" fmla="*/ 35057 h 730940"/>
              <a:gd name="connsiteX1" fmla="*/ 323851 w 507033"/>
              <a:gd name="connsiteY1" fmla="*/ 365257 h 730940"/>
              <a:gd name="connsiteX2" fmla="*/ 377826 w 507033"/>
              <a:gd name="connsiteY2" fmla="*/ 339857 h 730940"/>
              <a:gd name="connsiteX3" fmla="*/ 250826 w 507033"/>
              <a:gd name="connsiteY3" fmla="*/ 508132 h 730940"/>
              <a:gd name="connsiteX4" fmla="*/ 1 w 507033"/>
              <a:gd name="connsiteY4" fmla="*/ 730382 h 730940"/>
              <a:gd name="connsiteX5" fmla="*/ 254001 w 507033"/>
              <a:gd name="connsiteY5" fmla="*/ 562107 h 730940"/>
              <a:gd name="connsiteX6" fmla="*/ 381001 w 507033"/>
              <a:gd name="connsiteY6" fmla="*/ 276357 h 730940"/>
              <a:gd name="connsiteX7" fmla="*/ 434976 w 507033"/>
              <a:gd name="connsiteY7" fmla="*/ 158882 h 730940"/>
              <a:gd name="connsiteX8" fmla="*/ 425451 w 507033"/>
              <a:gd name="connsiteY8" fmla="*/ 132 h 730940"/>
              <a:gd name="connsiteX9" fmla="*/ 425451 w 507033"/>
              <a:gd name="connsiteY9" fmla="*/ 130307 h 730940"/>
              <a:gd name="connsiteX10" fmla="*/ 504826 w 507033"/>
              <a:gd name="connsiteY10" fmla="*/ 35057 h 73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033" h="730940">
                <a:moveTo>
                  <a:pt x="504826" y="35057"/>
                </a:moveTo>
                <a:cubicBezTo>
                  <a:pt x="487893" y="74215"/>
                  <a:pt x="345018" y="314457"/>
                  <a:pt x="323851" y="365257"/>
                </a:cubicBezTo>
                <a:cubicBezTo>
                  <a:pt x="302684" y="416057"/>
                  <a:pt x="389997" y="316045"/>
                  <a:pt x="377826" y="339857"/>
                </a:cubicBezTo>
                <a:cubicBezTo>
                  <a:pt x="365655" y="363670"/>
                  <a:pt x="313797" y="443045"/>
                  <a:pt x="250826" y="508132"/>
                </a:cubicBezTo>
                <a:cubicBezTo>
                  <a:pt x="187855" y="573219"/>
                  <a:pt x="-528" y="721386"/>
                  <a:pt x="1" y="730382"/>
                </a:cubicBezTo>
                <a:cubicBezTo>
                  <a:pt x="530" y="739378"/>
                  <a:pt x="190501" y="637778"/>
                  <a:pt x="254001" y="562107"/>
                </a:cubicBezTo>
                <a:cubicBezTo>
                  <a:pt x="317501" y="486436"/>
                  <a:pt x="350838" y="343561"/>
                  <a:pt x="381001" y="276357"/>
                </a:cubicBezTo>
                <a:cubicBezTo>
                  <a:pt x="411164" y="209153"/>
                  <a:pt x="427568" y="204920"/>
                  <a:pt x="434976" y="158882"/>
                </a:cubicBezTo>
                <a:cubicBezTo>
                  <a:pt x="442384" y="112845"/>
                  <a:pt x="427038" y="4894"/>
                  <a:pt x="425451" y="132"/>
                </a:cubicBezTo>
                <a:cubicBezTo>
                  <a:pt x="423864" y="-4630"/>
                  <a:pt x="414868" y="120782"/>
                  <a:pt x="425451" y="130307"/>
                </a:cubicBezTo>
                <a:cubicBezTo>
                  <a:pt x="436034" y="139832"/>
                  <a:pt x="521759" y="-4101"/>
                  <a:pt x="504826" y="35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C5038A31-0FFD-8623-EEB7-41C600ACBB2C}"/>
              </a:ext>
            </a:extLst>
          </p:cNvPr>
          <p:cNvSpPr/>
          <p:nvPr/>
        </p:nvSpPr>
        <p:spPr>
          <a:xfrm>
            <a:off x="2967038" y="4829174"/>
            <a:ext cx="1227234" cy="482619"/>
          </a:xfrm>
          <a:custGeom>
            <a:avLst/>
            <a:gdLst>
              <a:gd name="connsiteX0" fmla="*/ 7937 w 1227234"/>
              <a:gd name="connsiteY0" fmla="*/ 1 h 482619"/>
              <a:gd name="connsiteX1" fmla="*/ 49212 w 1227234"/>
              <a:gd name="connsiteY1" fmla="*/ 158751 h 482619"/>
              <a:gd name="connsiteX2" fmla="*/ 90487 w 1227234"/>
              <a:gd name="connsiteY2" fmla="*/ 215901 h 482619"/>
              <a:gd name="connsiteX3" fmla="*/ 55562 w 1227234"/>
              <a:gd name="connsiteY3" fmla="*/ 180976 h 482619"/>
              <a:gd name="connsiteX4" fmla="*/ 71437 w 1227234"/>
              <a:gd name="connsiteY4" fmla="*/ 260351 h 482619"/>
              <a:gd name="connsiteX5" fmla="*/ 404812 w 1227234"/>
              <a:gd name="connsiteY5" fmla="*/ 460376 h 482619"/>
              <a:gd name="connsiteX6" fmla="*/ 392112 w 1227234"/>
              <a:gd name="connsiteY6" fmla="*/ 434976 h 482619"/>
              <a:gd name="connsiteX7" fmla="*/ 735012 w 1227234"/>
              <a:gd name="connsiteY7" fmla="*/ 482601 h 482619"/>
              <a:gd name="connsiteX8" fmla="*/ 1227137 w 1227234"/>
              <a:gd name="connsiteY8" fmla="*/ 428626 h 482619"/>
              <a:gd name="connsiteX9" fmla="*/ 773112 w 1227234"/>
              <a:gd name="connsiteY9" fmla="*/ 469901 h 482619"/>
              <a:gd name="connsiteX10" fmla="*/ 293687 w 1227234"/>
              <a:gd name="connsiteY10" fmla="*/ 387351 h 482619"/>
              <a:gd name="connsiteX11" fmla="*/ 30162 w 1227234"/>
              <a:gd name="connsiteY11" fmla="*/ 161926 h 482619"/>
              <a:gd name="connsiteX12" fmla="*/ 7937 w 1227234"/>
              <a:gd name="connsiteY12" fmla="*/ 1 h 48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7234" h="482619">
                <a:moveTo>
                  <a:pt x="7937" y="1"/>
                </a:moveTo>
                <a:cubicBezTo>
                  <a:pt x="11112" y="-528"/>
                  <a:pt x="35454" y="122768"/>
                  <a:pt x="49212" y="158751"/>
                </a:cubicBezTo>
                <a:cubicBezTo>
                  <a:pt x="62970" y="194734"/>
                  <a:pt x="89429" y="212197"/>
                  <a:pt x="90487" y="215901"/>
                </a:cubicBezTo>
                <a:cubicBezTo>
                  <a:pt x="91545" y="219605"/>
                  <a:pt x="58737" y="173568"/>
                  <a:pt x="55562" y="180976"/>
                </a:cubicBezTo>
                <a:cubicBezTo>
                  <a:pt x="52387" y="188384"/>
                  <a:pt x="13229" y="213784"/>
                  <a:pt x="71437" y="260351"/>
                </a:cubicBezTo>
                <a:cubicBezTo>
                  <a:pt x="129645" y="306918"/>
                  <a:pt x="351366" y="431272"/>
                  <a:pt x="404812" y="460376"/>
                </a:cubicBezTo>
                <a:cubicBezTo>
                  <a:pt x="458258" y="489480"/>
                  <a:pt x="337079" y="431272"/>
                  <a:pt x="392112" y="434976"/>
                </a:cubicBezTo>
                <a:cubicBezTo>
                  <a:pt x="447145" y="438680"/>
                  <a:pt x="595841" y="483659"/>
                  <a:pt x="735012" y="482601"/>
                </a:cubicBezTo>
                <a:cubicBezTo>
                  <a:pt x="874183" y="481543"/>
                  <a:pt x="1220787" y="430743"/>
                  <a:pt x="1227137" y="428626"/>
                </a:cubicBezTo>
                <a:cubicBezTo>
                  <a:pt x="1233487" y="426509"/>
                  <a:pt x="928687" y="476780"/>
                  <a:pt x="773112" y="469901"/>
                </a:cubicBezTo>
                <a:cubicBezTo>
                  <a:pt x="617537" y="463022"/>
                  <a:pt x="417512" y="438680"/>
                  <a:pt x="293687" y="387351"/>
                </a:cubicBezTo>
                <a:cubicBezTo>
                  <a:pt x="169862" y="336022"/>
                  <a:pt x="77787" y="224368"/>
                  <a:pt x="30162" y="161926"/>
                </a:cubicBezTo>
                <a:cubicBezTo>
                  <a:pt x="-17463" y="99484"/>
                  <a:pt x="4762" y="530"/>
                  <a:pt x="79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CCB460E-BFA3-A69D-0A07-801C01EDC5A0}"/>
              </a:ext>
            </a:extLst>
          </p:cNvPr>
          <p:cNvSpPr/>
          <p:nvPr/>
        </p:nvSpPr>
        <p:spPr>
          <a:xfrm>
            <a:off x="2970774" y="5055971"/>
            <a:ext cx="1183349" cy="293925"/>
          </a:xfrm>
          <a:custGeom>
            <a:avLst/>
            <a:gdLst>
              <a:gd name="connsiteX0" fmla="*/ 7376 w 1183349"/>
              <a:gd name="connsiteY0" fmla="*/ 1804 h 293925"/>
              <a:gd name="connsiteX1" fmla="*/ 401076 w 1183349"/>
              <a:gd name="connsiteY1" fmla="*/ 246279 h 293925"/>
              <a:gd name="connsiteX2" fmla="*/ 378851 w 1183349"/>
              <a:gd name="connsiteY2" fmla="*/ 252629 h 293925"/>
              <a:gd name="connsiteX3" fmla="*/ 769376 w 1183349"/>
              <a:gd name="connsiteY3" fmla="*/ 271679 h 293925"/>
              <a:gd name="connsiteX4" fmla="*/ 626501 w 1183349"/>
              <a:gd name="connsiteY4" fmla="*/ 293904 h 293925"/>
              <a:gd name="connsiteX5" fmla="*/ 1105926 w 1183349"/>
              <a:gd name="connsiteY5" fmla="*/ 274854 h 293925"/>
              <a:gd name="connsiteX6" fmla="*/ 1153551 w 1183349"/>
              <a:gd name="connsiteY6" fmla="*/ 233579 h 293925"/>
              <a:gd name="connsiteX7" fmla="*/ 810651 w 1183349"/>
              <a:gd name="connsiteY7" fmla="*/ 278029 h 293925"/>
              <a:gd name="connsiteX8" fmla="*/ 480451 w 1183349"/>
              <a:gd name="connsiteY8" fmla="*/ 255804 h 293925"/>
              <a:gd name="connsiteX9" fmla="*/ 216926 w 1183349"/>
              <a:gd name="connsiteY9" fmla="*/ 135154 h 293925"/>
              <a:gd name="connsiteX10" fmla="*/ 147076 w 1183349"/>
              <a:gd name="connsiteY10" fmla="*/ 135154 h 293925"/>
              <a:gd name="connsiteX11" fmla="*/ 7376 w 1183349"/>
              <a:gd name="connsiteY11" fmla="*/ 1804 h 29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349" h="293925">
                <a:moveTo>
                  <a:pt x="7376" y="1804"/>
                </a:moveTo>
                <a:cubicBezTo>
                  <a:pt x="49709" y="20325"/>
                  <a:pt x="339164" y="204475"/>
                  <a:pt x="401076" y="246279"/>
                </a:cubicBezTo>
                <a:cubicBezTo>
                  <a:pt x="462989" y="288083"/>
                  <a:pt x="317468" y="248396"/>
                  <a:pt x="378851" y="252629"/>
                </a:cubicBezTo>
                <a:cubicBezTo>
                  <a:pt x="440234" y="256862"/>
                  <a:pt x="728101" y="264800"/>
                  <a:pt x="769376" y="271679"/>
                </a:cubicBezTo>
                <a:cubicBezTo>
                  <a:pt x="810651" y="278558"/>
                  <a:pt x="570409" y="293375"/>
                  <a:pt x="626501" y="293904"/>
                </a:cubicBezTo>
                <a:cubicBezTo>
                  <a:pt x="682593" y="294433"/>
                  <a:pt x="1018084" y="284908"/>
                  <a:pt x="1105926" y="274854"/>
                </a:cubicBezTo>
                <a:cubicBezTo>
                  <a:pt x="1193768" y="264800"/>
                  <a:pt x="1202763" y="233050"/>
                  <a:pt x="1153551" y="233579"/>
                </a:cubicBezTo>
                <a:cubicBezTo>
                  <a:pt x="1104339" y="234108"/>
                  <a:pt x="922834" y="274325"/>
                  <a:pt x="810651" y="278029"/>
                </a:cubicBezTo>
                <a:cubicBezTo>
                  <a:pt x="698468" y="281733"/>
                  <a:pt x="579405" y="279616"/>
                  <a:pt x="480451" y="255804"/>
                </a:cubicBezTo>
                <a:cubicBezTo>
                  <a:pt x="381497" y="231992"/>
                  <a:pt x="272489" y="155262"/>
                  <a:pt x="216926" y="135154"/>
                </a:cubicBezTo>
                <a:cubicBezTo>
                  <a:pt x="161364" y="115046"/>
                  <a:pt x="176709" y="157379"/>
                  <a:pt x="147076" y="135154"/>
                </a:cubicBezTo>
                <a:cubicBezTo>
                  <a:pt x="117443" y="112929"/>
                  <a:pt x="-34957" y="-16717"/>
                  <a:pt x="7376" y="1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F9FB720-14A9-E842-9B39-5FC67904B112}"/>
              </a:ext>
            </a:extLst>
          </p:cNvPr>
          <p:cNvSpPr/>
          <p:nvPr/>
        </p:nvSpPr>
        <p:spPr>
          <a:xfrm>
            <a:off x="3631213" y="4085405"/>
            <a:ext cx="1074915" cy="382161"/>
          </a:xfrm>
          <a:custGeom>
            <a:avLst/>
            <a:gdLst>
              <a:gd name="connsiteX0" fmla="*/ 26387 w 1074915"/>
              <a:gd name="connsiteY0" fmla="*/ 820 h 382161"/>
              <a:gd name="connsiteX1" fmla="*/ 83537 w 1074915"/>
              <a:gd name="connsiteY1" fmla="*/ 26220 h 382161"/>
              <a:gd name="connsiteX2" fmla="*/ 674087 w 1074915"/>
              <a:gd name="connsiteY2" fmla="*/ 102420 h 382161"/>
              <a:gd name="connsiteX3" fmla="*/ 867762 w 1074915"/>
              <a:gd name="connsiteY3" fmla="*/ 232595 h 382161"/>
              <a:gd name="connsiteX4" fmla="*/ 836012 w 1074915"/>
              <a:gd name="connsiteY4" fmla="*/ 216720 h 382161"/>
              <a:gd name="connsiteX5" fmla="*/ 1074137 w 1074915"/>
              <a:gd name="connsiteY5" fmla="*/ 381820 h 382161"/>
              <a:gd name="connsiteX6" fmla="*/ 893162 w 1074915"/>
              <a:gd name="connsiteY6" fmla="*/ 254820 h 382161"/>
              <a:gd name="connsiteX7" fmla="*/ 404212 w 1074915"/>
              <a:gd name="connsiteY7" fmla="*/ 83370 h 382161"/>
              <a:gd name="connsiteX8" fmla="*/ 785212 w 1074915"/>
              <a:gd name="connsiteY8" fmla="*/ 150045 h 382161"/>
              <a:gd name="connsiteX9" fmla="*/ 296262 w 1074915"/>
              <a:gd name="connsiteY9" fmla="*/ 51620 h 382161"/>
              <a:gd name="connsiteX10" fmla="*/ 26387 w 1074915"/>
              <a:gd name="connsiteY10" fmla="*/ 820 h 38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4915" h="382161">
                <a:moveTo>
                  <a:pt x="26387" y="820"/>
                </a:moveTo>
                <a:cubicBezTo>
                  <a:pt x="-9067" y="-3413"/>
                  <a:pt x="-24413" y="9287"/>
                  <a:pt x="83537" y="26220"/>
                </a:cubicBezTo>
                <a:cubicBezTo>
                  <a:pt x="191487" y="43153"/>
                  <a:pt x="543383" y="68024"/>
                  <a:pt x="674087" y="102420"/>
                </a:cubicBezTo>
                <a:cubicBezTo>
                  <a:pt x="804791" y="136816"/>
                  <a:pt x="840775" y="213545"/>
                  <a:pt x="867762" y="232595"/>
                </a:cubicBezTo>
                <a:cubicBezTo>
                  <a:pt x="894749" y="251645"/>
                  <a:pt x="801616" y="191849"/>
                  <a:pt x="836012" y="216720"/>
                </a:cubicBezTo>
                <a:cubicBezTo>
                  <a:pt x="870408" y="241591"/>
                  <a:pt x="1064612" y="375470"/>
                  <a:pt x="1074137" y="381820"/>
                </a:cubicBezTo>
                <a:cubicBezTo>
                  <a:pt x="1083662" y="388170"/>
                  <a:pt x="1004816" y="304562"/>
                  <a:pt x="893162" y="254820"/>
                </a:cubicBezTo>
                <a:cubicBezTo>
                  <a:pt x="781508" y="205078"/>
                  <a:pt x="422204" y="100832"/>
                  <a:pt x="404212" y="83370"/>
                </a:cubicBezTo>
                <a:cubicBezTo>
                  <a:pt x="386220" y="65908"/>
                  <a:pt x="803204" y="155337"/>
                  <a:pt x="785212" y="150045"/>
                </a:cubicBezTo>
                <a:cubicBezTo>
                  <a:pt x="767220" y="144753"/>
                  <a:pt x="423791" y="72787"/>
                  <a:pt x="296262" y="51620"/>
                </a:cubicBezTo>
                <a:cubicBezTo>
                  <a:pt x="168733" y="30453"/>
                  <a:pt x="61841" y="5053"/>
                  <a:pt x="26387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B95FF811-F0C7-52F5-A83D-86700E163779}"/>
              </a:ext>
            </a:extLst>
          </p:cNvPr>
          <p:cNvSpPr/>
          <p:nvPr/>
        </p:nvSpPr>
        <p:spPr>
          <a:xfrm>
            <a:off x="4124229" y="4559296"/>
            <a:ext cx="589290" cy="775297"/>
          </a:xfrm>
          <a:custGeom>
            <a:avLst/>
            <a:gdLst>
              <a:gd name="connsiteX0" fmla="*/ 587471 w 589290"/>
              <a:gd name="connsiteY0" fmla="*/ 4 h 775297"/>
              <a:gd name="connsiteX1" fmla="*/ 469996 w 589290"/>
              <a:gd name="connsiteY1" fmla="*/ 288929 h 775297"/>
              <a:gd name="connsiteX2" fmla="*/ 339821 w 589290"/>
              <a:gd name="connsiteY2" fmla="*/ 495304 h 775297"/>
              <a:gd name="connsiteX3" fmla="*/ 403321 w 589290"/>
              <a:gd name="connsiteY3" fmla="*/ 320679 h 775297"/>
              <a:gd name="connsiteX4" fmla="*/ 193771 w 589290"/>
              <a:gd name="connsiteY4" fmla="*/ 628654 h 775297"/>
              <a:gd name="connsiteX5" fmla="*/ 333471 w 589290"/>
              <a:gd name="connsiteY5" fmla="*/ 476254 h 775297"/>
              <a:gd name="connsiteX6" fmla="*/ 162021 w 589290"/>
              <a:gd name="connsiteY6" fmla="*/ 638179 h 775297"/>
              <a:gd name="connsiteX7" fmla="*/ 3271 w 589290"/>
              <a:gd name="connsiteY7" fmla="*/ 771529 h 775297"/>
              <a:gd name="connsiteX8" fmla="*/ 314421 w 589290"/>
              <a:gd name="connsiteY8" fmla="*/ 485779 h 775297"/>
              <a:gd name="connsiteX9" fmla="*/ 517621 w 589290"/>
              <a:gd name="connsiteY9" fmla="*/ 73029 h 775297"/>
              <a:gd name="connsiteX10" fmla="*/ 374746 w 589290"/>
              <a:gd name="connsiteY10" fmla="*/ 295279 h 775297"/>
              <a:gd name="connsiteX11" fmla="*/ 587471 w 589290"/>
              <a:gd name="connsiteY11" fmla="*/ 4 h 77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290" h="775297">
                <a:moveTo>
                  <a:pt x="587471" y="4"/>
                </a:moveTo>
                <a:cubicBezTo>
                  <a:pt x="603346" y="-1054"/>
                  <a:pt x="511271" y="206379"/>
                  <a:pt x="469996" y="288929"/>
                </a:cubicBezTo>
                <a:cubicBezTo>
                  <a:pt x="428721" y="371479"/>
                  <a:pt x="350933" y="490012"/>
                  <a:pt x="339821" y="495304"/>
                </a:cubicBezTo>
                <a:cubicBezTo>
                  <a:pt x="328708" y="500596"/>
                  <a:pt x="427663" y="298454"/>
                  <a:pt x="403321" y="320679"/>
                </a:cubicBezTo>
                <a:cubicBezTo>
                  <a:pt x="378979" y="342904"/>
                  <a:pt x="205413" y="602725"/>
                  <a:pt x="193771" y="628654"/>
                </a:cubicBezTo>
                <a:cubicBezTo>
                  <a:pt x="182129" y="654583"/>
                  <a:pt x="338763" y="474667"/>
                  <a:pt x="333471" y="476254"/>
                </a:cubicBezTo>
                <a:cubicBezTo>
                  <a:pt x="328179" y="477841"/>
                  <a:pt x="217054" y="588967"/>
                  <a:pt x="162021" y="638179"/>
                </a:cubicBezTo>
                <a:cubicBezTo>
                  <a:pt x="106988" y="687392"/>
                  <a:pt x="-22129" y="796929"/>
                  <a:pt x="3271" y="771529"/>
                </a:cubicBezTo>
                <a:cubicBezTo>
                  <a:pt x="28671" y="746129"/>
                  <a:pt x="228696" y="602196"/>
                  <a:pt x="314421" y="485779"/>
                </a:cubicBezTo>
                <a:cubicBezTo>
                  <a:pt x="400146" y="369362"/>
                  <a:pt x="507567" y="104779"/>
                  <a:pt x="517621" y="73029"/>
                </a:cubicBezTo>
                <a:cubicBezTo>
                  <a:pt x="527675" y="41279"/>
                  <a:pt x="362046" y="306391"/>
                  <a:pt x="374746" y="295279"/>
                </a:cubicBezTo>
                <a:cubicBezTo>
                  <a:pt x="387446" y="284167"/>
                  <a:pt x="571596" y="1062"/>
                  <a:pt x="58747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5D6B5AB-F919-FDDF-F577-650E7C06CBBB}"/>
              </a:ext>
            </a:extLst>
          </p:cNvPr>
          <p:cNvSpPr/>
          <p:nvPr/>
        </p:nvSpPr>
        <p:spPr>
          <a:xfrm>
            <a:off x="4460079" y="4290993"/>
            <a:ext cx="904587" cy="184413"/>
          </a:xfrm>
          <a:custGeom>
            <a:avLst/>
            <a:gdLst>
              <a:gd name="connsiteX0" fmla="*/ 19846 w 904587"/>
              <a:gd name="connsiteY0" fmla="*/ 166707 h 184413"/>
              <a:gd name="connsiteX1" fmla="*/ 178596 w 904587"/>
              <a:gd name="connsiteY1" fmla="*/ 160357 h 184413"/>
              <a:gd name="connsiteX2" fmla="*/ 19846 w 904587"/>
              <a:gd name="connsiteY2" fmla="*/ 71457 h 184413"/>
              <a:gd name="connsiteX3" fmla="*/ 207171 w 904587"/>
              <a:gd name="connsiteY3" fmla="*/ 138132 h 184413"/>
              <a:gd name="connsiteX4" fmla="*/ 457996 w 904587"/>
              <a:gd name="connsiteY4" fmla="*/ 154007 h 184413"/>
              <a:gd name="connsiteX5" fmla="*/ 569121 w 904587"/>
              <a:gd name="connsiteY5" fmla="*/ 176232 h 184413"/>
              <a:gd name="connsiteX6" fmla="*/ 902496 w 904587"/>
              <a:gd name="connsiteY6" fmla="*/ 1607 h 184413"/>
              <a:gd name="connsiteX7" fmla="*/ 705646 w 904587"/>
              <a:gd name="connsiteY7" fmla="*/ 93682 h 184413"/>
              <a:gd name="connsiteX8" fmla="*/ 600871 w 904587"/>
              <a:gd name="connsiteY8" fmla="*/ 166707 h 184413"/>
              <a:gd name="connsiteX9" fmla="*/ 483396 w 904587"/>
              <a:gd name="connsiteY9" fmla="*/ 134957 h 184413"/>
              <a:gd name="connsiteX10" fmla="*/ 254796 w 904587"/>
              <a:gd name="connsiteY10" fmla="*/ 74632 h 184413"/>
              <a:gd name="connsiteX11" fmla="*/ 467521 w 904587"/>
              <a:gd name="connsiteY11" fmla="*/ 141307 h 184413"/>
              <a:gd name="connsiteX12" fmla="*/ 229396 w 904587"/>
              <a:gd name="connsiteY12" fmla="*/ 160357 h 184413"/>
              <a:gd name="connsiteX13" fmla="*/ 153196 w 904587"/>
              <a:gd name="connsiteY13" fmla="*/ 119082 h 184413"/>
              <a:gd name="connsiteX14" fmla="*/ 16671 w 904587"/>
              <a:gd name="connsiteY14" fmla="*/ 77807 h 184413"/>
              <a:gd name="connsiteX15" fmla="*/ 19846 w 904587"/>
              <a:gd name="connsiteY15" fmla="*/ 166707 h 18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4587" h="184413">
                <a:moveTo>
                  <a:pt x="19846" y="166707"/>
                </a:moveTo>
                <a:cubicBezTo>
                  <a:pt x="46834" y="180465"/>
                  <a:pt x="178596" y="176232"/>
                  <a:pt x="178596" y="160357"/>
                </a:cubicBezTo>
                <a:cubicBezTo>
                  <a:pt x="178596" y="144482"/>
                  <a:pt x="15084" y="75161"/>
                  <a:pt x="19846" y="71457"/>
                </a:cubicBezTo>
                <a:cubicBezTo>
                  <a:pt x="24608" y="67753"/>
                  <a:pt x="134146" y="124374"/>
                  <a:pt x="207171" y="138132"/>
                </a:cubicBezTo>
                <a:cubicBezTo>
                  <a:pt x="280196" y="151890"/>
                  <a:pt x="397671" y="147657"/>
                  <a:pt x="457996" y="154007"/>
                </a:cubicBezTo>
                <a:cubicBezTo>
                  <a:pt x="518321" y="160357"/>
                  <a:pt x="495038" y="201632"/>
                  <a:pt x="569121" y="176232"/>
                </a:cubicBezTo>
                <a:cubicBezTo>
                  <a:pt x="643204" y="150832"/>
                  <a:pt x="879742" y="15365"/>
                  <a:pt x="902496" y="1607"/>
                </a:cubicBezTo>
                <a:cubicBezTo>
                  <a:pt x="925250" y="-12151"/>
                  <a:pt x="755917" y="66165"/>
                  <a:pt x="705646" y="93682"/>
                </a:cubicBezTo>
                <a:cubicBezTo>
                  <a:pt x="655375" y="121199"/>
                  <a:pt x="637913" y="159828"/>
                  <a:pt x="600871" y="166707"/>
                </a:cubicBezTo>
                <a:cubicBezTo>
                  <a:pt x="563829" y="173586"/>
                  <a:pt x="483396" y="134957"/>
                  <a:pt x="483396" y="134957"/>
                </a:cubicBezTo>
                <a:lnTo>
                  <a:pt x="254796" y="74632"/>
                </a:lnTo>
                <a:cubicBezTo>
                  <a:pt x="252150" y="75690"/>
                  <a:pt x="471754" y="127020"/>
                  <a:pt x="467521" y="141307"/>
                </a:cubicBezTo>
                <a:cubicBezTo>
                  <a:pt x="463288" y="155594"/>
                  <a:pt x="281784" y="164061"/>
                  <a:pt x="229396" y="160357"/>
                </a:cubicBezTo>
                <a:cubicBezTo>
                  <a:pt x="177009" y="156653"/>
                  <a:pt x="188650" y="132840"/>
                  <a:pt x="153196" y="119082"/>
                </a:cubicBezTo>
                <a:cubicBezTo>
                  <a:pt x="117742" y="105324"/>
                  <a:pt x="38367" y="73045"/>
                  <a:pt x="16671" y="77807"/>
                </a:cubicBezTo>
                <a:cubicBezTo>
                  <a:pt x="-5025" y="82569"/>
                  <a:pt x="-7142" y="152949"/>
                  <a:pt x="19846" y="166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F2FACB1-61EE-97BA-019A-F71A6555982A}"/>
              </a:ext>
            </a:extLst>
          </p:cNvPr>
          <p:cNvSpPr/>
          <p:nvPr/>
        </p:nvSpPr>
        <p:spPr>
          <a:xfrm>
            <a:off x="4452490" y="4465193"/>
            <a:ext cx="738718" cy="615192"/>
          </a:xfrm>
          <a:custGeom>
            <a:avLst/>
            <a:gdLst>
              <a:gd name="connsiteX0" fmla="*/ 5210 w 738718"/>
              <a:gd name="connsiteY0" fmla="*/ 100457 h 615192"/>
              <a:gd name="connsiteX1" fmla="*/ 379860 w 738718"/>
              <a:gd name="connsiteY1" fmla="*/ 59182 h 615192"/>
              <a:gd name="connsiteX2" fmla="*/ 519560 w 738718"/>
              <a:gd name="connsiteY2" fmla="*/ 183007 h 615192"/>
              <a:gd name="connsiteX3" fmla="*/ 513210 w 738718"/>
              <a:gd name="connsiteY3" fmla="*/ 138557 h 615192"/>
              <a:gd name="connsiteX4" fmla="*/ 630685 w 738718"/>
              <a:gd name="connsiteY4" fmla="*/ 392557 h 615192"/>
              <a:gd name="connsiteX5" fmla="*/ 738635 w 738718"/>
              <a:gd name="connsiteY5" fmla="*/ 614807 h 615192"/>
              <a:gd name="connsiteX6" fmla="*/ 646560 w 738718"/>
              <a:gd name="connsiteY6" fmla="*/ 433832 h 615192"/>
              <a:gd name="connsiteX7" fmla="*/ 535435 w 738718"/>
              <a:gd name="connsiteY7" fmla="*/ 5207 h 615192"/>
              <a:gd name="connsiteX8" fmla="*/ 564010 w 738718"/>
              <a:gd name="connsiteY8" fmla="*/ 186182 h 615192"/>
              <a:gd name="connsiteX9" fmla="*/ 462410 w 738718"/>
              <a:gd name="connsiteY9" fmla="*/ 33782 h 615192"/>
              <a:gd name="connsiteX10" fmla="*/ 357635 w 738718"/>
              <a:gd name="connsiteY10" fmla="*/ 33782 h 615192"/>
              <a:gd name="connsiteX11" fmla="*/ 163960 w 738718"/>
              <a:gd name="connsiteY11" fmla="*/ 252857 h 615192"/>
              <a:gd name="connsiteX12" fmla="*/ 281435 w 738718"/>
              <a:gd name="connsiteY12" fmla="*/ 24257 h 615192"/>
              <a:gd name="connsiteX13" fmla="*/ 94110 w 738718"/>
              <a:gd name="connsiteY13" fmla="*/ 208407 h 615192"/>
              <a:gd name="connsiteX14" fmla="*/ 157610 w 738718"/>
              <a:gd name="connsiteY14" fmla="*/ 40132 h 615192"/>
              <a:gd name="connsiteX15" fmla="*/ 5210 w 738718"/>
              <a:gd name="connsiteY15" fmla="*/ 100457 h 61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8718" h="615192">
                <a:moveTo>
                  <a:pt x="5210" y="100457"/>
                </a:moveTo>
                <a:cubicBezTo>
                  <a:pt x="42252" y="103632"/>
                  <a:pt x="294135" y="45424"/>
                  <a:pt x="379860" y="59182"/>
                </a:cubicBezTo>
                <a:cubicBezTo>
                  <a:pt x="465585" y="72940"/>
                  <a:pt x="497335" y="169778"/>
                  <a:pt x="519560" y="183007"/>
                </a:cubicBezTo>
                <a:cubicBezTo>
                  <a:pt x="541785" y="196236"/>
                  <a:pt x="494689" y="103632"/>
                  <a:pt x="513210" y="138557"/>
                </a:cubicBezTo>
                <a:cubicBezTo>
                  <a:pt x="531731" y="173482"/>
                  <a:pt x="593114" y="313182"/>
                  <a:pt x="630685" y="392557"/>
                </a:cubicBezTo>
                <a:cubicBezTo>
                  <a:pt x="668256" y="471932"/>
                  <a:pt x="735989" y="607928"/>
                  <a:pt x="738635" y="614807"/>
                </a:cubicBezTo>
                <a:cubicBezTo>
                  <a:pt x="741281" y="621686"/>
                  <a:pt x="680427" y="535432"/>
                  <a:pt x="646560" y="433832"/>
                </a:cubicBezTo>
                <a:cubicBezTo>
                  <a:pt x="612693" y="332232"/>
                  <a:pt x="549193" y="46482"/>
                  <a:pt x="535435" y="5207"/>
                </a:cubicBezTo>
                <a:cubicBezTo>
                  <a:pt x="521677" y="-36068"/>
                  <a:pt x="576181" y="181420"/>
                  <a:pt x="564010" y="186182"/>
                </a:cubicBezTo>
                <a:cubicBezTo>
                  <a:pt x="551839" y="190944"/>
                  <a:pt x="496806" y="59182"/>
                  <a:pt x="462410" y="33782"/>
                </a:cubicBezTo>
                <a:cubicBezTo>
                  <a:pt x="428014" y="8382"/>
                  <a:pt x="407376" y="-2730"/>
                  <a:pt x="357635" y="33782"/>
                </a:cubicBezTo>
                <a:cubicBezTo>
                  <a:pt x="307894" y="70294"/>
                  <a:pt x="176660" y="254444"/>
                  <a:pt x="163960" y="252857"/>
                </a:cubicBezTo>
                <a:cubicBezTo>
                  <a:pt x="151260" y="251270"/>
                  <a:pt x="293077" y="31665"/>
                  <a:pt x="281435" y="24257"/>
                </a:cubicBezTo>
                <a:cubicBezTo>
                  <a:pt x="269793" y="16849"/>
                  <a:pt x="114747" y="205761"/>
                  <a:pt x="94110" y="208407"/>
                </a:cubicBezTo>
                <a:cubicBezTo>
                  <a:pt x="73473" y="211053"/>
                  <a:pt x="175072" y="59182"/>
                  <a:pt x="157610" y="40132"/>
                </a:cubicBezTo>
                <a:cubicBezTo>
                  <a:pt x="140148" y="21082"/>
                  <a:pt x="-31832" y="97282"/>
                  <a:pt x="5210" y="100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0AB34B9B-6499-C99F-4B18-E40E0FB38673}"/>
              </a:ext>
            </a:extLst>
          </p:cNvPr>
          <p:cNvSpPr/>
          <p:nvPr/>
        </p:nvSpPr>
        <p:spPr>
          <a:xfrm>
            <a:off x="4668465" y="4241413"/>
            <a:ext cx="846524" cy="257768"/>
          </a:xfrm>
          <a:custGeom>
            <a:avLst/>
            <a:gdLst>
              <a:gd name="connsiteX0" fmla="*/ 1960 w 846524"/>
              <a:gd name="connsiteY0" fmla="*/ 162312 h 257768"/>
              <a:gd name="connsiteX1" fmla="*/ 78160 w 846524"/>
              <a:gd name="connsiteY1" fmla="*/ 203587 h 257768"/>
              <a:gd name="connsiteX2" fmla="*/ 344860 w 846524"/>
              <a:gd name="connsiteY2" fmla="*/ 206762 h 257768"/>
              <a:gd name="connsiteX3" fmla="*/ 405185 w 846524"/>
              <a:gd name="connsiteY3" fmla="*/ 140087 h 257768"/>
              <a:gd name="connsiteX4" fmla="*/ 217860 w 846524"/>
              <a:gd name="connsiteY4" fmla="*/ 206762 h 257768"/>
              <a:gd name="connsiteX5" fmla="*/ 621085 w 846524"/>
              <a:gd name="connsiteY5" fmla="*/ 48012 h 257768"/>
              <a:gd name="connsiteX6" fmla="*/ 846510 w 846524"/>
              <a:gd name="connsiteY6" fmla="*/ 387 h 257768"/>
              <a:gd name="connsiteX7" fmla="*/ 630610 w 846524"/>
              <a:gd name="connsiteY7" fmla="*/ 67062 h 257768"/>
              <a:gd name="connsiteX8" fmla="*/ 322635 w 846524"/>
              <a:gd name="connsiteY8" fmla="*/ 254387 h 257768"/>
              <a:gd name="connsiteX9" fmla="*/ 294060 w 846524"/>
              <a:gd name="connsiteY9" fmla="*/ 187712 h 257768"/>
              <a:gd name="connsiteX10" fmla="*/ 138485 w 846524"/>
              <a:gd name="connsiteY10" fmla="*/ 187712 h 257768"/>
              <a:gd name="connsiteX11" fmla="*/ 1960 w 846524"/>
              <a:gd name="connsiteY11" fmla="*/ 162312 h 25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24" h="257768">
                <a:moveTo>
                  <a:pt x="1960" y="162312"/>
                </a:moveTo>
                <a:cubicBezTo>
                  <a:pt x="-8094" y="164958"/>
                  <a:pt x="21010" y="196179"/>
                  <a:pt x="78160" y="203587"/>
                </a:cubicBezTo>
                <a:cubicBezTo>
                  <a:pt x="135310" y="210995"/>
                  <a:pt x="290356" y="217345"/>
                  <a:pt x="344860" y="206762"/>
                </a:cubicBezTo>
                <a:cubicBezTo>
                  <a:pt x="399364" y="196179"/>
                  <a:pt x="426352" y="140087"/>
                  <a:pt x="405185" y="140087"/>
                </a:cubicBezTo>
                <a:cubicBezTo>
                  <a:pt x="384018" y="140087"/>
                  <a:pt x="181877" y="222108"/>
                  <a:pt x="217860" y="206762"/>
                </a:cubicBezTo>
                <a:cubicBezTo>
                  <a:pt x="253843" y="191416"/>
                  <a:pt x="516310" y="82408"/>
                  <a:pt x="621085" y="48012"/>
                </a:cubicBezTo>
                <a:cubicBezTo>
                  <a:pt x="725860" y="13616"/>
                  <a:pt x="844923" y="-2788"/>
                  <a:pt x="846510" y="387"/>
                </a:cubicBezTo>
                <a:cubicBezTo>
                  <a:pt x="848097" y="3562"/>
                  <a:pt x="717922" y="24729"/>
                  <a:pt x="630610" y="67062"/>
                </a:cubicBezTo>
                <a:cubicBezTo>
                  <a:pt x="543298" y="109395"/>
                  <a:pt x="378727" y="234279"/>
                  <a:pt x="322635" y="254387"/>
                </a:cubicBezTo>
                <a:cubicBezTo>
                  <a:pt x="266543" y="274495"/>
                  <a:pt x="324752" y="198825"/>
                  <a:pt x="294060" y="187712"/>
                </a:cubicBezTo>
                <a:cubicBezTo>
                  <a:pt x="263368" y="176600"/>
                  <a:pt x="183464" y="187183"/>
                  <a:pt x="138485" y="187712"/>
                </a:cubicBezTo>
                <a:cubicBezTo>
                  <a:pt x="93506" y="188241"/>
                  <a:pt x="12014" y="159666"/>
                  <a:pt x="1960" y="162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A73B6B2-0EBC-D9B0-FA65-98142824D739}"/>
              </a:ext>
            </a:extLst>
          </p:cNvPr>
          <p:cNvSpPr/>
          <p:nvPr/>
        </p:nvSpPr>
        <p:spPr>
          <a:xfrm>
            <a:off x="5195260" y="4238566"/>
            <a:ext cx="1423508" cy="108182"/>
          </a:xfrm>
          <a:custGeom>
            <a:avLst/>
            <a:gdLst>
              <a:gd name="connsiteX0" fmla="*/ 2215 w 1423508"/>
              <a:gd name="connsiteY0" fmla="*/ 108009 h 108182"/>
              <a:gd name="connsiteX1" fmla="*/ 599115 w 1423508"/>
              <a:gd name="connsiteY1" fmla="*/ 59 h 108182"/>
              <a:gd name="connsiteX2" fmla="*/ 1408740 w 1423508"/>
              <a:gd name="connsiteY2" fmla="*/ 92134 h 108182"/>
              <a:gd name="connsiteX3" fmla="*/ 1091240 w 1423508"/>
              <a:gd name="connsiteY3" fmla="*/ 47684 h 108182"/>
              <a:gd name="connsiteX4" fmla="*/ 697540 w 1423508"/>
              <a:gd name="connsiteY4" fmla="*/ 19109 h 108182"/>
              <a:gd name="connsiteX5" fmla="*/ 408615 w 1423508"/>
              <a:gd name="connsiteY5" fmla="*/ 25459 h 108182"/>
              <a:gd name="connsiteX6" fmla="*/ 2215 w 1423508"/>
              <a:gd name="connsiteY6" fmla="*/ 108009 h 10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508" h="108182">
                <a:moveTo>
                  <a:pt x="2215" y="108009"/>
                </a:moveTo>
                <a:cubicBezTo>
                  <a:pt x="33965" y="103776"/>
                  <a:pt x="364694" y="2705"/>
                  <a:pt x="599115" y="59"/>
                </a:cubicBezTo>
                <a:cubicBezTo>
                  <a:pt x="833536" y="-2587"/>
                  <a:pt x="1326719" y="84197"/>
                  <a:pt x="1408740" y="92134"/>
                </a:cubicBezTo>
                <a:cubicBezTo>
                  <a:pt x="1490761" y="100071"/>
                  <a:pt x="1209773" y="59855"/>
                  <a:pt x="1091240" y="47684"/>
                </a:cubicBezTo>
                <a:cubicBezTo>
                  <a:pt x="972707" y="35513"/>
                  <a:pt x="811311" y="22813"/>
                  <a:pt x="697540" y="19109"/>
                </a:cubicBezTo>
                <a:cubicBezTo>
                  <a:pt x="583769" y="15405"/>
                  <a:pt x="528736" y="13288"/>
                  <a:pt x="408615" y="25459"/>
                </a:cubicBezTo>
                <a:cubicBezTo>
                  <a:pt x="288494" y="37630"/>
                  <a:pt x="-29535" y="112242"/>
                  <a:pt x="2215" y="108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70204495-A6DB-DFFB-EAED-204FDC2E0463}"/>
              </a:ext>
            </a:extLst>
          </p:cNvPr>
          <p:cNvSpPr/>
          <p:nvPr/>
        </p:nvSpPr>
        <p:spPr>
          <a:xfrm>
            <a:off x="5321751" y="4203688"/>
            <a:ext cx="1574410" cy="498796"/>
          </a:xfrm>
          <a:custGeom>
            <a:avLst/>
            <a:gdLst>
              <a:gd name="connsiteX0" fmla="*/ 28124 w 1574410"/>
              <a:gd name="connsiteY0" fmla="*/ 57162 h 498796"/>
              <a:gd name="connsiteX1" fmla="*/ 82099 w 1574410"/>
              <a:gd name="connsiteY1" fmla="*/ 60337 h 498796"/>
              <a:gd name="connsiteX2" fmla="*/ 485324 w 1574410"/>
              <a:gd name="connsiteY2" fmla="*/ 6362 h 498796"/>
              <a:gd name="connsiteX3" fmla="*/ 948874 w 1574410"/>
              <a:gd name="connsiteY3" fmla="*/ 73037 h 498796"/>
              <a:gd name="connsiteX4" fmla="*/ 923474 w 1574410"/>
              <a:gd name="connsiteY4" fmla="*/ 53987 h 498796"/>
              <a:gd name="connsiteX5" fmla="*/ 1367974 w 1574410"/>
              <a:gd name="connsiteY5" fmla="*/ 123837 h 498796"/>
              <a:gd name="connsiteX6" fmla="*/ 1482274 w 1574410"/>
              <a:gd name="connsiteY6" fmla="*/ 269887 h 498796"/>
              <a:gd name="connsiteX7" fmla="*/ 1574349 w 1574410"/>
              <a:gd name="connsiteY7" fmla="*/ 498487 h 498796"/>
              <a:gd name="connsiteX8" fmla="*/ 1491799 w 1574410"/>
              <a:gd name="connsiteY8" fmla="*/ 314337 h 498796"/>
              <a:gd name="connsiteX9" fmla="*/ 1244149 w 1574410"/>
              <a:gd name="connsiteY9" fmla="*/ 114312 h 498796"/>
              <a:gd name="connsiteX10" fmla="*/ 748849 w 1574410"/>
              <a:gd name="connsiteY10" fmla="*/ 28587 h 498796"/>
              <a:gd name="connsiteX11" fmla="*/ 259899 w 1574410"/>
              <a:gd name="connsiteY11" fmla="*/ 12 h 498796"/>
              <a:gd name="connsiteX12" fmla="*/ 421824 w 1574410"/>
              <a:gd name="connsiteY12" fmla="*/ 25412 h 498796"/>
              <a:gd name="connsiteX13" fmla="*/ 28124 w 1574410"/>
              <a:gd name="connsiteY13" fmla="*/ 57162 h 49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74410" h="498796">
                <a:moveTo>
                  <a:pt x="28124" y="57162"/>
                </a:moveTo>
                <a:cubicBezTo>
                  <a:pt x="-28497" y="62983"/>
                  <a:pt x="5899" y="68804"/>
                  <a:pt x="82099" y="60337"/>
                </a:cubicBezTo>
                <a:cubicBezTo>
                  <a:pt x="158299" y="51870"/>
                  <a:pt x="340862" y="4245"/>
                  <a:pt x="485324" y="6362"/>
                </a:cubicBezTo>
                <a:cubicBezTo>
                  <a:pt x="629786" y="8479"/>
                  <a:pt x="875849" y="65100"/>
                  <a:pt x="948874" y="73037"/>
                </a:cubicBezTo>
                <a:cubicBezTo>
                  <a:pt x="1021899" y="80974"/>
                  <a:pt x="853624" y="45520"/>
                  <a:pt x="923474" y="53987"/>
                </a:cubicBezTo>
                <a:cubicBezTo>
                  <a:pt x="993324" y="62454"/>
                  <a:pt x="1274841" y="87854"/>
                  <a:pt x="1367974" y="123837"/>
                </a:cubicBezTo>
                <a:cubicBezTo>
                  <a:pt x="1461107" y="159820"/>
                  <a:pt x="1447878" y="207445"/>
                  <a:pt x="1482274" y="269887"/>
                </a:cubicBezTo>
                <a:cubicBezTo>
                  <a:pt x="1516670" y="332329"/>
                  <a:pt x="1572762" y="491079"/>
                  <a:pt x="1574349" y="498487"/>
                </a:cubicBezTo>
                <a:cubicBezTo>
                  <a:pt x="1575936" y="505895"/>
                  <a:pt x="1546832" y="378366"/>
                  <a:pt x="1491799" y="314337"/>
                </a:cubicBezTo>
                <a:cubicBezTo>
                  <a:pt x="1436766" y="250308"/>
                  <a:pt x="1367974" y="161937"/>
                  <a:pt x="1244149" y="114312"/>
                </a:cubicBezTo>
                <a:cubicBezTo>
                  <a:pt x="1120324" y="66687"/>
                  <a:pt x="912891" y="47637"/>
                  <a:pt x="748849" y="28587"/>
                </a:cubicBezTo>
                <a:cubicBezTo>
                  <a:pt x="584807" y="9537"/>
                  <a:pt x="314403" y="541"/>
                  <a:pt x="259899" y="12"/>
                </a:cubicBezTo>
                <a:cubicBezTo>
                  <a:pt x="205395" y="-517"/>
                  <a:pt x="459395" y="15887"/>
                  <a:pt x="421824" y="25412"/>
                </a:cubicBezTo>
                <a:cubicBezTo>
                  <a:pt x="384253" y="34937"/>
                  <a:pt x="84745" y="51341"/>
                  <a:pt x="28124" y="57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44E914F8-6044-F9C1-8B77-8DCB9AD37E2E}"/>
              </a:ext>
            </a:extLst>
          </p:cNvPr>
          <p:cNvSpPr/>
          <p:nvPr/>
        </p:nvSpPr>
        <p:spPr>
          <a:xfrm>
            <a:off x="5078122" y="4301407"/>
            <a:ext cx="303395" cy="984547"/>
          </a:xfrm>
          <a:custGeom>
            <a:avLst/>
            <a:gdLst>
              <a:gd name="connsiteX0" fmla="*/ 198728 w 303395"/>
              <a:gd name="connsiteY0" fmla="*/ 718 h 984547"/>
              <a:gd name="connsiteX1" fmla="*/ 55853 w 303395"/>
              <a:gd name="connsiteY1" fmla="*/ 299168 h 984547"/>
              <a:gd name="connsiteX2" fmla="*/ 113003 w 303395"/>
              <a:gd name="connsiteY2" fmla="*/ 572218 h 984547"/>
              <a:gd name="connsiteX3" fmla="*/ 122528 w 303395"/>
              <a:gd name="connsiteY3" fmla="*/ 549993 h 984547"/>
              <a:gd name="connsiteX4" fmla="*/ 246353 w 303395"/>
              <a:gd name="connsiteY4" fmla="*/ 864318 h 984547"/>
              <a:gd name="connsiteX5" fmla="*/ 300328 w 303395"/>
              <a:gd name="connsiteY5" fmla="*/ 978618 h 984547"/>
              <a:gd name="connsiteX6" fmla="*/ 160628 w 303395"/>
              <a:gd name="connsiteY6" fmla="*/ 702393 h 984547"/>
              <a:gd name="connsiteX7" fmla="*/ 30453 w 303395"/>
              <a:gd name="connsiteY7" fmla="*/ 270593 h 984547"/>
              <a:gd name="connsiteX8" fmla="*/ 8228 w 303395"/>
              <a:gd name="connsiteY8" fmla="*/ 191218 h 984547"/>
              <a:gd name="connsiteX9" fmla="*/ 27278 w 303395"/>
              <a:gd name="connsiteY9" fmla="*/ 311868 h 984547"/>
              <a:gd name="connsiteX10" fmla="*/ 74903 w 303395"/>
              <a:gd name="connsiteY10" fmla="*/ 127718 h 984547"/>
              <a:gd name="connsiteX11" fmla="*/ 5053 w 303395"/>
              <a:gd name="connsiteY11" fmla="*/ 213443 h 984547"/>
              <a:gd name="connsiteX12" fmla="*/ 198728 w 303395"/>
              <a:gd name="connsiteY12" fmla="*/ 718 h 9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395" h="984547">
                <a:moveTo>
                  <a:pt x="198728" y="718"/>
                </a:moveTo>
                <a:cubicBezTo>
                  <a:pt x="207195" y="15006"/>
                  <a:pt x="70140" y="203918"/>
                  <a:pt x="55853" y="299168"/>
                </a:cubicBezTo>
                <a:cubicBezTo>
                  <a:pt x="41565" y="394418"/>
                  <a:pt x="101891" y="530414"/>
                  <a:pt x="113003" y="572218"/>
                </a:cubicBezTo>
                <a:cubicBezTo>
                  <a:pt x="124115" y="614022"/>
                  <a:pt x="100303" y="501310"/>
                  <a:pt x="122528" y="549993"/>
                </a:cubicBezTo>
                <a:cubicBezTo>
                  <a:pt x="144753" y="598676"/>
                  <a:pt x="216720" y="792881"/>
                  <a:pt x="246353" y="864318"/>
                </a:cubicBezTo>
                <a:cubicBezTo>
                  <a:pt x="275986" y="935755"/>
                  <a:pt x="314616" y="1005606"/>
                  <a:pt x="300328" y="978618"/>
                </a:cubicBezTo>
                <a:cubicBezTo>
                  <a:pt x="286041" y="951631"/>
                  <a:pt x="205607" y="820397"/>
                  <a:pt x="160628" y="702393"/>
                </a:cubicBezTo>
                <a:cubicBezTo>
                  <a:pt x="115649" y="584389"/>
                  <a:pt x="55853" y="355789"/>
                  <a:pt x="30453" y="270593"/>
                </a:cubicBezTo>
                <a:cubicBezTo>
                  <a:pt x="5053" y="185397"/>
                  <a:pt x="8757" y="184339"/>
                  <a:pt x="8228" y="191218"/>
                </a:cubicBezTo>
                <a:cubicBezTo>
                  <a:pt x="7699" y="198097"/>
                  <a:pt x="16166" y="322451"/>
                  <a:pt x="27278" y="311868"/>
                </a:cubicBezTo>
                <a:cubicBezTo>
                  <a:pt x="38390" y="301285"/>
                  <a:pt x="78607" y="144122"/>
                  <a:pt x="74903" y="127718"/>
                </a:cubicBezTo>
                <a:cubicBezTo>
                  <a:pt x="71199" y="111314"/>
                  <a:pt x="-22464" y="237255"/>
                  <a:pt x="5053" y="213443"/>
                </a:cubicBezTo>
                <a:cubicBezTo>
                  <a:pt x="32570" y="189631"/>
                  <a:pt x="190261" y="-13570"/>
                  <a:pt x="198728" y="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8E7D00CE-4082-22D8-134F-1307CE6F9ECE}"/>
              </a:ext>
            </a:extLst>
          </p:cNvPr>
          <p:cNvSpPr/>
          <p:nvPr/>
        </p:nvSpPr>
        <p:spPr>
          <a:xfrm>
            <a:off x="5164524" y="4264021"/>
            <a:ext cx="1601965" cy="257214"/>
          </a:xfrm>
          <a:custGeom>
            <a:avLst/>
            <a:gdLst>
              <a:gd name="connsiteX0" fmla="*/ 39301 w 1601965"/>
              <a:gd name="connsiteY0" fmla="*/ 98429 h 257214"/>
              <a:gd name="connsiteX1" fmla="*/ 969576 w 1601965"/>
              <a:gd name="connsiteY1" fmla="*/ 34929 h 257214"/>
              <a:gd name="connsiteX2" fmla="*/ 1023551 w 1601965"/>
              <a:gd name="connsiteY2" fmla="*/ 60329 h 257214"/>
              <a:gd name="connsiteX3" fmla="*/ 1341051 w 1601965"/>
              <a:gd name="connsiteY3" fmla="*/ 120654 h 257214"/>
              <a:gd name="connsiteX4" fmla="*/ 1601401 w 1601965"/>
              <a:gd name="connsiteY4" fmla="*/ 257179 h 257214"/>
              <a:gd name="connsiteX5" fmla="*/ 1398201 w 1601965"/>
              <a:gd name="connsiteY5" fmla="*/ 133354 h 257214"/>
              <a:gd name="connsiteX6" fmla="*/ 1001326 w 1601965"/>
              <a:gd name="connsiteY6" fmla="*/ 60329 h 257214"/>
              <a:gd name="connsiteX7" fmla="*/ 467926 w 1601965"/>
              <a:gd name="connsiteY7" fmla="*/ 4 h 257214"/>
              <a:gd name="connsiteX8" fmla="*/ 613976 w 1601965"/>
              <a:gd name="connsiteY8" fmla="*/ 57154 h 257214"/>
              <a:gd name="connsiteX9" fmla="*/ 379026 w 1601965"/>
              <a:gd name="connsiteY9" fmla="*/ 60329 h 257214"/>
              <a:gd name="connsiteX10" fmla="*/ 191701 w 1601965"/>
              <a:gd name="connsiteY10" fmla="*/ 76204 h 257214"/>
              <a:gd name="connsiteX11" fmla="*/ 39301 w 1601965"/>
              <a:gd name="connsiteY11" fmla="*/ 98429 h 25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1965" h="257214">
                <a:moveTo>
                  <a:pt x="39301" y="98429"/>
                </a:moveTo>
                <a:cubicBezTo>
                  <a:pt x="168947" y="91550"/>
                  <a:pt x="805534" y="41279"/>
                  <a:pt x="969576" y="34929"/>
                </a:cubicBezTo>
                <a:cubicBezTo>
                  <a:pt x="1133618" y="28579"/>
                  <a:pt x="961639" y="46042"/>
                  <a:pt x="1023551" y="60329"/>
                </a:cubicBezTo>
                <a:cubicBezTo>
                  <a:pt x="1085463" y="74616"/>
                  <a:pt x="1244743" y="87846"/>
                  <a:pt x="1341051" y="120654"/>
                </a:cubicBezTo>
                <a:cubicBezTo>
                  <a:pt x="1437359" y="153462"/>
                  <a:pt x="1591876" y="255062"/>
                  <a:pt x="1601401" y="257179"/>
                </a:cubicBezTo>
                <a:cubicBezTo>
                  <a:pt x="1610926" y="259296"/>
                  <a:pt x="1498213" y="166162"/>
                  <a:pt x="1398201" y="133354"/>
                </a:cubicBezTo>
                <a:cubicBezTo>
                  <a:pt x="1298189" y="100546"/>
                  <a:pt x="1156372" y="82554"/>
                  <a:pt x="1001326" y="60329"/>
                </a:cubicBezTo>
                <a:cubicBezTo>
                  <a:pt x="846280" y="38104"/>
                  <a:pt x="532484" y="533"/>
                  <a:pt x="467926" y="4"/>
                </a:cubicBezTo>
                <a:cubicBezTo>
                  <a:pt x="403368" y="-525"/>
                  <a:pt x="628793" y="47100"/>
                  <a:pt x="613976" y="57154"/>
                </a:cubicBezTo>
                <a:cubicBezTo>
                  <a:pt x="599159" y="67208"/>
                  <a:pt x="449405" y="57154"/>
                  <a:pt x="379026" y="60329"/>
                </a:cubicBezTo>
                <a:cubicBezTo>
                  <a:pt x="308647" y="63504"/>
                  <a:pt x="245676" y="66679"/>
                  <a:pt x="191701" y="76204"/>
                </a:cubicBezTo>
                <a:cubicBezTo>
                  <a:pt x="137726" y="85729"/>
                  <a:pt x="-90345" y="105308"/>
                  <a:pt x="39301" y="98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D08F097-7DBA-BD48-21DF-3F9D2A2A2751}"/>
              </a:ext>
            </a:extLst>
          </p:cNvPr>
          <p:cNvSpPr/>
          <p:nvPr/>
        </p:nvSpPr>
        <p:spPr>
          <a:xfrm>
            <a:off x="6215711" y="4577125"/>
            <a:ext cx="686438" cy="915144"/>
          </a:xfrm>
          <a:custGeom>
            <a:avLst/>
            <a:gdLst>
              <a:gd name="connsiteX0" fmla="*/ 677214 w 686438"/>
              <a:gd name="connsiteY0" fmla="*/ 17100 h 915144"/>
              <a:gd name="connsiteX1" fmla="*/ 601014 w 686438"/>
              <a:gd name="connsiteY1" fmla="*/ 255225 h 915144"/>
              <a:gd name="connsiteX2" fmla="*/ 461314 w 686438"/>
              <a:gd name="connsiteY2" fmla="*/ 655275 h 915144"/>
              <a:gd name="connsiteX3" fmla="*/ 518464 w 686438"/>
              <a:gd name="connsiteY3" fmla="*/ 426675 h 915144"/>
              <a:gd name="connsiteX4" fmla="*/ 474014 w 686438"/>
              <a:gd name="connsiteY4" fmla="*/ 639400 h 915144"/>
              <a:gd name="connsiteX5" fmla="*/ 356539 w 686438"/>
              <a:gd name="connsiteY5" fmla="*/ 756875 h 915144"/>
              <a:gd name="connsiteX6" fmla="*/ 58089 w 686438"/>
              <a:gd name="connsiteY6" fmla="*/ 890225 h 915144"/>
              <a:gd name="connsiteX7" fmla="*/ 29514 w 686438"/>
              <a:gd name="connsiteY7" fmla="*/ 899750 h 915144"/>
              <a:gd name="connsiteX8" fmla="*/ 388289 w 686438"/>
              <a:gd name="connsiteY8" fmla="*/ 725125 h 915144"/>
              <a:gd name="connsiteX9" fmla="*/ 677214 w 686438"/>
              <a:gd name="connsiteY9" fmla="*/ 17100 h 91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438" h="915144">
                <a:moveTo>
                  <a:pt x="677214" y="17100"/>
                </a:moveTo>
                <a:cubicBezTo>
                  <a:pt x="712668" y="-61217"/>
                  <a:pt x="636997" y="148863"/>
                  <a:pt x="601014" y="255225"/>
                </a:cubicBezTo>
                <a:cubicBezTo>
                  <a:pt x="565031" y="361587"/>
                  <a:pt x="475072" y="626700"/>
                  <a:pt x="461314" y="655275"/>
                </a:cubicBezTo>
                <a:cubicBezTo>
                  <a:pt x="447556" y="683850"/>
                  <a:pt x="516347" y="429321"/>
                  <a:pt x="518464" y="426675"/>
                </a:cubicBezTo>
                <a:cubicBezTo>
                  <a:pt x="520581" y="424029"/>
                  <a:pt x="501001" y="584367"/>
                  <a:pt x="474014" y="639400"/>
                </a:cubicBezTo>
                <a:cubicBezTo>
                  <a:pt x="447027" y="694433"/>
                  <a:pt x="425860" y="715071"/>
                  <a:pt x="356539" y="756875"/>
                </a:cubicBezTo>
                <a:cubicBezTo>
                  <a:pt x="287218" y="798679"/>
                  <a:pt x="112593" y="866413"/>
                  <a:pt x="58089" y="890225"/>
                </a:cubicBezTo>
                <a:cubicBezTo>
                  <a:pt x="3585" y="914037"/>
                  <a:pt x="-25519" y="927267"/>
                  <a:pt x="29514" y="899750"/>
                </a:cubicBezTo>
                <a:cubicBezTo>
                  <a:pt x="84547" y="872233"/>
                  <a:pt x="287747" y="870646"/>
                  <a:pt x="388289" y="725125"/>
                </a:cubicBezTo>
                <a:cubicBezTo>
                  <a:pt x="488831" y="579604"/>
                  <a:pt x="641760" y="95417"/>
                  <a:pt x="677214" y="17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144994F7-3CDC-0963-A54A-AC000749098B}"/>
              </a:ext>
            </a:extLst>
          </p:cNvPr>
          <p:cNvSpPr/>
          <p:nvPr/>
        </p:nvSpPr>
        <p:spPr>
          <a:xfrm>
            <a:off x="6730886" y="4403596"/>
            <a:ext cx="131287" cy="564797"/>
          </a:xfrm>
          <a:custGeom>
            <a:avLst/>
            <a:gdLst>
              <a:gd name="connsiteX0" fmla="*/ 114 w 131287"/>
              <a:gd name="connsiteY0" fmla="*/ 129 h 564797"/>
              <a:gd name="connsiteX1" fmla="*/ 85839 w 131287"/>
              <a:gd name="connsiteY1" fmla="*/ 216029 h 564797"/>
              <a:gd name="connsiteX2" fmla="*/ 12814 w 131287"/>
              <a:gd name="connsiteY2" fmla="*/ 558929 h 564797"/>
              <a:gd name="connsiteX3" fmla="*/ 41389 w 131287"/>
              <a:gd name="connsiteY3" fmla="*/ 416054 h 564797"/>
              <a:gd name="connsiteX4" fmla="*/ 127114 w 131287"/>
              <a:gd name="connsiteY4" fmla="*/ 203329 h 564797"/>
              <a:gd name="connsiteX5" fmla="*/ 108064 w 131287"/>
              <a:gd name="connsiteY5" fmla="*/ 244604 h 564797"/>
              <a:gd name="connsiteX6" fmla="*/ 114 w 131287"/>
              <a:gd name="connsiteY6" fmla="*/ 129 h 56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87" h="564797">
                <a:moveTo>
                  <a:pt x="114" y="129"/>
                </a:moveTo>
                <a:cubicBezTo>
                  <a:pt x="-3590" y="-4633"/>
                  <a:pt x="83722" y="122896"/>
                  <a:pt x="85839" y="216029"/>
                </a:cubicBezTo>
                <a:cubicBezTo>
                  <a:pt x="87956" y="309162"/>
                  <a:pt x="20222" y="525592"/>
                  <a:pt x="12814" y="558929"/>
                </a:cubicBezTo>
                <a:cubicBezTo>
                  <a:pt x="5406" y="592266"/>
                  <a:pt x="22339" y="475321"/>
                  <a:pt x="41389" y="416054"/>
                </a:cubicBezTo>
                <a:cubicBezTo>
                  <a:pt x="60439" y="356787"/>
                  <a:pt x="116002" y="231904"/>
                  <a:pt x="127114" y="203329"/>
                </a:cubicBezTo>
                <a:cubicBezTo>
                  <a:pt x="138226" y="174754"/>
                  <a:pt x="125526" y="277412"/>
                  <a:pt x="108064" y="244604"/>
                </a:cubicBezTo>
                <a:cubicBezTo>
                  <a:pt x="90602" y="211796"/>
                  <a:pt x="3818" y="4891"/>
                  <a:pt x="114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51A696F-43F0-1E4E-7837-94EA6CE6CCF2}"/>
              </a:ext>
            </a:extLst>
          </p:cNvPr>
          <p:cNvSpPr/>
          <p:nvPr/>
        </p:nvSpPr>
        <p:spPr>
          <a:xfrm>
            <a:off x="6169023" y="4301909"/>
            <a:ext cx="572918" cy="808936"/>
          </a:xfrm>
          <a:custGeom>
            <a:avLst/>
            <a:gdLst>
              <a:gd name="connsiteX0" fmla="*/ 2 w 572918"/>
              <a:gd name="connsiteY0" fmla="*/ 216 h 808936"/>
              <a:gd name="connsiteX1" fmla="*/ 463552 w 572918"/>
              <a:gd name="connsiteY1" fmla="*/ 133566 h 808936"/>
              <a:gd name="connsiteX2" fmla="*/ 565152 w 572918"/>
              <a:gd name="connsiteY2" fmla="*/ 289141 h 808936"/>
              <a:gd name="connsiteX3" fmla="*/ 565152 w 572918"/>
              <a:gd name="connsiteY3" fmla="*/ 273266 h 808936"/>
              <a:gd name="connsiteX4" fmla="*/ 558802 w 572918"/>
              <a:gd name="connsiteY4" fmla="*/ 508216 h 808936"/>
              <a:gd name="connsiteX5" fmla="*/ 498477 w 572918"/>
              <a:gd name="connsiteY5" fmla="*/ 806666 h 808936"/>
              <a:gd name="connsiteX6" fmla="*/ 536577 w 572918"/>
              <a:gd name="connsiteY6" fmla="*/ 622516 h 808936"/>
              <a:gd name="connsiteX7" fmla="*/ 565152 w 572918"/>
              <a:gd name="connsiteY7" fmla="*/ 212941 h 808936"/>
              <a:gd name="connsiteX8" fmla="*/ 469902 w 572918"/>
              <a:gd name="connsiteY8" fmla="*/ 104991 h 808936"/>
              <a:gd name="connsiteX9" fmla="*/ 2 w 572918"/>
              <a:gd name="connsiteY9" fmla="*/ 216 h 8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2918" h="808936">
                <a:moveTo>
                  <a:pt x="2" y="216"/>
                </a:moveTo>
                <a:cubicBezTo>
                  <a:pt x="-1056" y="4978"/>
                  <a:pt x="369360" y="85412"/>
                  <a:pt x="463552" y="133566"/>
                </a:cubicBezTo>
                <a:cubicBezTo>
                  <a:pt x="557744" y="181720"/>
                  <a:pt x="548219" y="265858"/>
                  <a:pt x="565152" y="289141"/>
                </a:cubicBezTo>
                <a:cubicBezTo>
                  <a:pt x="582085" y="312424"/>
                  <a:pt x="566210" y="236754"/>
                  <a:pt x="565152" y="273266"/>
                </a:cubicBezTo>
                <a:cubicBezTo>
                  <a:pt x="564094" y="309778"/>
                  <a:pt x="569914" y="419316"/>
                  <a:pt x="558802" y="508216"/>
                </a:cubicBezTo>
                <a:cubicBezTo>
                  <a:pt x="547690" y="597116"/>
                  <a:pt x="502181" y="787616"/>
                  <a:pt x="498477" y="806666"/>
                </a:cubicBezTo>
                <a:cubicBezTo>
                  <a:pt x="494773" y="825716"/>
                  <a:pt x="525465" y="721470"/>
                  <a:pt x="536577" y="622516"/>
                </a:cubicBezTo>
                <a:cubicBezTo>
                  <a:pt x="547689" y="523562"/>
                  <a:pt x="576264" y="299195"/>
                  <a:pt x="565152" y="212941"/>
                </a:cubicBezTo>
                <a:cubicBezTo>
                  <a:pt x="554040" y="126687"/>
                  <a:pt x="568327" y="139387"/>
                  <a:pt x="469902" y="104991"/>
                </a:cubicBezTo>
                <a:cubicBezTo>
                  <a:pt x="371477" y="70595"/>
                  <a:pt x="1060" y="-4546"/>
                  <a:pt x="2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B28CCD58-7B6A-F5EC-261A-23A40B088548}"/>
              </a:ext>
            </a:extLst>
          </p:cNvPr>
          <p:cNvSpPr/>
          <p:nvPr/>
        </p:nvSpPr>
        <p:spPr>
          <a:xfrm>
            <a:off x="5226018" y="5070172"/>
            <a:ext cx="1141956" cy="401254"/>
          </a:xfrm>
          <a:custGeom>
            <a:avLst/>
            <a:gdLst>
              <a:gd name="connsiteX0" fmla="*/ 32 w 1141956"/>
              <a:gd name="connsiteY0" fmla="*/ 13003 h 401254"/>
              <a:gd name="connsiteX1" fmla="*/ 63532 w 1141956"/>
              <a:gd name="connsiteY1" fmla="*/ 57453 h 401254"/>
              <a:gd name="connsiteX2" fmla="*/ 219107 w 1141956"/>
              <a:gd name="connsiteY2" fmla="*/ 308278 h 401254"/>
              <a:gd name="connsiteX3" fmla="*/ 82582 w 1141956"/>
              <a:gd name="connsiteY3" fmla="*/ 140003 h 401254"/>
              <a:gd name="connsiteX4" fmla="*/ 225457 w 1141956"/>
              <a:gd name="connsiteY4" fmla="*/ 286053 h 401254"/>
              <a:gd name="connsiteX5" fmla="*/ 838232 w 1141956"/>
              <a:gd name="connsiteY5" fmla="*/ 397178 h 401254"/>
              <a:gd name="connsiteX6" fmla="*/ 593757 w 1141956"/>
              <a:gd name="connsiteY6" fmla="*/ 378128 h 401254"/>
              <a:gd name="connsiteX7" fmla="*/ 1139857 w 1141956"/>
              <a:gd name="connsiteY7" fmla="*/ 387653 h 401254"/>
              <a:gd name="connsiteX8" fmla="*/ 355632 w 1141956"/>
              <a:gd name="connsiteY8" fmla="*/ 352728 h 401254"/>
              <a:gd name="connsiteX9" fmla="*/ 60357 w 1141956"/>
              <a:gd name="connsiteY9" fmla="*/ 238428 h 401254"/>
              <a:gd name="connsiteX10" fmla="*/ 32 w 1141956"/>
              <a:gd name="connsiteY10" fmla="*/ 13003 h 40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1956" h="401254">
                <a:moveTo>
                  <a:pt x="32" y="13003"/>
                </a:moveTo>
                <a:cubicBezTo>
                  <a:pt x="561" y="-17160"/>
                  <a:pt x="27020" y="8240"/>
                  <a:pt x="63532" y="57453"/>
                </a:cubicBezTo>
                <a:cubicBezTo>
                  <a:pt x="100045" y="106666"/>
                  <a:pt x="215932" y="294520"/>
                  <a:pt x="219107" y="308278"/>
                </a:cubicBezTo>
                <a:cubicBezTo>
                  <a:pt x="222282" y="322036"/>
                  <a:pt x="81524" y="143707"/>
                  <a:pt x="82582" y="140003"/>
                </a:cubicBezTo>
                <a:cubicBezTo>
                  <a:pt x="83640" y="136299"/>
                  <a:pt x="99515" y="243191"/>
                  <a:pt x="225457" y="286053"/>
                </a:cubicBezTo>
                <a:cubicBezTo>
                  <a:pt x="351399" y="328915"/>
                  <a:pt x="776849" y="381832"/>
                  <a:pt x="838232" y="397178"/>
                </a:cubicBezTo>
                <a:cubicBezTo>
                  <a:pt x="899615" y="412524"/>
                  <a:pt x="543486" y="379715"/>
                  <a:pt x="593757" y="378128"/>
                </a:cubicBezTo>
                <a:cubicBezTo>
                  <a:pt x="644028" y="376541"/>
                  <a:pt x="1179545" y="391886"/>
                  <a:pt x="1139857" y="387653"/>
                </a:cubicBezTo>
                <a:cubicBezTo>
                  <a:pt x="1100169" y="383420"/>
                  <a:pt x="535549" y="377599"/>
                  <a:pt x="355632" y="352728"/>
                </a:cubicBezTo>
                <a:cubicBezTo>
                  <a:pt x="175715" y="327857"/>
                  <a:pt x="115919" y="292932"/>
                  <a:pt x="60357" y="238428"/>
                </a:cubicBezTo>
                <a:cubicBezTo>
                  <a:pt x="4795" y="183924"/>
                  <a:pt x="-497" y="43166"/>
                  <a:pt x="32" y="13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65B2E2AE-CB15-A586-DCEA-0C781176E17B}"/>
              </a:ext>
            </a:extLst>
          </p:cNvPr>
          <p:cNvSpPr/>
          <p:nvPr/>
        </p:nvSpPr>
        <p:spPr>
          <a:xfrm>
            <a:off x="5257360" y="4889198"/>
            <a:ext cx="1464181" cy="579409"/>
          </a:xfrm>
          <a:custGeom>
            <a:avLst/>
            <a:gdLst>
              <a:gd name="connsiteX0" fmla="*/ 440 w 1464181"/>
              <a:gd name="connsiteY0" fmla="*/ 155877 h 579409"/>
              <a:gd name="connsiteX1" fmla="*/ 178240 w 1464181"/>
              <a:gd name="connsiteY1" fmla="*/ 384477 h 579409"/>
              <a:gd name="connsiteX2" fmla="*/ 479865 w 1464181"/>
              <a:gd name="connsiteY2" fmla="*/ 486077 h 579409"/>
              <a:gd name="connsiteX3" fmla="*/ 419540 w 1464181"/>
              <a:gd name="connsiteY3" fmla="*/ 479727 h 579409"/>
              <a:gd name="connsiteX4" fmla="*/ 1051365 w 1464181"/>
              <a:gd name="connsiteY4" fmla="*/ 495602 h 579409"/>
              <a:gd name="connsiteX5" fmla="*/ 902140 w 1464181"/>
              <a:gd name="connsiteY5" fmla="*/ 511477 h 579409"/>
              <a:gd name="connsiteX6" fmla="*/ 1222815 w 1464181"/>
              <a:gd name="connsiteY6" fmla="*/ 435277 h 579409"/>
              <a:gd name="connsiteX7" fmla="*/ 1314890 w 1464181"/>
              <a:gd name="connsiteY7" fmla="*/ 343202 h 579409"/>
              <a:gd name="connsiteX8" fmla="*/ 1464115 w 1464181"/>
              <a:gd name="connsiteY8" fmla="*/ 302 h 579409"/>
              <a:gd name="connsiteX9" fmla="*/ 1295840 w 1464181"/>
              <a:gd name="connsiteY9" fmla="*/ 286052 h 579409"/>
              <a:gd name="connsiteX10" fmla="*/ 1032315 w 1464181"/>
              <a:gd name="connsiteY10" fmla="*/ 463852 h 579409"/>
              <a:gd name="connsiteX11" fmla="*/ 654490 w 1464181"/>
              <a:gd name="connsiteY11" fmla="*/ 578152 h 579409"/>
              <a:gd name="connsiteX12" fmla="*/ 635440 w 1464181"/>
              <a:gd name="connsiteY12" fmla="*/ 521002 h 579409"/>
              <a:gd name="connsiteX13" fmla="*/ 232215 w 1464181"/>
              <a:gd name="connsiteY13" fmla="*/ 460677 h 579409"/>
              <a:gd name="connsiteX14" fmla="*/ 130615 w 1464181"/>
              <a:gd name="connsiteY14" fmla="*/ 317802 h 579409"/>
              <a:gd name="connsiteX15" fmla="*/ 440 w 1464181"/>
              <a:gd name="connsiteY15" fmla="*/ 155877 h 57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4181" h="579409">
                <a:moveTo>
                  <a:pt x="440" y="155877"/>
                </a:moveTo>
                <a:cubicBezTo>
                  <a:pt x="8378" y="166990"/>
                  <a:pt x="98336" y="329444"/>
                  <a:pt x="178240" y="384477"/>
                </a:cubicBezTo>
                <a:cubicBezTo>
                  <a:pt x="258144" y="439510"/>
                  <a:pt x="439648" y="470202"/>
                  <a:pt x="479865" y="486077"/>
                </a:cubicBezTo>
                <a:cubicBezTo>
                  <a:pt x="520082" y="501952"/>
                  <a:pt x="419540" y="479727"/>
                  <a:pt x="419540" y="479727"/>
                </a:cubicBezTo>
                <a:lnTo>
                  <a:pt x="1051365" y="495602"/>
                </a:lnTo>
                <a:cubicBezTo>
                  <a:pt x="1131798" y="500894"/>
                  <a:pt x="873565" y="521531"/>
                  <a:pt x="902140" y="511477"/>
                </a:cubicBezTo>
                <a:cubicBezTo>
                  <a:pt x="930715" y="501423"/>
                  <a:pt x="1154023" y="463323"/>
                  <a:pt x="1222815" y="435277"/>
                </a:cubicBezTo>
                <a:cubicBezTo>
                  <a:pt x="1291607" y="407231"/>
                  <a:pt x="1274673" y="415698"/>
                  <a:pt x="1314890" y="343202"/>
                </a:cubicBezTo>
                <a:cubicBezTo>
                  <a:pt x="1355107" y="270706"/>
                  <a:pt x="1467290" y="9827"/>
                  <a:pt x="1464115" y="302"/>
                </a:cubicBezTo>
                <a:cubicBezTo>
                  <a:pt x="1460940" y="-9223"/>
                  <a:pt x="1367807" y="208794"/>
                  <a:pt x="1295840" y="286052"/>
                </a:cubicBezTo>
                <a:cubicBezTo>
                  <a:pt x="1223873" y="363310"/>
                  <a:pt x="1139207" y="415169"/>
                  <a:pt x="1032315" y="463852"/>
                </a:cubicBezTo>
                <a:cubicBezTo>
                  <a:pt x="925423" y="512535"/>
                  <a:pt x="720636" y="568627"/>
                  <a:pt x="654490" y="578152"/>
                </a:cubicBezTo>
                <a:cubicBezTo>
                  <a:pt x="588344" y="587677"/>
                  <a:pt x="705819" y="540581"/>
                  <a:pt x="635440" y="521002"/>
                </a:cubicBezTo>
                <a:cubicBezTo>
                  <a:pt x="565061" y="501423"/>
                  <a:pt x="316352" y="494544"/>
                  <a:pt x="232215" y="460677"/>
                </a:cubicBezTo>
                <a:cubicBezTo>
                  <a:pt x="148078" y="426810"/>
                  <a:pt x="167127" y="363839"/>
                  <a:pt x="130615" y="317802"/>
                </a:cubicBezTo>
                <a:cubicBezTo>
                  <a:pt x="94103" y="271765"/>
                  <a:pt x="-7498" y="144764"/>
                  <a:pt x="440" y="155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B484D49-6930-6DB9-A5AE-46FCA965AFC2}"/>
              </a:ext>
            </a:extLst>
          </p:cNvPr>
          <p:cNvSpPr/>
          <p:nvPr/>
        </p:nvSpPr>
        <p:spPr>
          <a:xfrm>
            <a:off x="6236809" y="4229019"/>
            <a:ext cx="831100" cy="158831"/>
          </a:xfrm>
          <a:custGeom>
            <a:avLst/>
            <a:gdLst>
              <a:gd name="connsiteX0" fmla="*/ 27466 w 831100"/>
              <a:gd name="connsiteY0" fmla="*/ 3256 h 158831"/>
              <a:gd name="connsiteX1" fmla="*/ 138591 w 831100"/>
              <a:gd name="connsiteY1" fmla="*/ 38181 h 158831"/>
              <a:gd name="connsiteX2" fmla="*/ 700566 w 831100"/>
              <a:gd name="connsiteY2" fmla="*/ 95331 h 158831"/>
              <a:gd name="connsiteX3" fmla="*/ 754541 w 831100"/>
              <a:gd name="connsiteY3" fmla="*/ 136606 h 158831"/>
              <a:gd name="connsiteX4" fmla="*/ 830741 w 831100"/>
              <a:gd name="connsiteY4" fmla="*/ 158831 h 158831"/>
              <a:gd name="connsiteX5" fmla="*/ 776766 w 831100"/>
              <a:gd name="connsiteY5" fmla="*/ 136606 h 158831"/>
              <a:gd name="connsiteX6" fmla="*/ 637066 w 831100"/>
              <a:gd name="connsiteY6" fmla="*/ 149306 h 158831"/>
              <a:gd name="connsiteX7" fmla="*/ 808516 w 831100"/>
              <a:gd name="connsiteY7" fmla="*/ 139781 h 158831"/>
              <a:gd name="connsiteX8" fmla="*/ 751366 w 831100"/>
              <a:gd name="connsiteY8" fmla="*/ 139781 h 158831"/>
              <a:gd name="connsiteX9" fmla="*/ 548166 w 831100"/>
              <a:gd name="connsiteY9" fmla="*/ 120731 h 158831"/>
              <a:gd name="connsiteX10" fmla="*/ 27466 w 831100"/>
              <a:gd name="connsiteY10" fmla="*/ 3256 h 15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1100" h="158831">
                <a:moveTo>
                  <a:pt x="27466" y="3256"/>
                </a:moveTo>
                <a:cubicBezTo>
                  <a:pt x="-40796" y="-10502"/>
                  <a:pt x="26408" y="22835"/>
                  <a:pt x="138591" y="38181"/>
                </a:cubicBezTo>
                <a:cubicBezTo>
                  <a:pt x="250774" y="53527"/>
                  <a:pt x="597908" y="78927"/>
                  <a:pt x="700566" y="95331"/>
                </a:cubicBezTo>
                <a:cubicBezTo>
                  <a:pt x="803224" y="111735"/>
                  <a:pt x="732845" y="126023"/>
                  <a:pt x="754541" y="136606"/>
                </a:cubicBezTo>
                <a:cubicBezTo>
                  <a:pt x="776237" y="147189"/>
                  <a:pt x="827037" y="158831"/>
                  <a:pt x="830741" y="158831"/>
                </a:cubicBezTo>
                <a:cubicBezTo>
                  <a:pt x="834445" y="158831"/>
                  <a:pt x="809045" y="138193"/>
                  <a:pt x="776766" y="136606"/>
                </a:cubicBezTo>
                <a:cubicBezTo>
                  <a:pt x="744487" y="135019"/>
                  <a:pt x="631774" y="148777"/>
                  <a:pt x="637066" y="149306"/>
                </a:cubicBezTo>
                <a:cubicBezTo>
                  <a:pt x="642358" y="149835"/>
                  <a:pt x="789466" y="141368"/>
                  <a:pt x="808516" y="139781"/>
                </a:cubicBezTo>
                <a:cubicBezTo>
                  <a:pt x="827566" y="138194"/>
                  <a:pt x="794758" y="142956"/>
                  <a:pt x="751366" y="139781"/>
                </a:cubicBezTo>
                <a:cubicBezTo>
                  <a:pt x="707974" y="136606"/>
                  <a:pt x="665112" y="139252"/>
                  <a:pt x="548166" y="120731"/>
                </a:cubicBezTo>
                <a:cubicBezTo>
                  <a:pt x="431220" y="102210"/>
                  <a:pt x="95728" y="17014"/>
                  <a:pt x="27466" y="3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1B857B79-27A6-09B7-3CBB-434405F0DE26}"/>
              </a:ext>
            </a:extLst>
          </p:cNvPr>
          <p:cNvSpPr/>
          <p:nvPr/>
        </p:nvSpPr>
        <p:spPr>
          <a:xfrm>
            <a:off x="6743681" y="4330670"/>
            <a:ext cx="609689" cy="232548"/>
          </a:xfrm>
          <a:custGeom>
            <a:avLst/>
            <a:gdLst>
              <a:gd name="connsiteX0" fmla="*/ 19 w 609689"/>
              <a:gd name="connsiteY0" fmla="*/ 139730 h 232548"/>
              <a:gd name="connsiteX1" fmla="*/ 222269 w 609689"/>
              <a:gd name="connsiteY1" fmla="*/ 85755 h 232548"/>
              <a:gd name="connsiteX2" fmla="*/ 342919 w 609689"/>
              <a:gd name="connsiteY2" fmla="*/ 30 h 232548"/>
              <a:gd name="connsiteX3" fmla="*/ 279419 w 609689"/>
              <a:gd name="connsiteY3" fmla="*/ 76230 h 232548"/>
              <a:gd name="connsiteX4" fmla="*/ 415944 w 609689"/>
              <a:gd name="connsiteY4" fmla="*/ 95280 h 232548"/>
              <a:gd name="connsiteX5" fmla="*/ 346094 w 609689"/>
              <a:gd name="connsiteY5" fmla="*/ 79405 h 232548"/>
              <a:gd name="connsiteX6" fmla="*/ 555644 w 609689"/>
              <a:gd name="connsiteY6" fmla="*/ 82580 h 232548"/>
              <a:gd name="connsiteX7" fmla="*/ 460394 w 609689"/>
              <a:gd name="connsiteY7" fmla="*/ 6380 h 232548"/>
              <a:gd name="connsiteX8" fmla="*/ 609619 w 609689"/>
              <a:gd name="connsiteY8" fmla="*/ 69880 h 232548"/>
              <a:gd name="connsiteX9" fmla="*/ 438169 w 609689"/>
              <a:gd name="connsiteY9" fmla="*/ 73055 h 232548"/>
              <a:gd name="connsiteX10" fmla="*/ 330219 w 609689"/>
              <a:gd name="connsiteY10" fmla="*/ 130205 h 232548"/>
              <a:gd name="connsiteX11" fmla="*/ 257194 w 609689"/>
              <a:gd name="connsiteY11" fmla="*/ 231805 h 232548"/>
              <a:gd name="connsiteX12" fmla="*/ 342919 w 609689"/>
              <a:gd name="connsiteY12" fmla="*/ 73055 h 232548"/>
              <a:gd name="connsiteX13" fmla="*/ 149244 w 609689"/>
              <a:gd name="connsiteY13" fmla="*/ 73055 h 232548"/>
              <a:gd name="connsiteX14" fmla="*/ 234969 w 609689"/>
              <a:gd name="connsiteY14" fmla="*/ 76230 h 232548"/>
              <a:gd name="connsiteX15" fmla="*/ 19 w 609689"/>
              <a:gd name="connsiteY15" fmla="*/ 139730 h 23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89" h="232548">
                <a:moveTo>
                  <a:pt x="19" y="139730"/>
                </a:moveTo>
                <a:cubicBezTo>
                  <a:pt x="-2098" y="141318"/>
                  <a:pt x="165119" y="109038"/>
                  <a:pt x="222269" y="85755"/>
                </a:cubicBezTo>
                <a:cubicBezTo>
                  <a:pt x="279419" y="62472"/>
                  <a:pt x="333394" y="1617"/>
                  <a:pt x="342919" y="30"/>
                </a:cubicBezTo>
                <a:cubicBezTo>
                  <a:pt x="352444" y="-1558"/>
                  <a:pt x="267248" y="60355"/>
                  <a:pt x="279419" y="76230"/>
                </a:cubicBezTo>
                <a:cubicBezTo>
                  <a:pt x="291590" y="92105"/>
                  <a:pt x="404832" y="94751"/>
                  <a:pt x="415944" y="95280"/>
                </a:cubicBezTo>
                <a:cubicBezTo>
                  <a:pt x="427056" y="95809"/>
                  <a:pt x="322811" y="81522"/>
                  <a:pt x="346094" y="79405"/>
                </a:cubicBezTo>
                <a:cubicBezTo>
                  <a:pt x="369377" y="77288"/>
                  <a:pt x="536594" y="94751"/>
                  <a:pt x="555644" y="82580"/>
                </a:cubicBezTo>
                <a:cubicBezTo>
                  <a:pt x="574694" y="70409"/>
                  <a:pt x="451398" y="8497"/>
                  <a:pt x="460394" y="6380"/>
                </a:cubicBezTo>
                <a:cubicBezTo>
                  <a:pt x="469390" y="4263"/>
                  <a:pt x="613323" y="58768"/>
                  <a:pt x="609619" y="69880"/>
                </a:cubicBezTo>
                <a:cubicBezTo>
                  <a:pt x="605915" y="80992"/>
                  <a:pt x="484736" y="63001"/>
                  <a:pt x="438169" y="73055"/>
                </a:cubicBezTo>
                <a:cubicBezTo>
                  <a:pt x="391602" y="83109"/>
                  <a:pt x="360381" y="103747"/>
                  <a:pt x="330219" y="130205"/>
                </a:cubicBezTo>
                <a:cubicBezTo>
                  <a:pt x="300057" y="156663"/>
                  <a:pt x="255077" y="241330"/>
                  <a:pt x="257194" y="231805"/>
                </a:cubicBezTo>
                <a:cubicBezTo>
                  <a:pt x="259311" y="222280"/>
                  <a:pt x="360911" y="99513"/>
                  <a:pt x="342919" y="73055"/>
                </a:cubicBezTo>
                <a:cubicBezTo>
                  <a:pt x="324927" y="46597"/>
                  <a:pt x="167236" y="72526"/>
                  <a:pt x="149244" y="73055"/>
                </a:cubicBezTo>
                <a:cubicBezTo>
                  <a:pt x="131252" y="73584"/>
                  <a:pt x="259840" y="63001"/>
                  <a:pt x="234969" y="76230"/>
                </a:cubicBezTo>
                <a:cubicBezTo>
                  <a:pt x="210098" y="89459"/>
                  <a:pt x="2136" y="138142"/>
                  <a:pt x="19" y="139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D27229E9-13FF-9812-631B-029C79DD7A85}"/>
              </a:ext>
            </a:extLst>
          </p:cNvPr>
          <p:cNvSpPr/>
          <p:nvPr/>
        </p:nvSpPr>
        <p:spPr>
          <a:xfrm>
            <a:off x="6645766" y="4279891"/>
            <a:ext cx="736110" cy="374661"/>
          </a:xfrm>
          <a:custGeom>
            <a:avLst/>
            <a:gdLst>
              <a:gd name="connsiteX0" fmla="*/ 18559 w 736110"/>
              <a:gd name="connsiteY0" fmla="*/ 206384 h 374661"/>
              <a:gd name="connsiteX1" fmla="*/ 88409 w 736110"/>
              <a:gd name="connsiteY1" fmla="*/ 209559 h 374661"/>
              <a:gd name="connsiteX2" fmla="*/ 351934 w 736110"/>
              <a:gd name="connsiteY2" fmla="*/ 136534 h 374661"/>
              <a:gd name="connsiteX3" fmla="*/ 431309 w 736110"/>
              <a:gd name="connsiteY3" fmla="*/ 203209 h 374661"/>
              <a:gd name="connsiteX4" fmla="*/ 209059 w 736110"/>
              <a:gd name="connsiteY4" fmla="*/ 254009 h 374661"/>
              <a:gd name="connsiteX5" fmla="*/ 139209 w 736110"/>
              <a:gd name="connsiteY5" fmla="*/ 374659 h 374661"/>
              <a:gd name="connsiteX6" fmla="*/ 326534 w 736110"/>
              <a:gd name="connsiteY6" fmla="*/ 250834 h 374661"/>
              <a:gd name="connsiteX7" fmla="*/ 485284 w 736110"/>
              <a:gd name="connsiteY7" fmla="*/ 209559 h 374661"/>
              <a:gd name="connsiteX8" fmla="*/ 736109 w 736110"/>
              <a:gd name="connsiteY8" fmla="*/ 200034 h 374661"/>
              <a:gd name="connsiteX9" fmla="*/ 488459 w 736110"/>
              <a:gd name="connsiteY9" fmla="*/ 190509 h 374661"/>
              <a:gd name="connsiteX10" fmla="*/ 383684 w 736110"/>
              <a:gd name="connsiteY10" fmla="*/ 107959 h 374661"/>
              <a:gd name="connsiteX11" fmla="*/ 47134 w 736110"/>
              <a:gd name="connsiteY11" fmla="*/ 9 h 374661"/>
              <a:gd name="connsiteX12" fmla="*/ 361459 w 736110"/>
              <a:gd name="connsiteY12" fmla="*/ 101609 h 374661"/>
              <a:gd name="connsiteX13" fmla="*/ 396384 w 736110"/>
              <a:gd name="connsiteY13" fmla="*/ 101609 h 374661"/>
              <a:gd name="connsiteX14" fmla="*/ 18559 w 736110"/>
              <a:gd name="connsiteY14" fmla="*/ 206384 h 37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6110" h="374661">
                <a:moveTo>
                  <a:pt x="18559" y="206384"/>
                </a:moveTo>
                <a:cubicBezTo>
                  <a:pt x="-32770" y="224376"/>
                  <a:pt x="32847" y="221201"/>
                  <a:pt x="88409" y="209559"/>
                </a:cubicBezTo>
                <a:cubicBezTo>
                  <a:pt x="143971" y="197917"/>
                  <a:pt x="294784" y="137592"/>
                  <a:pt x="351934" y="136534"/>
                </a:cubicBezTo>
                <a:cubicBezTo>
                  <a:pt x="409084" y="135476"/>
                  <a:pt x="455121" y="183630"/>
                  <a:pt x="431309" y="203209"/>
                </a:cubicBezTo>
                <a:cubicBezTo>
                  <a:pt x="407497" y="222788"/>
                  <a:pt x="257742" y="225434"/>
                  <a:pt x="209059" y="254009"/>
                </a:cubicBezTo>
                <a:cubicBezTo>
                  <a:pt x="160376" y="282584"/>
                  <a:pt x="119630" y="375188"/>
                  <a:pt x="139209" y="374659"/>
                </a:cubicBezTo>
                <a:cubicBezTo>
                  <a:pt x="158788" y="374130"/>
                  <a:pt x="268855" y="278351"/>
                  <a:pt x="326534" y="250834"/>
                </a:cubicBezTo>
                <a:cubicBezTo>
                  <a:pt x="384213" y="223317"/>
                  <a:pt x="417021" y="218026"/>
                  <a:pt x="485284" y="209559"/>
                </a:cubicBezTo>
                <a:cubicBezTo>
                  <a:pt x="553547" y="201092"/>
                  <a:pt x="735580" y="203209"/>
                  <a:pt x="736109" y="200034"/>
                </a:cubicBezTo>
                <a:cubicBezTo>
                  <a:pt x="736638" y="196859"/>
                  <a:pt x="547197" y="205855"/>
                  <a:pt x="488459" y="190509"/>
                </a:cubicBezTo>
                <a:cubicBezTo>
                  <a:pt x="429722" y="175163"/>
                  <a:pt x="457238" y="139709"/>
                  <a:pt x="383684" y="107959"/>
                </a:cubicBezTo>
                <a:cubicBezTo>
                  <a:pt x="310130" y="76209"/>
                  <a:pt x="50838" y="1067"/>
                  <a:pt x="47134" y="9"/>
                </a:cubicBezTo>
                <a:cubicBezTo>
                  <a:pt x="43430" y="-1049"/>
                  <a:pt x="303251" y="84676"/>
                  <a:pt x="361459" y="101609"/>
                </a:cubicBezTo>
                <a:cubicBezTo>
                  <a:pt x="419667" y="118542"/>
                  <a:pt x="447713" y="84147"/>
                  <a:pt x="396384" y="101609"/>
                </a:cubicBezTo>
                <a:cubicBezTo>
                  <a:pt x="345055" y="119071"/>
                  <a:pt x="69888" y="188392"/>
                  <a:pt x="18559" y="206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88D83F96-5854-6374-3E5D-2F653E619A61}"/>
              </a:ext>
            </a:extLst>
          </p:cNvPr>
          <p:cNvSpPr/>
          <p:nvPr/>
        </p:nvSpPr>
        <p:spPr>
          <a:xfrm>
            <a:off x="6739712" y="4320529"/>
            <a:ext cx="400875" cy="169091"/>
          </a:xfrm>
          <a:custGeom>
            <a:avLst/>
            <a:gdLst>
              <a:gd name="connsiteX0" fmla="*/ 813 w 400875"/>
              <a:gd name="connsiteY0" fmla="*/ 646 h 169091"/>
              <a:gd name="connsiteX1" fmla="*/ 115113 w 400875"/>
              <a:gd name="connsiteY1" fmla="*/ 57796 h 169091"/>
              <a:gd name="connsiteX2" fmla="*/ 54788 w 400875"/>
              <a:gd name="connsiteY2" fmla="*/ 168921 h 169091"/>
              <a:gd name="connsiteX3" fmla="*/ 194488 w 400875"/>
              <a:gd name="connsiteY3" fmla="*/ 83196 h 169091"/>
              <a:gd name="connsiteX4" fmla="*/ 400863 w 400875"/>
              <a:gd name="connsiteY4" fmla="*/ 83196 h 169091"/>
              <a:gd name="connsiteX5" fmla="*/ 184963 w 400875"/>
              <a:gd name="connsiteY5" fmla="*/ 29221 h 169091"/>
              <a:gd name="connsiteX6" fmla="*/ 813 w 400875"/>
              <a:gd name="connsiteY6" fmla="*/ 646 h 16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875" h="169091">
                <a:moveTo>
                  <a:pt x="813" y="646"/>
                </a:moveTo>
                <a:cubicBezTo>
                  <a:pt x="-10829" y="5408"/>
                  <a:pt x="106117" y="29750"/>
                  <a:pt x="115113" y="57796"/>
                </a:cubicBezTo>
                <a:cubicBezTo>
                  <a:pt x="124109" y="85842"/>
                  <a:pt x="41559" y="164688"/>
                  <a:pt x="54788" y="168921"/>
                </a:cubicBezTo>
                <a:cubicBezTo>
                  <a:pt x="68017" y="173154"/>
                  <a:pt x="136809" y="97483"/>
                  <a:pt x="194488" y="83196"/>
                </a:cubicBezTo>
                <a:cubicBezTo>
                  <a:pt x="252167" y="68909"/>
                  <a:pt x="402450" y="92192"/>
                  <a:pt x="400863" y="83196"/>
                </a:cubicBezTo>
                <a:cubicBezTo>
                  <a:pt x="399276" y="74200"/>
                  <a:pt x="248992" y="39804"/>
                  <a:pt x="184963" y="29221"/>
                </a:cubicBezTo>
                <a:cubicBezTo>
                  <a:pt x="120934" y="18638"/>
                  <a:pt x="12455" y="-4116"/>
                  <a:pt x="813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F69D24A-4D91-EFF2-3D5C-09A7255208E3}"/>
              </a:ext>
            </a:extLst>
          </p:cNvPr>
          <p:cNvSpPr/>
          <p:nvPr/>
        </p:nvSpPr>
        <p:spPr>
          <a:xfrm>
            <a:off x="6719565" y="4324343"/>
            <a:ext cx="350312" cy="250890"/>
          </a:xfrm>
          <a:custGeom>
            <a:avLst/>
            <a:gdLst>
              <a:gd name="connsiteX0" fmla="*/ 30485 w 350312"/>
              <a:gd name="connsiteY0" fmla="*/ 241307 h 250890"/>
              <a:gd name="connsiteX1" fmla="*/ 87635 w 350312"/>
              <a:gd name="connsiteY1" fmla="*/ 231782 h 250890"/>
              <a:gd name="connsiteX2" fmla="*/ 227335 w 350312"/>
              <a:gd name="connsiteY2" fmla="*/ 142882 h 250890"/>
              <a:gd name="connsiteX3" fmla="*/ 205110 w 350312"/>
              <a:gd name="connsiteY3" fmla="*/ 250832 h 250890"/>
              <a:gd name="connsiteX4" fmla="*/ 341635 w 350312"/>
              <a:gd name="connsiteY4" fmla="*/ 155582 h 250890"/>
              <a:gd name="connsiteX5" fmla="*/ 332110 w 350312"/>
              <a:gd name="connsiteY5" fmla="*/ 7 h 250890"/>
              <a:gd name="connsiteX6" fmla="*/ 297185 w 350312"/>
              <a:gd name="connsiteY6" fmla="*/ 161932 h 250890"/>
              <a:gd name="connsiteX7" fmla="*/ 74935 w 350312"/>
              <a:gd name="connsiteY7" fmla="*/ 82557 h 250890"/>
              <a:gd name="connsiteX8" fmla="*/ 14610 w 350312"/>
              <a:gd name="connsiteY8" fmla="*/ 111132 h 250890"/>
              <a:gd name="connsiteX9" fmla="*/ 322585 w 350312"/>
              <a:gd name="connsiteY9" fmla="*/ 95257 h 250890"/>
              <a:gd name="connsiteX10" fmla="*/ 173360 w 350312"/>
              <a:gd name="connsiteY10" fmla="*/ 215907 h 250890"/>
              <a:gd name="connsiteX11" fmla="*/ 30485 w 350312"/>
              <a:gd name="connsiteY11" fmla="*/ 241307 h 25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312" h="250890">
                <a:moveTo>
                  <a:pt x="30485" y="241307"/>
                </a:moveTo>
                <a:cubicBezTo>
                  <a:pt x="16198" y="243953"/>
                  <a:pt x="54827" y="248186"/>
                  <a:pt x="87635" y="231782"/>
                </a:cubicBezTo>
                <a:cubicBezTo>
                  <a:pt x="120443" y="215378"/>
                  <a:pt x="207756" y="139707"/>
                  <a:pt x="227335" y="142882"/>
                </a:cubicBezTo>
                <a:cubicBezTo>
                  <a:pt x="246914" y="146057"/>
                  <a:pt x="186060" y="248715"/>
                  <a:pt x="205110" y="250832"/>
                </a:cubicBezTo>
                <a:cubicBezTo>
                  <a:pt x="224160" y="252949"/>
                  <a:pt x="320468" y="197386"/>
                  <a:pt x="341635" y="155582"/>
                </a:cubicBezTo>
                <a:cubicBezTo>
                  <a:pt x="362802" y="113778"/>
                  <a:pt x="339518" y="-1051"/>
                  <a:pt x="332110" y="7"/>
                </a:cubicBezTo>
                <a:cubicBezTo>
                  <a:pt x="324702" y="1065"/>
                  <a:pt x="340047" y="148174"/>
                  <a:pt x="297185" y="161932"/>
                </a:cubicBezTo>
                <a:cubicBezTo>
                  <a:pt x="254323" y="175690"/>
                  <a:pt x="122031" y="91024"/>
                  <a:pt x="74935" y="82557"/>
                </a:cubicBezTo>
                <a:cubicBezTo>
                  <a:pt x="27839" y="74090"/>
                  <a:pt x="-26665" y="109015"/>
                  <a:pt x="14610" y="111132"/>
                </a:cubicBezTo>
                <a:cubicBezTo>
                  <a:pt x="55885" y="113249"/>
                  <a:pt x="296127" y="77794"/>
                  <a:pt x="322585" y="95257"/>
                </a:cubicBezTo>
                <a:cubicBezTo>
                  <a:pt x="349043" y="112720"/>
                  <a:pt x="225218" y="187332"/>
                  <a:pt x="173360" y="215907"/>
                </a:cubicBezTo>
                <a:cubicBezTo>
                  <a:pt x="121502" y="244482"/>
                  <a:pt x="44772" y="238661"/>
                  <a:pt x="30485" y="241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F62DF0FC-F9EF-CD72-E579-2046F4E1103A}"/>
              </a:ext>
            </a:extLst>
          </p:cNvPr>
          <p:cNvSpPr/>
          <p:nvPr/>
        </p:nvSpPr>
        <p:spPr>
          <a:xfrm>
            <a:off x="6467280" y="4331041"/>
            <a:ext cx="324412" cy="1073009"/>
          </a:xfrm>
          <a:custGeom>
            <a:avLst/>
            <a:gdLst>
              <a:gd name="connsiteX0" fmla="*/ 304995 w 324412"/>
              <a:gd name="connsiteY0" fmla="*/ 34584 h 1073009"/>
              <a:gd name="connsiteX1" fmla="*/ 324045 w 324412"/>
              <a:gd name="connsiteY1" fmla="*/ 101259 h 1073009"/>
              <a:gd name="connsiteX2" fmla="*/ 289120 w 324412"/>
              <a:gd name="connsiteY2" fmla="*/ 590209 h 1073009"/>
              <a:gd name="connsiteX3" fmla="*/ 168470 w 324412"/>
              <a:gd name="connsiteY3" fmla="*/ 875959 h 1073009"/>
              <a:gd name="connsiteX4" fmla="*/ 195 w 324412"/>
              <a:gd name="connsiteY4" fmla="*/ 1072809 h 1073009"/>
              <a:gd name="connsiteX5" fmla="*/ 203395 w 324412"/>
              <a:gd name="connsiteY5" fmla="*/ 841034 h 1073009"/>
              <a:gd name="connsiteX6" fmla="*/ 285945 w 324412"/>
              <a:gd name="connsiteY6" fmla="*/ 475909 h 1073009"/>
              <a:gd name="connsiteX7" fmla="*/ 266895 w 324412"/>
              <a:gd name="connsiteY7" fmla="*/ 523534 h 1073009"/>
              <a:gd name="connsiteX8" fmla="*/ 304995 w 324412"/>
              <a:gd name="connsiteY8" fmla="*/ 34584 h 10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412" h="1073009">
                <a:moveTo>
                  <a:pt x="304995" y="34584"/>
                </a:moveTo>
                <a:cubicBezTo>
                  <a:pt x="314520" y="-35795"/>
                  <a:pt x="326691" y="8655"/>
                  <a:pt x="324045" y="101259"/>
                </a:cubicBezTo>
                <a:cubicBezTo>
                  <a:pt x="321399" y="193863"/>
                  <a:pt x="315049" y="461092"/>
                  <a:pt x="289120" y="590209"/>
                </a:cubicBezTo>
                <a:cubicBezTo>
                  <a:pt x="263191" y="719326"/>
                  <a:pt x="216624" y="795526"/>
                  <a:pt x="168470" y="875959"/>
                </a:cubicBezTo>
                <a:cubicBezTo>
                  <a:pt x="120316" y="956392"/>
                  <a:pt x="-5626" y="1078630"/>
                  <a:pt x="195" y="1072809"/>
                </a:cubicBezTo>
                <a:cubicBezTo>
                  <a:pt x="6016" y="1066988"/>
                  <a:pt x="155770" y="940517"/>
                  <a:pt x="203395" y="841034"/>
                </a:cubicBezTo>
                <a:cubicBezTo>
                  <a:pt x="251020" y="741551"/>
                  <a:pt x="275362" y="528826"/>
                  <a:pt x="285945" y="475909"/>
                </a:cubicBezTo>
                <a:cubicBezTo>
                  <a:pt x="296528" y="422992"/>
                  <a:pt x="260016" y="592855"/>
                  <a:pt x="266895" y="523534"/>
                </a:cubicBezTo>
                <a:cubicBezTo>
                  <a:pt x="273774" y="454213"/>
                  <a:pt x="295470" y="104963"/>
                  <a:pt x="304995" y="34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01C60C-3CBD-F795-C750-249C61038771}"/>
              </a:ext>
            </a:extLst>
          </p:cNvPr>
          <p:cNvSpPr/>
          <p:nvPr/>
        </p:nvSpPr>
        <p:spPr>
          <a:xfrm>
            <a:off x="5193521" y="4357053"/>
            <a:ext cx="1313448" cy="202470"/>
          </a:xfrm>
          <a:custGeom>
            <a:avLst/>
            <a:gdLst>
              <a:gd name="connsiteX0" fmla="*/ 54754 w 1313448"/>
              <a:gd name="connsiteY0" fmla="*/ 148272 h 202470"/>
              <a:gd name="connsiteX1" fmla="*/ 721504 w 1313448"/>
              <a:gd name="connsiteY1" fmla="*/ 53022 h 202470"/>
              <a:gd name="connsiteX2" fmla="*/ 1115204 w 1313448"/>
              <a:gd name="connsiteY2" fmla="*/ 113347 h 202470"/>
              <a:gd name="connsiteX3" fmla="*/ 978679 w 1313448"/>
              <a:gd name="connsiteY3" fmla="*/ 62547 h 202470"/>
              <a:gd name="connsiteX4" fmla="*/ 1312054 w 1313448"/>
              <a:gd name="connsiteY4" fmla="*/ 202247 h 202470"/>
              <a:gd name="connsiteX5" fmla="*/ 1061229 w 1313448"/>
              <a:gd name="connsiteY5" fmla="*/ 24447 h 202470"/>
              <a:gd name="connsiteX6" fmla="*/ 254779 w 1313448"/>
              <a:gd name="connsiteY6" fmla="*/ 2222 h 202470"/>
              <a:gd name="connsiteX7" fmla="*/ 1019954 w 1313448"/>
              <a:gd name="connsiteY7" fmla="*/ 2222 h 202470"/>
              <a:gd name="connsiteX8" fmla="*/ 629429 w 1313448"/>
              <a:gd name="connsiteY8" fmla="*/ 14922 h 202470"/>
              <a:gd name="connsiteX9" fmla="*/ 779 w 1313448"/>
              <a:gd name="connsiteY9" fmla="*/ 119697 h 202470"/>
              <a:gd name="connsiteX10" fmla="*/ 765954 w 1313448"/>
              <a:gd name="connsiteY10" fmla="*/ 27622 h 202470"/>
              <a:gd name="connsiteX11" fmla="*/ 54754 w 1313448"/>
              <a:gd name="connsiteY11" fmla="*/ 148272 h 20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3448" h="202470">
                <a:moveTo>
                  <a:pt x="54754" y="148272"/>
                </a:moveTo>
                <a:cubicBezTo>
                  <a:pt x="47346" y="152505"/>
                  <a:pt x="544762" y="58843"/>
                  <a:pt x="721504" y="53022"/>
                </a:cubicBezTo>
                <a:cubicBezTo>
                  <a:pt x="898246" y="47201"/>
                  <a:pt x="1072342" y="111760"/>
                  <a:pt x="1115204" y="113347"/>
                </a:cubicBezTo>
                <a:cubicBezTo>
                  <a:pt x="1158066" y="114934"/>
                  <a:pt x="945871" y="47730"/>
                  <a:pt x="978679" y="62547"/>
                </a:cubicBezTo>
                <a:cubicBezTo>
                  <a:pt x="1011487" y="77364"/>
                  <a:pt x="1298296" y="208597"/>
                  <a:pt x="1312054" y="202247"/>
                </a:cubicBezTo>
                <a:cubicBezTo>
                  <a:pt x="1325812" y="195897"/>
                  <a:pt x="1237441" y="57784"/>
                  <a:pt x="1061229" y="24447"/>
                </a:cubicBezTo>
                <a:cubicBezTo>
                  <a:pt x="885017" y="-8890"/>
                  <a:pt x="261658" y="5926"/>
                  <a:pt x="254779" y="2222"/>
                </a:cubicBezTo>
                <a:cubicBezTo>
                  <a:pt x="247900" y="-1482"/>
                  <a:pt x="957512" y="105"/>
                  <a:pt x="1019954" y="2222"/>
                </a:cubicBezTo>
                <a:lnTo>
                  <a:pt x="629429" y="14922"/>
                </a:lnTo>
                <a:cubicBezTo>
                  <a:pt x="459567" y="34501"/>
                  <a:pt x="-21975" y="117580"/>
                  <a:pt x="779" y="119697"/>
                </a:cubicBezTo>
                <a:cubicBezTo>
                  <a:pt x="23533" y="121814"/>
                  <a:pt x="751667" y="20214"/>
                  <a:pt x="765954" y="27622"/>
                </a:cubicBezTo>
                <a:cubicBezTo>
                  <a:pt x="780241" y="35030"/>
                  <a:pt x="62162" y="144039"/>
                  <a:pt x="54754" y="148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828F1F89-621B-25F8-848B-7D020A03B749}"/>
              </a:ext>
            </a:extLst>
          </p:cNvPr>
          <p:cNvSpPr/>
          <p:nvPr/>
        </p:nvSpPr>
        <p:spPr>
          <a:xfrm>
            <a:off x="2969137" y="4196964"/>
            <a:ext cx="1371539" cy="309678"/>
          </a:xfrm>
          <a:custGeom>
            <a:avLst/>
            <a:gdLst>
              <a:gd name="connsiteX0" fmla="*/ 12188 w 1371539"/>
              <a:gd name="connsiteY0" fmla="*/ 67061 h 309678"/>
              <a:gd name="connsiteX1" fmla="*/ 132838 w 1371539"/>
              <a:gd name="connsiteY1" fmla="*/ 73411 h 309678"/>
              <a:gd name="connsiteX2" fmla="*/ 853563 w 1371539"/>
              <a:gd name="connsiteY2" fmla="*/ 57536 h 309678"/>
              <a:gd name="connsiteX3" fmla="*/ 821813 w 1371539"/>
              <a:gd name="connsiteY3" fmla="*/ 41661 h 309678"/>
              <a:gd name="connsiteX4" fmla="*/ 1310763 w 1371539"/>
              <a:gd name="connsiteY4" fmla="*/ 165486 h 309678"/>
              <a:gd name="connsiteX5" fmla="*/ 1282188 w 1371539"/>
              <a:gd name="connsiteY5" fmla="*/ 175011 h 309678"/>
              <a:gd name="connsiteX6" fmla="*/ 1361563 w 1371539"/>
              <a:gd name="connsiteY6" fmla="*/ 257561 h 309678"/>
              <a:gd name="connsiteX7" fmla="*/ 1018663 w 1371539"/>
              <a:gd name="connsiteY7" fmla="*/ 121036 h 309678"/>
              <a:gd name="connsiteX8" fmla="*/ 701163 w 1371539"/>
              <a:gd name="connsiteY8" fmla="*/ 105161 h 309678"/>
              <a:gd name="connsiteX9" fmla="*/ 313813 w 1371539"/>
              <a:gd name="connsiteY9" fmla="*/ 175011 h 309678"/>
              <a:gd name="connsiteX10" fmla="*/ 34413 w 1371539"/>
              <a:gd name="connsiteY10" fmla="*/ 308361 h 309678"/>
              <a:gd name="connsiteX11" fmla="*/ 605913 w 1371539"/>
              <a:gd name="connsiteY11" fmla="*/ 86111 h 309678"/>
              <a:gd name="connsiteX12" fmla="*/ 932938 w 1371539"/>
              <a:gd name="connsiteY12" fmla="*/ 32136 h 309678"/>
              <a:gd name="connsiteX13" fmla="*/ 647188 w 1371539"/>
              <a:gd name="connsiteY13" fmla="*/ 41661 h 309678"/>
              <a:gd name="connsiteX14" fmla="*/ 412238 w 1371539"/>
              <a:gd name="connsiteY14" fmla="*/ 386 h 309678"/>
              <a:gd name="connsiteX15" fmla="*/ 485263 w 1371539"/>
              <a:gd name="connsiteY15" fmla="*/ 70236 h 309678"/>
              <a:gd name="connsiteX16" fmla="*/ 291588 w 1371539"/>
              <a:gd name="connsiteY16" fmla="*/ 67061 h 309678"/>
              <a:gd name="connsiteX17" fmla="*/ 12188 w 1371539"/>
              <a:gd name="connsiteY17" fmla="*/ 67061 h 30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539" h="309678">
                <a:moveTo>
                  <a:pt x="12188" y="67061"/>
                </a:moveTo>
                <a:cubicBezTo>
                  <a:pt x="-14270" y="68119"/>
                  <a:pt x="-7391" y="74998"/>
                  <a:pt x="132838" y="73411"/>
                </a:cubicBezTo>
                <a:cubicBezTo>
                  <a:pt x="273067" y="71824"/>
                  <a:pt x="738734" y="62828"/>
                  <a:pt x="853563" y="57536"/>
                </a:cubicBezTo>
                <a:cubicBezTo>
                  <a:pt x="968392" y="52244"/>
                  <a:pt x="745613" y="23669"/>
                  <a:pt x="821813" y="41661"/>
                </a:cubicBezTo>
                <a:cubicBezTo>
                  <a:pt x="898013" y="59653"/>
                  <a:pt x="1234034" y="143261"/>
                  <a:pt x="1310763" y="165486"/>
                </a:cubicBezTo>
                <a:cubicBezTo>
                  <a:pt x="1387492" y="187711"/>
                  <a:pt x="1273721" y="159665"/>
                  <a:pt x="1282188" y="175011"/>
                </a:cubicBezTo>
                <a:cubicBezTo>
                  <a:pt x="1290655" y="190357"/>
                  <a:pt x="1405484" y="266557"/>
                  <a:pt x="1361563" y="257561"/>
                </a:cubicBezTo>
                <a:cubicBezTo>
                  <a:pt x="1317642" y="248565"/>
                  <a:pt x="1128730" y="146436"/>
                  <a:pt x="1018663" y="121036"/>
                </a:cubicBezTo>
                <a:cubicBezTo>
                  <a:pt x="908596" y="95636"/>
                  <a:pt x="818638" y="96165"/>
                  <a:pt x="701163" y="105161"/>
                </a:cubicBezTo>
                <a:cubicBezTo>
                  <a:pt x="583688" y="114157"/>
                  <a:pt x="424938" y="141144"/>
                  <a:pt x="313813" y="175011"/>
                </a:cubicBezTo>
                <a:cubicBezTo>
                  <a:pt x="202688" y="208878"/>
                  <a:pt x="-14270" y="323178"/>
                  <a:pt x="34413" y="308361"/>
                </a:cubicBezTo>
                <a:cubicBezTo>
                  <a:pt x="83096" y="293544"/>
                  <a:pt x="456159" y="132149"/>
                  <a:pt x="605913" y="86111"/>
                </a:cubicBezTo>
                <a:cubicBezTo>
                  <a:pt x="755667" y="40073"/>
                  <a:pt x="926059" y="39544"/>
                  <a:pt x="932938" y="32136"/>
                </a:cubicBezTo>
                <a:cubicBezTo>
                  <a:pt x="939817" y="24728"/>
                  <a:pt x="733971" y="46953"/>
                  <a:pt x="647188" y="41661"/>
                </a:cubicBezTo>
                <a:cubicBezTo>
                  <a:pt x="560405" y="36369"/>
                  <a:pt x="439225" y="-4376"/>
                  <a:pt x="412238" y="386"/>
                </a:cubicBezTo>
                <a:cubicBezTo>
                  <a:pt x="385251" y="5148"/>
                  <a:pt x="505371" y="59124"/>
                  <a:pt x="485263" y="70236"/>
                </a:cubicBezTo>
                <a:cubicBezTo>
                  <a:pt x="465155" y="81348"/>
                  <a:pt x="368317" y="66532"/>
                  <a:pt x="291588" y="67061"/>
                </a:cubicBezTo>
                <a:lnTo>
                  <a:pt x="12188" y="670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5FFB4AAE-18F1-083D-69C4-ADF3E9C7A78E}"/>
              </a:ext>
            </a:extLst>
          </p:cNvPr>
          <p:cNvSpPr/>
          <p:nvPr/>
        </p:nvSpPr>
        <p:spPr>
          <a:xfrm>
            <a:off x="6321148" y="6134011"/>
            <a:ext cx="550650" cy="933958"/>
          </a:xfrm>
          <a:custGeom>
            <a:avLst/>
            <a:gdLst>
              <a:gd name="connsiteX0" fmla="*/ 425727 w 550650"/>
              <a:gd name="connsiteY0" fmla="*/ 89 h 933958"/>
              <a:gd name="connsiteX1" fmla="*/ 467002 w 550650"/>
              <a:gd name="connsiteY1" fmla="*/ 247739 h 933958"/>
              <a:gd name="connsiteX2" fmla="*/ 298727 w 550650"/>
              <a:gd name="connsiteY2" fmla="*/ 314414 h 933958"/>
              <a:gd name="connsiteX3" fmla="*/ 277 w 550650"/>
              <a:gd name="connsiteY3" fmla="*/ 311239 h 933958"/>
              <a:gd name="connsiteX4" fmla="*/ 241577 w 550650"/>
              <a:gd name="connsiteY4" fmla="*/ 352514 h 933958"/>
              <a:gd name="connsiteX5" fmla="*/ 73302 w 550650"/>
              <a:gd name="connsiteY5" fmla="*/ 666839 h 933958"/>
              <a:gd name="connsiteX6" fmla="*/ 28852 w 550650"/>
              <a:gd name="connsiteY6" fmla="*/ 930364 h 933958"/>
              <a:gd name="connsiteX7" fmla="*/ 168552 w 550650"/>
              <a:gd name="connsiteY7" fmla="*/ 469989 h 933958"/>
              <a:gd name="connsiteX8" fmla="*/ 108227 w 550650"/>
              <a:gd name="connsiteY8" fmla="*/ 317589 h 933958"/>
              <a:gd name="connsiteX9" fmla="*/ 279677 w 550650"/>
              <a:gd name="connsiteY9" fmla="*/ 215989 h 933958"/>
              <a:gd name="connsiteX10" fmla="*/ 533677 w 550650"/>
              <a:gd name="connsiteY10" fmla="*/ 244564 h 933958"/>
              <a:gd name="connsiteX11" fmla="*/ 511452 w 550650"/>
              <a:gd name="connsiteY11" fmla="*/ 219164 h 933958"/>
              <a:gd name="connsiteX12" fmla="*/ 425727 w 550650"/>
              <a:gd name="connsiteY12" fmla="*/ 89 h 93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650" h="933958">
                <a:moveTo>
                  <a:pt x="425727" y="89"/>
                </a:moveTo>
                <a:cubicBezTo>
                  <a:pt x="418319" y="4852"/>
                  <a:pt x="488169" y="195352"/>
                  <a:pt x="467002" y="247739"/>
                </a:cubicBezTo>
                <a:cubicBezTo>
                  <a:pt x="445835" y="300127"/>
                  <a:pt x="376514" y="303831"/>
                  <a:pt x="298727" y="314414"/>
                </a:cubicBezTo>
                <a:cubicBezTo>
                  <a:pt x="220940" y="324997"/>
                  <a:pt x="9802" y="304889"/>
                  <a:pt x="277" y="311239"/>
                </a:cubicBezTo>
                <a:cubicBezTo>
                  <a:pt x="-9248" y="317589"/>
                  <a:pt x="229406" y="293247"/>
                  <a:pt x="241577" y="352514"/>
                </a:cubicBezTo>
                <a:cubicBezTo>
                  <a:pt x="253748" y="411781"/>
                  <a:pt x="108756" y="570531"/>
                  <a:pt x="73302" y="666839"/>
                </a:cubicBezTo>
                <a:cubicBezTo>
                  <a:pt x="37848" y="763147"/>
                  <a:pt x="12977" y="963172"/>
                  <a:pt x="28852" y="930364"/>
                </a:cubicBezTo>
                <a:cubicBezTo>
                  <a:pt x="44727" y="897556"/>
                  <a:pt x="155323" y="572118"/>
                  <a:pt x="168552" y="469989"/>
                </a:cubicBezTo>
                <a:cubicBezTo>
                  <a:pt x="181781" y="367860"/>
                  <a:pt x="89706" y="359922"/>
                  <a:pt x="108227" y="317589"/>
                </a:cubicBezTo>
                <a:cubicBezTo>
                  <a:pt x="126748" y="275256"/>
                  <a:pt x="208769" y="228160"/>
                  <a:pt x="279677" y="215989"/>
                </a:cubicBezTo>
                <a:cubicBezTo>
                  <a:pt x="350585" y="203818"/>
                  <a:pt x="495048" y="244035"/>
                  <a:pt x="533677" y="244564"/>
                </a:cubicBezTo>
                <a:cubicBezTo>
                  <a:pt x="572306" y="245093"/>
                  <a:pt x="536323" y="256735"/>
                  <a:pt x="511452" y="219164"/>
                </a:cubicBezTo>
                <a:cubicBezTo>
                  <a:pt x="486581" y="181593"/>
                  <a:pt x="433135" y="-4674"/>
                  <a:pt x="425727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FA3A2C9-B606-485A-7728-958464005844}"/>
              </a:ext>
            </a:extLst>
          </p:cNvPr>
          <p:cNvSpPr/>
          <p:nvPr/>
        </p:nvSpPr>
        <p:spPr>
          <a:xfrm>
            <a:off x="6094202" y="6578229"/>
            <a:ext cx="561238" cy="1197222"/>
          </a:xfrm>
          <a:custGeom>
            <a:avLst/>
            <a:gdLst>
              <a:gd name="connsiteX0" fmla="*/ 560598 w 561238"/>
              <a:gd name="connsiteY0" fmla="*/ 3546 h 1197222"/>
              <a:gd name="connsiteX1" fmla="*/ 138323 w 561238"/>
              <a:gd name="connsiteY1" fmla="*/ 521071 h 1197222"/>
              <a:gd name="connsiteX2" fmla="*/ 27198 w 561238"/>
              <a:gd name="connsiteY2" fmla="*/ 921121 h 1197222"/>
              <a:gd name="connsiteX3" fmla="*/ 90698 w 561238"/>
              <a:gd name="connsiteY3" fmla="*/ 892546 h 1197222"/>
              <a:gd name="connsiteX4" fmla="*/ 1798 w 561238"/>
              <a:gd name="connsiteY4" fmla="*/ 1190996 h 1197222"/>
              <a:gd name="connsiteX5" fmla="*/ 189123 w 561238"/>
              <a:gd name="connsiteY5" fmla="*/ 571871 h 1197222"/>
              <a:gd name="connsiteX6" fmla="*/ 322473 w 561238"/>
              <a:gd name="connsiteY6" fmla="*/ 228971 h 1197222"/>
              <a:gd name="connsiteX7" fmla="*/ 236748 w 561238"/>
              <a:gd name="connsiteY7" fmla="*/ 289296 h 1197222"/>
              <a:gd name="connsiteX8" fmla="*/ 560598 w 561238"/>
              <a:gd name="connsiteY8" fmla="*/ 3546 h 119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238" h="1197222">
                <a:moveTo>
                  <a:pt x="560598" y="3546"/>
                </a:moveTo>
                <a:cubicBezTo>
                  <a:pt x="544194" y="42175"/>
                  <a:pt x="227223" y="368142"/>
                  <a:pt x="138323" y="521071"/>
                </a:cubicBezTo>
                <a:cubicBezTo>
                  <a:pt x="49423" y="674000"/>
                  <a:pt x="35135" y="859209"/>
                  <a:pt x="27198" y="921121"/>
                </a:cubicBezTo>
                <a:cubicBezTo>
                  <a:pt x="19261" y="983033"/>
                  <a:pt x="94931" y="847567"/>
                  <a:pt x="90698" y="892546"/>
                </a:cubicBezTo>
                <a:cubicBezTo>
                  <a:pt x="86465" y="937525"/>
                  <a:pt x="-14606" y="1244442"/>
                  <a:pt x="1798" y="1190996"/>
                </a:cubicBezTo>
                <a:cubicBezTo>
                  <a:pt x="18202" y="1137550"/>
                  <a:pt x="135677" y="732209"/>
                  <a:pt x="189123" y="571871"/>
                </a:cubicBezTo>
                <a:cubicBezTo>
                  <a:pt x="242569" y="411534"/>
                  <a:pt x="314536" y="276067"/>
                  <a:pt x="322473" y="228971"/>
                </a:cubicBezTo>
                <a:cubicBezTo>
                  <a:pt x="330410" y="181875"/>
                  <a:pt x="200235" y="324750"/>
                  <a:pt x="236748" y="289296"/>
                </a:cubicBezTo>
                <a:cubicBezTo>
                  <a:pt x="273260" y="253842"/>
                  <a:pt x="577002" y="-35083"/>
                  <a:pt x="560598" y="3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31B03097-268C-9CF8-ABF8-A00E4996519A}"/>
              </a:ext>
            </a:extLst>
          </p:cNvPr>
          <p:cNvSpPr/>
          <p:nvPr/>
        </p:nvSpPr>
        <p:spPr>
          <a:xfrm>
            <a:off x="2805148" y="5772531"/>
            <a:ext cx="538364" cy="1345956"/>
          </a:xfrm>
          <a:custGeom>
            <a:avLst/>
            <a:gdLst>
              <a:gd name="connsiteX0" fmla="*/ 39652 w 538364"/>
              <a:gd name="connsiteY0" fmla="*/ 34544 h 1345956"/>
              <a:gd name="connsiteX1" fmla="*/ 55527 w 538364"/>
              <a:gd name="connsiteY1" fmla="*/ 82169 h 1345956"/>
              <a:gd name="connsiteX2" fmla="*/ 52352 w 538364"/>
              <a:gd name="connsiteY2" fmla="*/ 472694 h 1345956"/>
              <a:gd name="connsiteX3" fmla="*/ 188877 w 538364"/>
              <a:gd name="connsiteY3" fmla="*/ 774319 h 1345956"/>
              <a:gd name="connsiteX4" fmla="*/ 198402 w 538364"/>
              <a:gd name="connsiteY4" fmla="*/ 828294 h 1345956"/>
              <a:gd name="connsiteX5" fmla="*/ 319052 w 538364"/>
              <a:gd name="connsiteY5" fmla="*/ 1333119 h 1345956"/>
              <a:gd name="connsiteX6" fmla="*/ 341277 w 538364"/>
              <a:gd name="connsiteY6" fmla="*/ 1158494 h 1345956"/>
              <a:gd name="connsiteX7" fmla="*/ 538127 w 538364"/>
              <a:gd name="connsiteY7" fmla="*/ 758444 h 1345956"/>
              <a:gd name="connsiteX8" fmla="*/ 296827 w 538364"/>
              <a:gd name="connsiteY8" fmla="*/ 1085469 h 1345956"/>
              <a:gd name="connsiteX9" fmla="*/ 185702 w 538364"/>
              <a:gd name="connsiteY9" fmla="*/ 771144 h 1345956"/>
              <a:gd name="connsiteX10" fmla="*/ 4727 w 538364"/>
              <a:gd name="connsiteY10" fmla="*/ 475869 h 1345956"/>
              <a:gd name="connsiteX11" fmla="*/ 52352 w 538364"/>
              <a:gd name="connsiteY11" fmla="*/ 494919 h 1345956"/>
              <a:gd name="connsiteX12" fmla="*/ 39652 w 538364"/>
              <a:gd name="connsiteY12" fmla="*/ 34544 h 1345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8364" h="1345956">
                <a:moveTo>
                  <a:pt x="39652" y="34544"/>
                </a:moveTo>
                <a:cubicBezTo>
                  <a:pt x="40181" y="-34248"/>
                  <a:pt x="53410" y="9144"/>
                  <a:pt x="55527" y="82169"/>
                </a:cubicBezTo>
                <a:cubicBezTo>
                  <a:pt x="57644" y="155194"/>
                  <a:pt x="30127" y="357336"/>
                  <a:pt x="52352" y="472694"/>
                </a:cubicBezTo>
                <a:cubicBezTo>
                  <a:pt x="74577" y="588052"/>
                  <a:pt x="164535" y="715052"/>
                  <a:pt x="188877" y="774319"/>
                </a:cubicBezTo>
                <a:cubicBezTo>
                  <a:pt x="213219" y="833586"/>
                  <a:pt x="176706" y="735161"/>
                  <a:pt x="198402" y="828294"/>
                </a:cubicBezTo>
                <a:cubicBezTo>
                  <a:pt x="220098" y="921427"/>
                  <a:pt x="295240" y="1278086"/>
                  <a:pt x="319052" y="1333119"/>
                </a:cubicBezTo>
                <a:cubicBezTo>
                  <a:pt x="342865" y="1388152"/>
                  <a:pt x="304765" y="1254273"/>
                  <a:pt x="341277" y="1158494"/>
                </a:cubicBezTo>
                <a:cubicBezTo>
                  <a:pt x="377789" y="1062715"/>
                  <a:pt x="545535" y="770615"/>
                  <a:pt x="538127" y="758444"/>
                </a:cubicBezTo>
                <a:cubicBezTo>
                  <a:pt x="530719" y="746273"/>
                  <a:pt x="355564" y="1083352"/>
                  <a:pt x="296827" y="1085469"/>
                </a:cubicBezTo>
                <a:cubicBezTo>
                  <a:pt x="238090" y="1087586"/>
                  <a:pt x="234385" y="872744"/>
                  <a:pt x="185702" y="771144"/>
                </a:cubicBezTo>
                <a:cubicBezTo>
                  <a:pt x="137019" y="669544"/>
                  <a:pt x="26952" y="521906"/>
                  <a:pt x="4727" y="475869"/>
                </a:cubicBezTo>
                <a:cubicBezTo>
                  <a:pt x="-17498" y="429832"/>
                  <a:pt x="45473" y="562123"/>
                  <a:pt x="52352" y="494919"/>
                </a:cubicBezTo>
                <a:cubicBezTo>
                  <a:pt x="59231" y="427715"/>
                  <a:pt x="39123" y="103336"/>
                  <a:pt x="39652" y="34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3908FD3C-7B58-1790-7AF4-1384273C0DE9}"/>
              </a:ext>
            </a:extLst>
          </p:cNvPr>
          <p:cNvSpPr/>
          <p:nvPr/>
        </p:nvSpPr>
        <p:spPr>
          <a:xfrm>
            <a:off x="3501496" y="6203544"/>
            <a:ext cx="821444" cy="492762"/>
          </a:xfrm>
          <a:custGeom>
            <a:avLst/>
            <a:gdLst>
              <a:gd name="connsiteX0" fmla="*/ 819679 w 821444"/>
              <a:gd name="connsiteY0" fmla="*/ 121056 h 492762"/>
              <a:gd name="connsiteX1" fmla="*/ 359304 w 821444"/>
              <a:gd name="connsiteY1" fmla="*/ 314731 h 492762"/>
              <a:gd name="connsiteX2" fmla="*/ 384704 w 821444"/>
              <a:gd name="connsiteY2" fmla="*/ 216306 h 492762"/>
              <a:gd name="connsiteX3" fmla="*/ 529 w 821444"/>
              <a:gd name="connsiteY3" fmla="*/ 492531 h 492762"/>
              <a:gd name="connsiteX4" fmla="*/ 302154 w 821444"/>
              <a:gd name="connsiteY4" fmla="*/ 162331 h 492762"/>
              <a:gd name="connsiteX5" fmla="*/ 343429 w 821444"/>
              <a:gd name="connsiteY5" fmla="*/ 406 h 492762"/>
              <a:gd name="connsiteX6" fmla="*/ 473604 w 821444"/>
              <a:gd name="connsiteY6" fmla="*/ 121056 h 492762"/>
              <a:gd name="connsiteX7" fmla="*/ 225954 w 821444"/>
              <a:gd name="connsiteY7" fmla="*/ 273456 h 492762"/>
              <a:gd name="connsiteX8" fmla="*/ 492654 w 821444"/>
              <a:gd name="connsiteY8" fmla="*/ 152806 h 492762"/>
              <a:gd name="connsiteX9" fmla="*/ 165629 w 821444"/>
              <a:gd name="connsiteY9" fmla="*/ 206781 h 492762"/>
              <a:gd name="connsiteX10" fmla="*/ 819679 w 821444"/>
              <a:gd name="connsiteY10" fmla="*/ 121056 h 49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1444" h="492762">
                <a:moveTo>
                  <a:pt x="819679" y="121056"/>
                </a:moveTo>
                <a:cubicBezTo>
                  <a:pt x="851958" y="139048"/>
                  <a:pt x="431800" y="298856"/>
                  <a:pt x="359304" y="314731"/>
                </a:cubicBezTo>
                <a:cubicBezTo>
                  <a:pt x="286808" y="330606"/>
                  <a:pt x="444500" y="186673"/>
                  <a:pt x="384704" y="216306"/>
                </a:cubicBezTo>
                <a:cubicBezTo>
                  <a:pt x="324908" y="245939"/>
                  <a:pt x="14287" y="501527"/>
                  <a:pt x="529" y="492531"/>
                </a:cubicBezTo>
                <a:cubicBezTo>
                  <a:pt x="-13229" y="483535"/>
                  <a:pt x="245004" y="244352"/>
                  <a:pt x="302154" y="162331"/>
                </a:cubicBezTo>
                <a:cubicBezTo>
                  <a:pt x="359304" y="80310"/>
                  <a:pt x="314854" y="7285"/>
                  <a:pt x="343429" y="406"/>
                </a:cubicBezTo>
                <a:cubicBezTo>
                  <a:pt x="372004" y="-6473"/>
                  <a:pt x="493183" y="75548"/>
                  <a:pt x="473604" y="121056"/>
                </a:cubicBezTo>
                <a:cubicBezTo>
                  <a:pt x="454025" y="166564"/>
                  <a:pt x="222779" y="268164"/>
                  <a:pt x="225954" y="273456"/>
                </a:cubicBezTo>
                <a:cubicBezTo>
                  <a:pt x="229129" y="278748"/>
                  <a:pt x="502708" y="163918"/>
                  <a:pt x="492654" y="152806"/>
                </a:cubicBezTo>
                <a:cubicBezTo>
                  <a:pt x="482600" y="141694"/>
                  <a:pt x="115358" y="212073"/>
                  <a:pt x="165629" y="206781"/>
                </a:cubicBezTo>
                <a:cubicBezTo>
                  <a:pt x="215900" y="201489"/>
                  <a:pt x="787400" y="103064"/>
                  <a:pt x="819679" y="121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60FC7773-D6AB-BD55-55CF-A8230A54AD26}"/>
              </a:ext>
            </a:extLst>
          </p:cNvPr>
          <p:cNvSpPr/>
          <p:nvPr/>
        </p:nvSpPr>
        <p:spPr>
          <a:xfrm>
            <a:off x="4913457" y="6146788"/>
            <a:ext cx="1125458" cy="577892"/>
          </a:xfrm>
          <a:custGeom>
            <a:avLst/>
            <a:gdLst>
              <a:gd name="connsiteX0" fmla="*/ 553893 w 1125458"/>
              <a:gd name="connsiteY0" fmla="*/ 184162 h 577892"/>
              <a:gd name="connsiteX1" fmla="*/ 620568 w 1125458"/>
              <a:gd name="connsiteY1" fmla="*/ 225437 h 577892"/>
              <a:gd name="connsiteX2" fmla="*/ 826943 w 1125458"/>
              <a:gd name="connsiteY2" fmla="*/ 330212 h 577892"/>
              <a:gd name="connsiteX3" fmla="*/ 626918 w 1125458"/>
              <a:gd name="connsiteY3" fmla="*/ 479437 h 577892"/>
              <a:gd name="connsiteX4" fmla="*/ 728518 w 1125458"/>
              <a:gd name="connsiteY4" fmla="*/ 463562 h 577892"/>
              <a:gd name="connsiteX5" fmla="*/ 144318 w 1125458"/>
              <a:gd name="connsiteY5" fmla="*/ 425462 h 577892"/>
              <a:gd name="connsiteX6" fmla="*/ 26843 w 1125458"/>
              <a:gd name="connsiteY6" fmla="*/ 514362 h 577892"/>
              <a:gd name="connsiteX7" fmla="*/ 550718 w 1125458"/>
              <a:gd name="connsiteY7" fmla="*/ 441337 h 577892"/>
              <a:gd name="connsiteX8" fmla="*/ 792018 w 1125458"/>
              <a:gd name="connsiteY8" fmla="*/ 415937 h 577892"/>
              <a:gd name="connsiteX9" fmla="*/ 934893 w 1125458"/>
              <a:gd name="connsiteY9" fmla="*/ 381012 h 577892"/>
              <a:gd name="connsiteX10" fmla="*/ 1125393 w 1125458"/>
              <a:gd name="connsiteY10" fmla="*/ 577862 h 577892"/>
              <a:gd name="connsiteX11" fmla="*/ 953943 w 1125458"/>
              <a:gd name="connsiteY11" fmla="*/ 365137 h 577892"/>
              <a:gd name="connsiteX12" fmla="*/ 753918 w 1125458"/>
              <a:gd name="connsiteY12" fmla="*/ 12 h 577892"/>
              <a:gd name="connsiteX13" fmla="*/ 950768 w 1125458"/>
              <a:gd name="connsiteY13" fmla="*/ 377837 h 577892"/>
              <a:gd name="connsiteX14" fmla="*/ 684068 w 1125458"/>
              <a:gd name="connsiteY14" fmla="*/ 260362 h 577892"/>
              <a:gd name="connsiteX15" fmla="*/ 553893 w 1125458"/>
              <a:gd name="connsiteY15" fmla="*/ 184162 h 57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5458" h="577892">
                <a:moveTo>
                  <a:pt x="553893" y="184162"/>
                </a:moveTo>
                <a:cubicBezTo>
                  <a:pt x="543310" y="178341"/>
                  <a:pt x="575060" y="201095"/>
                  <a:pt x="620568" y="225437"/>
                </a:cubicBezTo>
                <a:cubicBezTo>
                  <a:pt x="666076" y="249779"/>
                  <a:pt x="825885" y="287879"/>
                  <a:pt x="826943" y="330212"/>
                </a:cubicBezTo>
                <a:cubicBezTo>
                  <a:pt x="828001" y="372545"/>
                  <a:pt x="643322" y="457212"/>
                  <a:pt x="626918" y="479437"/>
                </a:cubicBezTo>
                <a:cubicBezTo>
                  <a:pt x="610514" y="501662"/>
                  <a:pt x="808951" y="472558"/>
                  <a:pt x="728518" y="463562"/>
                </a:cubicBezTo>
                <a:cubicBezTo>
                  <a:pt x="648085" y="454566"/>
                  <a:pt x="261264" y="416995"/>
                  <a:pt x="144318" y="425462"/>
                </a:cubicBezTo>
                <a:cubicBezTo>
                  <a:pt x="27372" y="433929"/>
                  <a:pt x="-40890" y="511716"/>
                  <a:pt x="26843" y="514362"/>
                </a:cubicBezTo>
                <a:cubicBezTo>
                  <a:pt x="94576" y="517008"/>
                  <a:pt x="423189" y="457741"/>
                  <a:pt x="550718" y="441337"/>
                </a:cubicBezTo>
                <a:cubicBezTo>
                  <a:pt x="678247" y="424933"/>
                  <a:pt x="727989" y="425991"/>
                  <a:pt x="792018" y="415937"/>
                </a:cubicBezTo>
                <a:cubicBezTo>
                  <a:pt x="856047" y="405883"/>
                  <a:pt x="879331" y="354025"/>
                  <a:pt x="934893" y="381012"/>
                </a:cubicBezTo>
                <a:cubicBezTo>
                  <a:pt x="990455" y="407999"/>
                  <a:pt x="1122218" y="580508"/>
                  <a:pt x="1125393" y="577862"/>
                </a:cubicBezTo>
                <a:cubicBezTo>
                  <a:pt x="1128568" y="575216"/>
                  <a:pt x="1015855" y="461445"/>
                  <a:pt x="953943" y="365137"/>
                </a:cubicBezTo>
                <a:cubicBezTo>
                  <a:pt x="892031" y="268829"/>
                  <a:pt x="754447" y="-2105"/>
                  <a:pt x="753918" y="12"/>
                </a:cubicBezTo>
                <a:cubicBezTo>
                  <a:pt x="753389" y="2129"/>
                  <a:pt x="962410" y="334445"/>
                  <a:pt x="950768" y="377837"/>
                </a:cubicBezTo>
                <a:cubicBezTo>
                  <a:pt x="939126" y="421229"/>
                  <a:pt x="750743" y="290524"/>
                  <a:pt x="684068" y="260362"/>
                </a:cubicBezTo>
                <a:cubicBezTo>
                  <a:pt x="617393" y="230200"/>
                  <a:pt x="564476" y="189983"/>
                  <a:pt x="553893" y="184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AD797A6-13EA-B1EC-0D07-75E8D6505D5C}"/>
              </a:ext>
            </a:extLst>
          </p:cNvPr>
          <p:cNvSpPr/>
          <p:nvPr/>
        </p:nvSpPr>
        <p:spPr>
          <a:xfrm>
            <a:off x="4774691" y="6967589"/>
            <a:ext cx="1294326" cy="1320215"/>
          </a:xfrm>
          <a:custGeom>
            <a:avLst/>
            <a:gdLst>
              <a:gd name="connsiteX0" fmla="*/ 1013334 w 1294326"/>
              <a:gd name="connsiteY0" fmla="*/ 239661 h 1320215"/>
              <a:gd name="connsiteX1" fmla="*/ 924434 w 1294326"/>
              <a:gd name="connsiteY1" fmla="*/ 290461 h 1320215"/>
              <a:gd name="connsiteX2" fmla="*/ 448184 w 1294326"/>
              <a:gd name="connsiteY2" fmla="*/ 760361 h 1320215"/>
              <a:gd name="connsiteX3" fmla="*/ 575184 w 1294326"/>
              <a:gd name="connsiteY3" fmla="*/ 782586 h 1320215"/>
              <a:gd name="connsiteX4" fmla="*/ 413259 w 1294326"/>
              <a:gd name="connsiteY4" fmla="*/ 1033411 h 1320215"/>
              <a:gd name="connsiteX5" fmla="*/ 495809 w 1294326"/>
              <a:gd name="connsiteY5" fmla="*/ 944511 h 1320215"/>
              <a:gd name="connsiteX6" fmla="*/ 509 w 1294326"/>
              <a:gd name="connsiteY6" fmla="*/ 1319161 h 1320215"/>
              <a:gd name="connsiteX7" fmla="*/ 394209 w 1294326"/>
              <a:gd name="connsiteY7" fmla="*/ 1065161 h 1320215"/>
              <a:gd name="connsiteX8" fmla="*/ 845059 w 1294326"/>
              <a:gd name="connsiteY8" fmla="*/ 766711 h 1320215"/>
              <a:gd name="connsiteX9" fmla="*/ 1292734 w 1294326"/>
              <a:gd name="connsiteY9" fmla="*/ 4711 h 1320215"/>
              <a:gd name="connsiteX10" fmla="*/ 972059 w 1294326"/>
              <a:gd name="connsiteY10" fmla="*/ 471436 h 1320215"/>
              <a:gd name="connsiteX11" fmla="*/ 406909 w 1294326"/>
              <a:gd name="connsiteY11" fmla="*/ 1008011 h 1320215"/>
              <a:gd name="connsiteX12" fmla="*/ 679959 w 1294326"/>
              <a:gd name="connsiteY12" fmla="*/ 595261 h 1320215"/>
              <a:gd name="connsiteX13" fmla="*/ 689484 w 1294326"/>
              <a:gd name="connsiteY13" fmla="*/ 423811 h 1320215"/>
              <a:gd name="connsiteX14" fmla="*/ 349759 w 1294326"/>
              <a:gd name="connsiteY14" fmla="*/ 620661 h 1320215"/>
              <a:gd name="connsiteX15" fmla="*/ 1013334 w 1294326"/>
              <a:gd name="connsiteY15" fmla="*/ 239661 h 132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4326" h="1320215">
                <a:moveTo>
                  <a:pt x="1013334" y="239661"/>
                </a:moveTo>
                <a:cubicBezTo>
                  <a:pt x="1109113" y="184628"/>
                  <a:pt x="1018626" y="203678"/>
                  <a:pt x="924434" y="290461"/>
                </a:cubicBezTo>
                <a:cubicBezTo>
                  <a:pt x="830242" y="377244"/>
                  <a:pt x="506392" y="678340"/>
                  <a:pt x="448184" y="760361"/>
                </a:cubicBezTo>
                <a:cubicBezTo>
                  <a:pt x="389976" y="842382"/>
                  <a:pt x="581005" y="737078"/>
                  <a:pt x="575184" y="782586"/>
                </a:cubicBezTo>
                <a:cubicBezTo>
                  <a:pt x="569363" y="828094"/>
                  <a:pt x="426488" y="1006424"/>
                  <a:pt x="413259" y="1033411"/>
                </a:cubicBezTo>
                <a:cubicBezTo>
                  <a:pt x="400030" y="1060399"/>
                  <a:pt x="564601" y="896886"/>
                  <a:pt x="495809" y="944511"/>
                </a:cubicBezTo>
                <a:cubicBezTo>
                  <a:pt x="427017" y="992136"/>
                  <a:pt x="17442" y="1299053"/>
                  <a:pt x="509" y="1319161"/>
                </a:cubicBezTo>
                <a:cubicBezTo>
                  <a:pt x="-16424" y="1339269"/>
                  <a:pt x="394209" y="1065161"/>
                  <a:pt x="394209" y="1065161"/>
                </a:cubicBezTo>
                <a:cubicBezTo>
                  <a:pt x="534967" y="973086"/>
                  <a:pt x="695305" y="943453"/>
                  <a:pt x="845059" y="766711"/>
                </a:cubicBezTo>
                <a:cubicBezTo>
                  <a:pt x="994813" y="589969"/>
                  <a:pt x="1271567" y="53923"/>
                  <a:pt x="1292734" y="4711"/>
                </a:cubicBezTo>
                <a:cubicBezTo>
                  <a:pt x="1313901" y="-44501"/>
                  <a:pt x="1119697" y="304219"/>
                  <a:pt x="972059" y="471436"/>
                </a:cubicBezTo>
                <a:cubicBezTo>
                  <a:pt x="824421" y="638653"/>
                  <a:pt x="455592" y="987374"/>
                  <a:pt x="406909" y="1008011"/>
                </a:cubicBezTo>
                <a:cubicBezTo>
                  <a:pt x="358226" y="1028649"/>
                  <a:pt x="632863" y="692628"/>
                  <a:pt x="679959" y="595261"/>
                </a:cubicBezTo>
                <a:cubicBezTo>
                  <a:pt x="727055" y="497894"/>
                  <a:pt x="744517" y="419578"/>
                  <a:pt x="689484" y="423811"/>
                </a:cubicBezTo>
                <a:cubicBezTo>
                  <a:pt x="634451" y="428044"/>
                  <a:pt x="301605" y="649765"/>
                  <a:pt x="349759" y="620661"/>
                </a:cubicBezTo>
                <a:cubicBezTo>
                  <a:pt x="397913" y="591557"/>
                  <a:pt x="917555" y="294694"/>
                  <a:pt x="1013334" y="239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3B973233-E21C-4BDD-753D-AABFD7FC4536}"/>
              </a:ext>
            </a:extLst>
          </p:cNvPr>
          <p:cNvSpPr/>
          <p:nvPr/>
        </p:nvSpPr>
        <p:spPr>
          <a:xfrm>
            <a:off x="3587518" y="7101540"/>
            <a:ext cx="1613930" cy="1065702"/>
          </a:xfrm>
          <a:custGeom>
            <a:avLst/>
            <a:gdLst>
              <a:gd name="connsiteX0" fmla="*/ 232 w 1613930"/>
              <a:gd name="connsiteY0" fmla="*/ 16810 h 1065702"/>
              <a:gd name="connsiteX1" fmla="*/ 51032 w 1613930"/>
              <a:gd name="connsiteY1" fmla="*/ 70785 h 1065702"/>
              <a:gd name="connsiteX2" fmla="*/ 492357 w 1613930"/>
              <a:gd name="connsiteY2" fmla="*/ 540685 h 1065702"/>
              <a:gd name="connsiteX3" fmla="*/ 476482 w 1613930"/>
              <a:gd name="connsiteY3" fmla="*/ 607360 h 1065702"/>
              <a:gd name="connsiteX4" fmla="*/ 787632 w 1613930"/>
              <a:gd name="connsiteY4" fmla="*/ 613710 h 1065702"/>
              <a:gd name="connsiteX5" fmla="*/ 778107 w 1613930"/>
              <a:gd name="connsiteY5" fmla="*/ 699435 h 1065702"/>
              <a:gd name="connsiteX6" fmla="*/ 854307 w 1613930"/>
              <a:gd name="connsiteY6" fmla="*/ 724835 h 1065702"/>
              <a:gd name="connsiteX7" fmla="*/ 663807 w 1613930"/>
              <a:gd name="connsiteY7" fmla="*/ 988360 h 1065702"/>
              <a:gd name="connsiteX8" fmla="*/ 854307 w 1613930"/>
              <a:gd name="connsiteY8" fmla="*/ 931210 h 1065702"/>
              <a:gd name="connsiteX9" fmla="*/ 730482 w 1613930"/>
              <a:gd name="connsiteY9" fmla="*/ 1058210 h 1065702"/>
              <a:gd name="connsiteX10" fmla="*/ 1140057 w 1613930"/>
              <a:gd name="connsiteY10" fmla="*/ 670860 h 1065702"/>
              <a:gd name="connsiteX11" fmla="*/ 1613132 w 1613930"/>
              <a:gd name="connsiteY11" fmla="*/ 597835 h 1065702"/>
              <a:gd name="connsiteX12" fmla="*/ 1022582 w 1613930"/>
              <a:gd name="connsiteY12" fmla="*/ 674035 h 1065702"/>
              <a:gd name="connsiteX13" fmla="*/ 733657 w 1613930"/>
              <a:gd name="connsiteY13" fmla="*/ 400985 h 1065702"/>
              <a:gd name="connsiteX14" fmla="*/ 568557 w 1613930"/>
              <a:gd name="connsiteY14" fmla="*/ 350185 h 1065702"/>
              <a:gd name="connsiteX15" fmla="*/ 1098782 w 1613930"/>
              <a:gd name="connsiteY15" fmla="*/ 651810 h 1065702"/>
              <a:gd name="connsiteX16" fmla="*/ 606657 w 1613930"/>
              <a:gd name="connsiteY16" fmla="*/ 578785 h 1065702"/>
              <a:gd name="connsiteX17" fmla="*/ 209782 w 1613930"/>
              <a:gd name="connsiteY17" fmla="*/ 229535 h 1065702"/>
              <a:gd name="connsiteX18" fmla="*/ 324082 w 1613930"/>
              <a:gd name="connsiteY18" fmla="*/ 366060 h 1065702"/>
              <a:gd name="connsiteX19" fmla="*/ 76432 w 1613930"/>
              <a:gd name="connsiteY19" fmla="*/ 32685 h 1065702"/>
              <a:gd name="connsiteX20" fmla="*/ 232 w 1613930"/>
              <a:gd name="connsiteY20" fmla="*/ 16810 h 106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13930" h="1065702">
                <a:moveTo>
                  <a:pt x="232" y="16810"/>
                </a:moveTo>
                <a:cubicBezTo>
                  <a:pt x="-4001" y="23160"/>
                  <a:pt x="51032" y="70785"/>
                  <a:pt x="51032" y="70785"/>
                </a:cubicBezTo>
                <a:cubicBezTo>
                  <a:pt x="133053" y="158098"/>
                  <a:pt x="421449" y="451256"/>
                  <a:pt x="492357" y="540685"/>
                </a:cubicBezTo>
                <a:cubicBezTo>
                  <a:pt x="563265" y="630114"/>
                  <a:pt x="427270" y="595189"/>
                  <a:pt x="476482" y="607360"/>
                </a:cubicBezTo>
                <a:cubicBezTo>
                  <a:pt x="525695" y="619531"/>
                  <a:pt x="737361" y="598364"/>
                  <a:pt x="787632" y="613710"/>
                </a:cubicBezTo>
                <a:cubicBezTo>
                  <a:pt x="837903" y="629056"/>
                  <a:pt x="766995" y="680914"/>
                  <a:pt x="778107" y="699435"/>
                </a:cubicBezTo>
                <a:cubicBezTo>
                  <a:pt x="789220" y="717956"/>
                  <a:pt x="873357" y="676681"/>
                  <a:pt x="854307" y="724835"/>
                </a:cubicBezTo>
                <a:cubicBezTo>
                  <a:pt x="835257" y="772989"/>
                  <a:pt x="663807" y="953964"/>
                  <a:pt x="663807" y="988360"/>
                </a:cubicBezTo>
                <a:cubicBezTo>
                  <a:pt x="663807" y="1022756"/>
                  <a:pt x="843195" y="919568"/>
                  <a:pt x="854307" y="931210"/>
                </a:cubicBezTo>
                <a:cubicBezTo>
                  <a:pt x="865420" y="942852"/>
                  <a:pt x="682857" y="1101602"/>
                  <a:pt x="730482" y="1058210"/>
                </a:cubicBezTo>
                <a:cubicBezTo>
                  <a:pt x="778107" y="1014818"/>
                  <a:pt x="992949" y="747589"/>
                  <a:pt x="1140057" y="670860"/>
                </a:cubicBezTo>
                <a:cubicBezTo>
                  <a:pt x="1287165" y="594131"/>
                  <a:pt x="1632711" y="597306"/>
                  <a:pt x="1613132" y="597835"/>
                </a:cubicBezTo>
                <a:cubicBezTo>
                  <a:pt x="1593553" y="598364"/>
                  <a:pt x="1169161" y="706843"/>
                  <a:pt x="1022582" y="674035"/>
                </a:cubicBezTo>
                <a:cubicBezTo>
                  <a:pt x="876003" y="641227"/>
                  <a:pt x="809328" y="454960"/>
                  <a:pt x="733657" y="400985"/>
                </a:cubicBezTo>
                <a:cubicBezTo>
                  <a:pt x="657986" y="347010"/>
                  <a:pt x="507703" y="308381"/>
                  <a:pt x="568557" y="350185"/>
                </a:cubicBezTo>
                <a:cubicBezTo>
                  <a:pt x="629411" y="391989"/>
                  <a:pt x="1092432" y="613710"/>
                  <a:pt x="1098782" y="651810"/>
                </a:cubicBezTo>
                <a:cubicBezTo>
                  <a:pt x="1105132" y="689910"/>
                  <a:pt x="754824" y="649164"/>
                  <a:pt x="606657" y="578785"/>
                </a:cubicBezTo>
                <a:cubicBezTo>
                  <a:pt x="458490" y="508406"/>
                  <a:pt x="256878" y="264989"/>
                  <a:pt x="209782" y="229535"/>
                </a:cubicBezTo>
                <a:cubicBezTo>
                  <a:pt x="162686" y="194081"/>
                  <a:pt x="346307" y="398868"/>
                  <a:pt x="324082" y="366060"/>
                </a:cubicBezTo>
                <a:cubicBezTo>
                  <a:pt x="301857" y="333252"/>
                  <a:pt x="130936" y="90893"/>
                  <a:pt x="76432" y="32685"/>
                </a:cubicBezTo>
                <a:cubicBezTo>
                  <a:pt x="21928" y="-25523"/>
                  <a:pt x="4465" y="10460"/>
                  <a:pt x="232" y="16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4AAA1B23-9F8F-B7D4-5B17-695B4529CDD8}"/>
              </a:ext>
            </a:extLst>
          </p:cNvPr>
          <p:cNvSpPr/>
          <p:nvPr/>
        </p:nvSpPr>
        <p:spPr>
          <a:xfrm>
            <a:off x="3208643" y="5275629"/>
            <a:ext cx="1044169" cy="722512"/>
          </a:xfrm>
          <a:custGeom>
            <a:avLst/>
            <a:gdLst>
              <a:gd name="connsiteX0" fmla="*/ 61607 w 1044169"/>
              <a:gd name="connsiteY0" fmla="*/ 115521 h 722512"/>
              <a:gd name="connsiteX1" fmla="*/ 814082 w 1044169"/>
              <a:gd name="connsiteY1" fmla="*/ 153621 h 722512"/>
              <a:gd name="connsiteX2" fmla="*/ 645807 w 1044169"/>
              <a:gd name="connsiteY2" fmla="*/ 290146 h 722512"/>
              <a:gd name="connsiteX3" fmla="*/ 664857 w 1044169"/>
              <a:gd name="connsiteY3" fmla="*/ 302846 h 722512"/>
              <a:gd name="connsiteX4" fmla="*/ 341007 w 1044169"/>
              <a:gd name="connsiteY4" fmla="*/ 458421 h 722512"/>
              <a:gd name="connsiteX5" fmla="*/ 17157 w 1044169"/>
              <a:gd name="connsiteY5" fmla="*/ 712421 h 722512"/>
              <a:gd name="connsiteX6" fmla="*/ 77482 w 1044169"/>
              <a:gd name="connsiteY6" fmla="*/ 642571 h 722512"/>
              <a:gd name="connsiteX7" fmla="*/ 153682 w 1044169"/>
              <a:gd name="connsiteY7" fmla="*/ 372696 h 722512"/>
              <a:gd name="connsiteX8" fmla="*/ 77482 w 1044169"/>
              <a:gd name="connsiteY8" fmla="*/ 579071 h 722512"/>
              <a:gd name="connsiteX9" fmla="*/ 575957 w 1044169"/>
              <a:gd name="connsiteY9" fmla="*/ 296496 h 722512"/>
              <a:gd name="connsiteX10" fmla="*/ 1042682 w 1044169"/>
              <a:gd name="connsiteY10" fmla="*/ 90121 h 722512"/>
              <a:gd name="connsiteX11" fmla="*/ 718832 w 1044169"/>
              <a:gd name="connsiteY11" fmla="*/ 191721 h 722512"/>
              <a:gd name="connsiteX12" fmla="*/ 569607 w 1044169"/>
              <a:gd name="connsiteY12" fmla="*/ 172671 h 722512"/>
              <a:gd name="connsiteX13" fmla="*/ 277507 w 1044169"/>
              <a:gd name="connsiteY13" fmla="*/ 347296 h 722512"/>
              <a:gd name="connsiteX14" fmla="*/ 534682 w 1044169"/>
              <a:gd name="connsiteY14" fmla="*/ 140921 h 722512"/>
              <a:gd name="connsiteX15" fmla="*/ 175907 w 1044169"/>
              <a:gd name="connsiteY15" fmla="*/ 58371 h 722512"/>
              <a:gd name="connsiteX16" fmla="*/ 1282 w 1044169"/>
              <a:gd name="connsiteY16" fmla="*/ 1221 h 722512"/>
              <a:gd name="connsiteX17" fmla="*/ 258457 w 1044169"/>
              <a:gd name="connsiteY17" fmla="*/ 112346 h 722512"/>
              <a:gd name="connsiteX18" fmla="*/ 61607 w 1044169"/>
              <a:gd name="connsiteY18" fmla="*/ 115521 h 7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44169" h="722512">
                <a:moveTo>
                  <a:pt x="61607" y="115521"/>
                </a:moveTo>
                <a:cubicBezTo>
                  <a:pt x="154211" y="122400"/>
                  <a:pt x="716715" y="124517"/>
                  <a:pt x="814082" y="153621"/>
                </a:cubicBezTo>
                <a:cubicBezTo>
                  <a:pt x="911449" y="182725"/>
                  <a:pt x="670678" y="265275"/>
                  <a:pt x="645807" y="290146"/>
                </a:cubicBezTo>
                <a:cubicBezTo>
                  <a:pt x="620936" y="315017"/>
                  <a:pt x="715657" y="274800"/>
                  <a:pt x="664857" y="302846"/>
                </a:cubicBezTo>
                <a:cubicBezTo>
                  <a:pt x="614057" y="330892"/>
                  <a:pt x="448957" y="390159"/>
                  <a:pt x="341007" y="458421"/>
                </a:cubicBezTo>
                <a:cubicBezTo>
                  <a:pt x="233057" y="526684"/>
                  <a:pt x="61078" y="681729"/>
                  <a:pt x="17157" y="712421"/>
                </a:cubicBezTo>
                <a:cubicBezTo>
                  <a:pt x="-26764" y="743113"/>
                  <a:pt x="54728" y="699192"/>
                  <a:pt x="77482" y="642571"/>
                </a:cubicBezTo>
                <a:cubicBezTo>
                  <a:pt x="100236" y="585950"/>
                  <a:pt x="153682" y="383279"/>
                  <a:pt x="153682" y="372696"/>
                </a:cubicBezTo>
                <a:cubicBezTo>
                  <a:pt x="153682" y="362113"/>
                  <a:pt x="7103" y="591771"/>
                  <a:pt x="77482" y="579071"/>
                </a:cubicBezTo>
                <a:cubicBezTo>
                  <a:pt x="147861" y="566371"/>
                  <a:pt x="415090" y="377988"/>
                  <a:pt x="575957" y="296496"/>
                </a:cubicBezTo>
                <a:cubicBezTo>
                  <a:pt x="736824" y="215004"/>
                  <a:pt x="1018870" y="107583"/>
                  <a:pt x="1042682" y="90121"/>
                </a:cubicBezTo>
                <a:cubicBezTo>
                  <a:pt x="1066494" y="72659"/>
                  <a:pt x="797678" y="177963"/>
                  <a:pt x="718832" y="191721"/>
                </a:cubicBezTo>
                <a:cubicBezTo>
                  <a:pt x="639986" y="205479"/>
                  <a:pt x="643161" y="146742"/>
                  <a:pt x="569607" y="172671"/>
                </a:cubicBezTo>
                <a:cubicBezTo>
                  <a:pt x="496053" y="198600"/>
                  <a:pt x="283328" y="352588"/>
                  <a:pt x="277507" y="347296"/>
                </a:cubicBezTo>
                <a:cubicBezTo>
                  <a:pt x="271686" y="342004"/>
                  <a:pt x="551615" y="189075"/>
                  <a:pt x="534682" y="140921"/>
                </a:cubicBezTo>
                <a:cubicBezTo>
                  <a:pt x="517749" y="92767"/>
                  <a:pt x="264807" y="81654"/>
                  <a:pt x="175907" y="58371"/>
                </a:cubicBezTo>
                <a:cubicBezTo>
                  <a:pt x="87007" y="35088"/>
                  <a:pt x="-12476" y="-7775"/>
                  <a:pt x="1282" y="1221"/>
                </a:cubicBezTo>
                <a:cubicBezTo>
                  <a:pt x="15040" y="10217"/>
                  <a:pt x="247345" y="93825"/>
                  <a:pt x="258457" y="112346"/>
                </a:cubicBezTo>
                <a:cubicBezTo>
                  <a:pt x="269570" y="130867"/>
                  <a:pt x="-30997" y="108642"/>
                  <a:pt x="61607" y="115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AF34618-8D25-2BAC-4F95-E7CA34122269}"/>
              </a:ext>
            </a:extLst>
          </p:cNvPr>
          <p:cNvSpPr/>
          <p:nvPr/>
        </p:nvSpPr>
        <p:spPr>
          <a:xfrm>
            <a:off x="5425504" y="4901720"/>
            <a:ext cx="1470899" cy="918843"/>
          </a:xfrm>
          <a:custGeom>
            <a:avLst/>
            <a:gdLst>
              <a:gd name="connsiteX0" fmla="*/ 35496 w 1470899"/>
              <a:gd name="connsiteY0" fmla="*/ 613255 h 918843"/>
              <a:gd name="connsiteX1" fmla="*/ 108521 w 1470899"/>
              <a:gd name="connsiteY1" fmla="*/ 657705 h 918843"/>
              <a:gd name="connsiteX2" fmla="*/ 683196 w 1470899"/>
              <a:gd name="connsiteY2" fmla="*/ 829155 h 918843"/>
              <a:gd name="connsiteX3" fmla="*/ 867346 w 1470899"/>
              <a:gd name="connsiteY3" fmla="*/ 676755 h 918843"/>
              <a:gd name="connsiteX4" fmla="*/ 791146 w 1470899"/>
              <a:gd name="connsiteY4" fmla="*/ 819630 h 918843"/>
              <a:gd name="connsiteX5" fmla="*/ 1089596 w 1470899"/>
              <a:gd name="connsiteY5" fmla="*/ 562455 h 918843"/>
              <a:gd name="connsiteX6" fmla="*/ 1302321 w 1470899"/>
              <a:gd name="connsiteY6" fmla="*/ 371955 h 918843"/>
              <a:gd name="connsiteX7" fmla="*/ 1470596 w 1470899"/>
              <a:gd name="connsiteY7" fmla="*/ 480 h 918843"/>
              <a:gd name="connsiteX8" fmla="*/ 1261046 w 1470899"/>
              <a:gd name="connsiteY8" fmla="*/ 302105 h 918843"/>
              <a:gd name="connsiteX9" fmla="*/ 972121 w 1470899"/>
              <a:gd name="connsiteY9" fmla="*/ 664055 h 918843"/>
              <a:gd name="connsiteX10" fmla="*/ 1029271 w 1470899"/>
              <a:gd name="connsiteY10" fmla="*/ 918055 h 918843"/>
              <a:gd name="connsiteX11" fmla="*/ 835596 w 1470899"/>
              <a:gd name="connsiteY11" fmla="*/ 743430 h 918843"/>
              <a:gd name="connsiteX12" fmla="*/ 765746 w 1470899"/>
              <a:gd name="connsiteY12" fmla="*/ 733905 h 918843"/>
              <a:gd name="connsiteX13" fmla="*/ 800671 w 1470899"/>
              <a:gd name="connsiteY13" fmla="*/ 638655 h 918843"/>
              <a:gd name="connsiteX14" fmla="*/ 591121 w 1470899"/>
              <a:gd name="connsiteY14" fmla="*/ 791055 h 918843"/>
              <a:gd name="connsiteX15" fmla="*/ 454596 w 1470899"/>
              <a:gd name="connsiteY15" fmla="*/ 787880 h 918843"/>
              <a:gd name="connsiteX16" fmla="*/ 530796 w 1470899"/>
              <a:gd name="connsiteY16" fmla="*/ 876780 h 918843"/>
              <a:gd name="connsiteX17" fmla="*/ 375221 w 1470899"/>
              <a:gd name="connsiteY17" fmla="*/ 775180 h 918843"/>
              <a:gd name="connsiteX18" fmla="*/ 518096 w 1470899"/>
              <a:gd name="connsiteY18" fmla="*/ 787880 h 918843"/>
              <a:gd name="connsiteX19" fmla="*/ 35496 w 1470899"/>
              <a:gd name="connsiteY19" fmla="*/ 613255 h 91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70899" h="918843">
                <a:moveTo>
                  <a:pt x="35496" y="613255"/>
                </a:moveTo>
                <a:cubicBezTo>
                  <a:pt x="-32767" y="591559"/>
                  <a:pt x="571" y="621722"/>
                  <a:pt x="108521" y="657705"/>
                </a:cubicBezTo>
                <a:cubicBezTo>
                  <a:pt x="216471" y="693688"/>
                  <a:pt x="556725" y="825980"/>
                  <a:pt x="683196" y="829155"/>
                </a:cubicBezTo>
                <a:cubicBezTo>
                  <a:pt x="809667" y="832330"/>
                  <a:pt x="849354" y="678343"/>
                  <a:pt x="867346" y="676755"/>
                </a:cubicBezTo>
                <a:cubicBezTo>
                  <a:pt x="885338" y="675168"/>
                  <a:pt x="754104" y="838680"/>
                  <a:pt x="791146" y="819630"/>
                </a:cubicBezTo>
                <a:cubicBezTo>
                  <a:pt x="828188" y="800580"/>
                  <a:pt x="1004400" y="637067"/>
                  <a:pt x="1089596" y="562455"/>
                </a:cubicBezTo>
                <a:cubicBezTo>
                  <a:pt x="1174792" y="487843"/>
                  <a:pt x="1238821" y="465618"/>
                  <a:pt x="1302321" y="371955"/>
                </a:cubicBezTo>
                <a:cubicBezTo>
                  <a:pt x="1365821" y="278292"/>
                  <a:pt x="1477475" y="12122"/>
                  <a:pt x="1470596" y="480"/>
                </a:cubicBezTo>
                <a:cubicBezTo>
                  <a:pt x="1463717" y="-11162"/>
                  <a:pt x="1344125" y="191509"/>
                  <a:pt x="1261046" y="302105"/>
                </a:cubicBezTo>
                <a:cubicBezTo>
                  <a:pt x="1177967" y="412701"/>
                  <a:pt x="1010750" y="561397"/>
                  <a:pt x="972121" y="664055"/>
                </a:cubicBezTo>
                <a:cubicBezTo>
                  <a:pt x="933492" y="766713"/>
                  <a:pt x="1052025" y="904826"/>
                  <a:pt x="1029271" y="918055"/>
                </a:cubicBezTo>
                <a:cubicBezTo>
                  <a:pt x="1006517" y="931284"/>
                  <a:pt x="879517" y="774122"/>
                  <a:pt x="835596" y="743430"/>
                </a:cubicBezTo>
                <a:cubicBezTo>
                  <a:pt x="791675" y="712738"/>
                  <a:pt x="771567" y="751367"/>
                  <a:pt x="765746" y="733905"/>
                </a:cubicBezTo>
                <a:cubicBezTo>
                  <a:pt x="759925" y="716443"/>
                  <a:pt x="829775" y="629130"/>
                  <a:pt x="800671" y="638655"/>
                </a:cubicBezTo>
                <a:cubicBezTo>
                  <a:pt x="771567" y="648180"/>
                  <a:pt x="648800" y="766184"/>
                  <a:pt x="591121" y="791055"/>
                </a:cubicBezTo>
                <a:cubicBezTo>
                  <a:pt x="533442" y="815926"/>
                  <a:pt x="464650" y="773593"/>
                  <a:pt x="454596" y="787880"/>
                </a:cubicBezTo>
                <a:cubicBezTo>
                  <a:pt x="444542" y="802167"/>
                  <a:pt x="544025" y="878897"/>
                  <a:pt x="530796" y="876780"/>
                </a:cubicBezTo>
                <a:cubicBezTo>
                  <a:pt x="517567" y="874663"/>
                  <a:pt x="377338" y="789997"/>
                  <a:pt x="375221" y="775180"/>
                </a:cubicBezTo>
                <a:cubicBezTo>
                  <a:pt x="373104" y="760363"/>
                  <a:pt x="572600" y="809047"/>
                  <a:pt x="518096" y="787880"/>
                </a:cubicBezTo>
                <a:cubicBezTo>
                  <a:pt x="463592" y="766713"/>
                  <a:pt x="103759" y="634951"/>
                  <a:pt x="35496" y="613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D30B4979-D9FB-C45B-DD04-6901705E7867}"/>
              </a:ext>
            </a:extLst>
          </p:cNvPr>
          <p:cNvSpPr/>
          <p:nvPr/>
        </p:nvSpPr>
        <p:spPr>
          <a:xfrm>
            <a:off x="6029224" y="6153790"/>
            <a:ext cx="661768" cy="254934"/>
          </a:xfrm>
          <a:custGeom>
            <a:avLst/>
            <a:gdLst>
              <a:gd name="connsiteX0" fmla="*/ 101 w 661768"/>
              <a:gd name="connsiteY0" fmla="*/ 97785 h 254934"/>
              <a:gd name="connsiteX1" fmla="*/ 95351 w 661768"/>
              <a:gd name="connsiteY1" fmla="*/ 135885 h 254934"/>
              <a:gd name="connsiteX2" fmla="*/ 289026 w 661768"/>
              <a:gd name="connsiteY2" fmla="*/ 189860 h 254934"/>
              <a:gd name="connsiteX3" fmla="*/ 190601 w 661768"/>
              <a:gd name="connsiteY3" fmla="*/ 247010 h 254934"/>
              <a:gd name="connsiteX4" fmla="*/ 657326 w 661768"/>
              <a:gd name="connsiteY4" fmla="*/ 2535 h 254934"/>
              <a:gd name="connsiteX5" fmla="*/ 416026 w 661768"/>
              <a:gd name="connsiteY5" fmla="*/ 116835 h 254934"/>
              <a:gd name="connsiteX6" fmla="*/ 250926 w 661768"/>
              <a:gd name="connsiteY6" fmla="*/ 72385 h 254934"/>
              <a:gd name="connsiteX7" fmla="*/ 336651 w 661768"/>
              <a:gd name="connsiteY7" fmla="*/ 148585 h 254934"/>
              <a:gd name="connsiteX8" fmla="*/ 82651 w 661768"/>
              <a:gd name="connsiteY8" fmla="*/ 139060 h 254934"/>
              <a:gd name="connsiteX9" fmla="*/ 101 w 661768"/>
              <a:gd name="connsiteY9" fmla="*/ 97785 h 25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768" h="254934">
                <a:moveTo>
                  <a:pt x="101" y="97785"/>
                </a:moveTo>
                <a:cubicBezTo>
                  <a:pt x="2218" y="97256"/>
                  <a:pt x="47197" y="120539"/>
                  <a:pt x="95351" y="135885"/>
                </a:cubicBezTo>
                <a:cubicBezTo>
                  <a:pt x="143505" y="151231"/>
                  <a:pt x="273151" y="171339"/>
                  <a:pt x="289026" y="189860"/>
                </a:cubicBezTo>
                <a:cubicBezTo>
                  <a:pt x="304901" y="208381"/>
                  <a:pt x="129218" y="278231"/>
                  <a:pt x="190601" y="247010"/>
                </a:cubicBezTo>
                <a:cubicBezTo>
                  <a:pt x="251984" y="215789"/>
                  <a:pt x="619755" y="24231"/>
                  <a:pt x="657326" y="2535"/>
                </a:cubicBezTo>
                <a:cubicBezTo>
                  <a:pt x="694897" y="-19161"/>
                  <a:pt x="483759" y="105193"/>
                  <a:pt x="416026" y="116835"/>
                </a:cubicBezTo>
                <a:cubicBezTo>
                  <a:pt x="348293" y="128477"/>
                  <a:pt x="264155" y="67093"/>
                  <a:pt x="250926" y="72385"/>
                </a:cubicBezTo>
                <a:cubicBezTo>
                  <a:pt x="237697" y="77677"/>
                  <a:pt x="364697" y="137473"/>
                  <a:pt x="336651" y="148585"/>
                </a:cubicBezTo>
                <a:cubicBezTo>
                  <a:pt x="308605" y="159698"/>
                  <a:pt x="136097" y="144881"/>
                  <a:pt x="82651" y="139060"/>
                </a:cubicBezTo>
                <a:cubicBezTo>
                  <a:pt x="29205" y="133239"/>
                  <a:pt x="-2016" y="98314"/>
                  <a:pt x="101" y="97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2522D13-C8E3-5620-BF4F-337B4305701B}"/>
              </a:ext>
            </a:extLst>
          </p:cNvPr>
          <p:cNvSpPr/>
          <p:nvPr/>
        </p:nvSpPr>
        <p:spPr>
          <a:xfrm>
            <a:off x="3135812" y="5821528"/>
            <a:ext cx="646741" cy="1039672"/>
          </a:xfrm>
          <a:custGeom>
            <a:avLst/>
            <a:gdLst>
              <a:gd name="connsiteX0" fmla="*/ 645613 w 646741"/>
              <a:gd name="connsiteY0" fmla="*/ 61747 h 1039672"/>
              <a:gd name="connsiteX1" fmla="*/ 296363 w 646741"/>
              <a:gd name="connsiteY1" fmla="*/ 328447 h 1039672"/>
              <a:gd name="connsiteX2" fmla="*/ 118563 w 646741"/>
              <a:gd name="connsiteY2" fmla="*/ 522122 h 1039672"/>
              <a:gd name="connsiteX3" fmla="*/ 207463 w 646741"/>
              <a:gd name="connsiteY3" fmla="*/ 677697 h 1039672"/>
              <a:gd name="connsiteX4" fmla="*/ 20138 w 646741"/>
              <a:gd name="connsiteY4" fmla="*/ 776122 h 1039672"/>
              <a:gd name="connsiteX5" fmla="*/ 13788 w 646741"/>
              <a:gd name="connsiteY5" fmla="*/ 1039647 h 1039672"/>
              <a:gd name="connsiteX6" fmla="*/ 96338 w 646741"/>
              <a:gd name="connsiteY6" fmla="*/ 760247 h 1039672"/>
              <a:gd name="connsiteX7" fmla="*/ 61413 w 646741"/>
              <a:gd name="connsiteY7" fmla="*/ 579272 h 1039672"/>
              <a:gd name="connsiteX8" fmla="*/ 188413 w 646741"/>
              <a:gd name="connsiteY8" fmla="*/ 357022 h 1039672"/>
              <a:gd name="connsiteX9" fmla="*/ 134438 w 646741"/>
              <a:gd name="connsiteY9" fmla="*/ 455447 h 1039672"/>
              <a:gd name="connsiteX10" fmla="*/ 372563 w 646741"/>
              <a:gd name="connsiteY10" fmla="*/ 255422 h 1039672"/>
              <a:gd name="connsiteX11" fmla="*/ 521788 w 646741"/>
              <a:gd name="connsiteY11" fmla="*/ 1422 h 1039672"/>
              <a:gd name="connsiteX12" fmla="*/ 169363 w 646741"/>
              <a:gd name="connsiteY12" fmla="*/ 376072 h 1039672"/>
              <a:gd name="connsiteX13" fmla="*/ 645613 w 646741"/>
              <a:gd name="connsiteY13" fmla="*/ 61747 h 103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6741" h="1039672">
                <a:moveTo>
                  <a:pt x="645613" y="61747"/>
                </a:moveTo>
                <a:cubicBezTo>
                  <a:pt x="666780" y="53809"/>
                  <a:pt x="384205" y="251718"/>
                  <a:pt x="296363" y="328447"/>
                </a:cubicBezTo>
                <a:cubicBezTo>
                  <a:pt x="208521" y="405176"/>
                  <a:pt x="133380" y="463914"/>
                  <a:pt x="118563" y="522122"/>
                </a:cubicBezTo>
                <a:cubicBezTo>
                  <a:pt x="103746" y="580330"/>
                  <a:pt x="223867" y="635364"/>
                  <a:pt x="207463" y="677697"/>
                </a:cubicBezTo>
                <a:cubicBezTo>
                  <a:pt x="191059" y="720030"/>
                  <a:pt x="52417" y="715797"/>
                  <a:pt x="20138" y="776122"/>
                </a:cubicBezTo>
                <a:cubicBezTo>
                  <a:pt x="-12141" y="836447"/>
                  <a:pt x="1088" y="1042293"/>
                  <a:pt x="13788" y="1039647"/>
                </a:cubicBezTo>
                <a:cubicBezTo>
                  <a:pt x="26488" y="1037001"/>
                  <a:pt x="88401" y="836976"/>
                  <a:pt x="96338" y="760247"/>
                </a:cubicBezTo>
                <a:cubicBezTo>
                  <a:pt x="104275" y="683518"/>
                  <a:pt x="46067" y="646476"/>
                  <a:pt x="61413" y="579272"/>
                </a:cubicBezTo>
                <a:cubicBezTo>
                  <a:pt x="76759" y="512068"/>
                  <a:pt x="176242" y="377659"/>
                  <a:pt x="188413" y="357022"/>
                </a:cubicBezTo>
                <a:cubicBezTo>
                  <a:pt x="200584" y="336385"/>
                  <a:pt x="103746" y="472380"/>
                  <a:pt x="134438" y="455447"/>
                </a:cubicBezTo>
                <a:cubicBezTo>
                  <a:pt x="165130" y="438514"/>
                  <a:pt x="308005" y="331093"/>
                  <a:pt x="372563" y="255422"/>
                </a:cubicBezTo>
                <a:cubicBezTo>
                  <a:pt x="437121" y="179751"/>
                  <a:pt x="555655" y="-18686"/>
                  <a:pt x="521788" y="1422"/>
                </a:cubicBezTo>
                <a:cubicBezTo>
                  <a:pt x="487921" y="21530"/>
                  <a:pt x="151371" y="361784"/>
                  <a:pt x="169363" y="376072"/>
                </a:cubicBezTo>
                <a:cubicBezTo>
                  <a:pt x="187355" y="390360"/>
                  <a:pt x="624446" y="69685"/>
                  <a:pt x="645613" y="61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794B8CA-7DEA-BD01-D222-766F0375FF62}"/>
              </a:ext>
            </a:extLst>
          </p:cNvPr>
          <p:cNvSpPr/>
          <p:nvPr/>
        </p:nvSpPr>
        <p:spPr>
          <a:xfrm>
            <a:off x="3341194" y="6292782"/>
            <a:ext cx="302195" cy="689909"/>
          </a:xfrm>
          <a:custGeom>
            <a:avLst/>
            <a:gdLst>
              <a:gd name="connsiteX0" fmla="*/ 224331 w 302195"/>
              <a:gd name="connsiteY0" fmla="*/ 68 h 689909"/>
              <a:gd name="connsiteX1" fmla="*/ 287831 w 302195"/>
              <a:gd name="connsiteY1" fmla="*/ 130243 h 689909"/>
              <a:gd name="connsiteX2" fmla="*/ 71931 w 302195"/>
              <a:gd name="connsiteY2" fmla="*/ 333443 h 689909"/>
              <a:gd name="connsiteX3" fmla="*/ 2081 w 302195"/>
              <a:gd name="connsiteY3" fmla="*/ 565218 h 689909"/>
              <a:gd name="connsiteX4" fmla="*/ 21131 w 302195"/>
              <a:gd name="connsiteY4" fmla="*/ 682693 h 689909"/>
              <a:gd name="connsiteX5" fmla="*/ 49706 w 302195"/>
              <a:gd name="connsiteY5" fmla="*/ 362018 h 689909"/>
              <a:gd name="connsiteX6" fmla="*/ 75106 w 302195"/>
              <a:gd name="connsiteY6" fmla="*/ 158818 h 689909"/>
              <a:gd name="connsiteX7" fmla="*/ 141781 w 302195"/>
              <a:gd name="connsiteY7" fmla="*/ 247718 h 689909"/>
              <a:gd name="connsiteX8" fmla="*/ 300531 w 302195"/>
              <a:gd name="connsiteY8" fmla="*/ 114368 h 689909"/>
              <a:gd name="connsiteX9" fmla="*/ 224331 w 302195"/>
              <a:gd name="connsiteY9" fmla="*/ 68 h 68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195" h="689909">
                <a:moveTo>
                  <a:pt x="224331" y="68"/>
                </a:moveTo>
                <a:cubicBezTo>
                  <a:pt x="222214" y="2714"/>
                  <a:pt x="313231" y="74681"/>
                  <a:pt x="287831" y="130243"/>
                </a:cubicBezTo>
                <a:cubicBezTo>
                  <a:pt x="262431" y="185806"/>
                  <a:pt x="119556" y="260947"/>
                  <a:pt x="71931" y="333443"/>
                </a:cubicBezTo>
                <a:cubicBezTo>
                  <a:pt x="24306" y="405939"/>
                  <a:pt x="10548" y="507010"/>
                  <a:pt x="2081" y="565218"/>
                </a:cubicBezTo>
                <a:cubicBezTo>
                  <a:pt x="-6386" y="623426"/>
                  <a:pt x="13193" y="716560"/>
                  <a:pt x="21131" y="682693"/>
                </a:cubicBezTo>
                <a:cubicBezTo>
                  <a:pt x="29068" y="648826"/>
                  <a:pt x="40710" y="449331"/>
                  <a:pt x="49706" y="362018"/>
                </a:cubicBezTo>
                <a:cubicBezTo>
                  <a:pt x="58702" y="274705"/>
                  <a:pt x="59760" y="177868"/>
                  <a:pt x="75106" y="158818"/>
                </a:cubicBezTo>
                <a:cubicBezTo>
                  <a:pt x="90452" y="139768"/>
                  <a:pt x="104210" y="255126"/>
                  <a:pt x="141781" y="247718"/>
                </a:cubicBezTo>
                <a:cubicBezTo>
                  <a:pt x="179352" y="240310"/>
                  <a:pt x="285714" y="156172"/>
                  <a:pt x="300531" y="114368"/>
                </a:cubicBezTo>
                <a:cubicBezTo>
                  <a:pt x="315348" y="72564"/>
                  <a:pt x="226448" y="-2578"/>
                  <a:pt x="22433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518BA496-3734-3632-62CE-16B8A334916A}"/>
              </a:ext>
            </a:extLst>
          </p:cNvPr>
          <p:cNvSpPr/>
          <p:nvPr/>
        </p:nvSpPr>
        <p:spPr>
          <a:xfrm>
            <a:off x="3973479" y="7312024"/>
            <a:ext cx="1021195" cy="219076"/>
          </a:xfrm>
          <a:custGeom>
            <a:avLst/>
            <a:gdLst>
              <a:gd name="connsiteX0" fmla="*/ 1621 w 1021195"/>
              <a:gd name="connsiteY0" fmla="*/ 1 h 219076"/>
              <a:gd name="connsiteX1" fmla="*/ 608046 w 1021195"/>
              <a:gd name="connsiteY1" fmla="*/ 171451 h 219076"/>
              <a:gd name="connsiteX2" fmla="*/ 842996 w 1021195"/>
              <a:gd name="connsiteY2" fmla="*/ 196851 h 219076"/>
              <a:gd name="connsiteX3" fmla="*/ 709646 w 1021195"/>
              <a:gd name="connsiteY3" fmla="*/ 193676 h 219076"/>
              <a:gd name="connsiteX4" fmla="*/ 1020796 w 1021195"/>
              <a:gd name="connsiteY4" fmla="*/ 152401 h 219076"/>
              <a:gd name="connsiteX5" fmla="*/ 633446 w 1021195"/>
              <a:gd name="connsiteY5" fmla="*/ 219076 h 219076"/>
              <a:gd name="connsiteX6" fmla="*/ 338171 w 1021195"/>
              <a:gd name="connsiteY6" fmla="*/ 152401 h 219076"/>
              <a:gd name="connsiteX7" fmla="*/ 115921 w 1021195"/>
              <a:gd name="connsiteY7" fmla="*/ 203201 h 219076"/>
              <a:gd name="connsiteX8" fmla="*/ 420721 w 1021195"/>
              <a:gd name="connsiteY8" fmla="*/ 174626 h 219076"/>
              <a:gd name="connsiteX9" fmla="*/ 1621 w 1021195"/>
              <a:gd name="connsiteY9" fmla="*/ 1 h 21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1195" h="219076">
                <a:moveTo>
                  <a:pt x="1621" y="1"/>
                </a:moveTo>
                <a:cubicBezTo>
                  <a:pt x="32842" y="-528"/>
                  <a:pt x="467817" y="138643"/>
                  <a:pt x="608046" y="171451"/>
                </a:cubicBezTo>
                <a:cubicBezTo>
                  <a:pt x="748275" y="204259"/>
                  <a:pt x="826063" y="193147"/>
                  <a:pt x="842996" y="196851"/>
                </a:cubicBezTo>
                <a:cubicBezTo>
                  <a:pt x="859929" y="200555"/>
                  <a:pt x="680013" y="201084"/>
                  <a:pt x="709646" y="193676"/>
                </a:cubicBezTo>
                <a:cubicBezTo>
                  <a:pt x="739279" y="186268"/>
                  <a:pt x="1033496" y="148168"/>
                  <a:pt x="1020796" y="152401"/>
                </a:cubicBezTo>
                <a:cubicBezTo>
                  <a:pt x="1008096" y="156634"/>
                  <a:pt x="747217" y="219076"/>
                  <a:pt x="633446" y="219076"/>
                </a:cubicBezTo>
                <a:cubicBezTo>
                  <a:pt x="519675" y="219076"/>
                  <a:pt x="424425" y="155047"/>
                  <a:pt x="338171" y="152401"/>
                </a:cubicBezTo>
                <a:cubicBezTo>
                  <a:pt x="251917" y="149755"/>
                  <a:pt x="102163" y="199497"/>
                  <a:pt x="115921" y="203201"/>
                </a:cubicBezTo>
                <a:cubicBezTo>
                  <a:pt x="129679" y="206905"/>
                  <a:pt x="441359" y="206905"/>
                  <a:pt x="420721" y="174626"/>
                </a:cubicBezTo>
                <a:cubicBezTo>
                  <a:pt x="400084" y="142347"/>
                  <a:pt x="-29600" y="530"/>
                  <a:pt x="16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DF8361E4-A16E-9833-DBC9-E37431AE2B9E}"/>
              </a:ext>
            </a:extLst>
          </p:cNvPr>
          <p:cNvSpPr/>
          <p:nvPr/>
        </p:nvSpPr>
        <p:spPr>
          <a:xfrm>
            <a:off x="4267135" y="6981775"/>
            <a:ext cx="1451069" cy="447603"/>
          </a:xfrm>
          <a:custGeom>
            <a:avLst/>
            <a:gdLst>
              <a:gd name="connsiteX0" fmla="*/ 1451040 w 1451069"/>
              <a:gd name="connsiteY0" fmla="*/ 50 h 447603"/>
              <a:gd name="connsiteX1" fmla="*/ 901765 w 1451069"/>
              <a:gd name="connsiteY1" fmla="*/ 314375 h 447603"/>
              <a:gd name="connsiteX2" fmla="*/ 812865 w 1451069"/>
              <a:gd name="connsiteY2" fmla="*/ 327075 h 447603"/>
              <a:gd name="connsiteX3" fmla="*/ 501715 w 1451069"/>
              <a:gd name="connsiteY3" fmla="*/ 323900 h 447603"/>
              <a:gd name="connsiteX4" fmla="*/ 758890 w 1451069"/>
              <a:gd name="connsiteY4" fmla="*/ 355650 h 447603"/>
              <a:gd name="connsiteX5" fmla="*/ 574740 w 1451069"/>
              <a:gd name="connsiteY5" fmla="*/ 409625 h 447603"/>
              <a:gd name="connsiteX6" fmla="*/ 65 w 1451069"/>
              <a:gd name="connsiteY6" fmla="*/ 362000 h 447603"/>
              <a:gd name="connsiteX7" fmla="*/ 539815 w 1451069"/>
              <a:gd name="connsiteY7" fmla="*/ 422325 h 447603"/>
              <a:gd name="connsiteX8" fmla="*/ 984315 w 1451069"/>
              <a:gd name="connsiteY8" fmla="*/ 444550 h 447603"/>
              <a:gd name="connsiteX9" fmla="*/ 663640 w 1451069"/>
              <a:gd name="connsiteY9" fmla="*/ 428675 h 447603"/>
              <a:gd name="connsiteX10" fmla="*/ 981140 w 1451069"/>
              <a:gd name="connsiteY10" fmla="*/ 276275 h 447603"/>
              <a:gd name="connsiteX11" fmla="*/ 800165 w 1451069"/>
              <a:gd name="connsiteY11" fmla="*/ 301675 h 447603"/>
              <a:gd name="connsiteX12" fmla="*/ 1019240 w 1451069"/>
              <a:gd name="connsiteY12" fmla="*/ 203250 h 447603"/>
              <a:gd name="connsiteX13" fmla="*/ 831915 w 1451069"/>
              <a:gd name="connsiteY13" fmla="*/ 295325 h 447603"/>
              <a:gd name="connsiteX14" fmla="*/ 1155765 w 1451069"/>
              <a:gd name="connsiteY14" fmla="*/ 235000 h 447603"/>
              <a:gd name="connsiteX15" fmla="*/ 1120840 w 1451069"/>
              <a:gd name="connsiteY15" fmla="*/ 279450 h 447603"/>
              <a:gd name="connsiteX16" fmla="*/ 1101790 w 1451069"/>
              <a:gd name="connsiteY16" fmla="*/ 206425 h 447603"/>
              <a:gd name="connsiteX17" fmla="*/ 876365 w 1451069"/>
              <a:gd name="connsiteY17" fmla="*/ 288975 h 447603"/>
              <a:gd name="connsiteX18" fmla="*/ 1451040 w 1451069"/>
              <a:gd name="connsiteY18" fmla="*/ 50 h 44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51069" h="447603">
                <a:moveTo>
                  <a:pt x="1451040" y="50"/>
                </a:moveTo>
                <a:cubicBezTo>
                  <a:pt x="1455273" y="4283"/>
                  <a:pt x="1008127" y="259871"/>
                  <a:pt x="901765" y="314375"/>
                </a:cubicBezTo>
                <a:cubicBezTo>
                  <a:pt x="795403" y="368879"/>
                  <a:pt x="879540" y="325488"/>
                  <a:pt x="812865" y="327075"/>
                </a:cubicBezTo>
                <a:cubicBezTo>
                  <a:pt x="746190" y="328662"/>
                  <a:pt x="510711" y="319138"/>
                  <a:pt x="501715" y="323900"/>
                </a:cubicBezTo>
                <a:cubicBezTo>
                  <a:pt x="492719" y="328662"/>
                  <a:pt x="746719" y="341363"/>
                  <a:pt x="758890" y="355650"/>
                </a:cubicBezTo>
                <a:cubicBezTo>
                  <a:pt x="771061" y="369937"/>
                  <a:pt x="701211" y="408567"/>
                  <a:pt x="574740" y="409625"/>
                </a:cubicBezTo>
                <a:cubicBezTo>
                  <a:pt x="448269" y="410683"/>
                  <a:pt x="5886" y="359883"/>
                  <a:pt x="65" y="362000"/>
                </a:cubicBezTo>
                <a:cubicBezTo>
                  <a:pt x="-5756" y="364117"/>
                  <a:pt x="375773" y="408567"/>
                  <a:pt x="539815" y="422325"/>
                </a:cubicBezTo>
                <a:cubicBezTo>
                  <a:pt x="703857" y="436083"/>
                  <a:pt x="984315" y="444550"/>
                  <a:pt x="984315" y="444550"/>
                </a:cubicBezTo>
                <a:cubicBezTo>
                  <a:pt x="1004952" y="445608"/>
                  <a:pt x="664169" y="456721"/>
                  <a:pt x="663640" y="428675"/>
                </a:cubicBezTo>
                <a:cubicBezTo>
                  <a:pt x="663111" y="400629"/>
                  <a:pt x="958386" y="297442"/>
                  <a:pt x="981140" y="276275"/>
                </a:cubicBezTo>
                <a:cubicBezTo>
                  <a:pt x="1003894" y="255108"/>
                  <a:pt x="793815" y="313846"/>
                  <a:pt x="800165" y="301675"/>
                </a:cubicBezTo>
                <a:cubicBezTo>
                  <a:pt x="806515" y="289504"/>
                  <a:pt x="1013949" y="204308"/>
                  <a:pt x="1019240" y="203250"/>
                </a:cubicBezTo>
                <a:cubicBezTo>
                  <a:pt x="1024531" y="202192"/>
                  <a:pt x="809161" y="290033"/>
                  <a:pt x="831915" y="295325"/>
                </a:cubicBezTo>
                <a:cubicBezTo>
                  <a:pt x="854669" y="300617"/>
                  <a:pt x="1107611" y="237646"/>
                  <a:pt x="1155765" y="235000"/>
                </a:cubicBezTo>
                <a:cubicBezTo>
                  <a:pt x="1203919" y="232354"/>
                  <a:pt x="1129836" y="284212"/>
                  <a:pt x="1120840" y="279450"/>
                </a:cubicBezTo>
                <a:cubicBezTo>
                  <a:pt x="1111844" y="274688"/>
                  <a:pt x="1142536" y="204838"/>
                  <a:pt x="1101790" y="206425"/>
                </a:cubicBezTo>
                <a:cubicBezTo>
                  <a:pt x="1061044" y="208012"/>
                  <a:pt x="818157" y="319667"/>
                  <a:pt x="876365" y="288975"/>
                </a:cubicBezTo>
                <a:cubicBezTo>
                  <a:pt x="934573" y="258283"/>
                  <a:pt x="1446807" y="-4183"/>
                  <a:pt x="145104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9EC7FCE-F81A-843A-E3B1-16B500B74560}"/>
              </a:ext>
            </a:extLst>
          </p:cNvPr>
          <p:cNvSpPr/>
          <p:nvPr/>
        </p:nvSpPr>
        <p:spPr>
          <a:xfrm>
            <a:off x="4743450" y="7224578"/>
            <a:ext cx="921557" cy="307070"/>
          </a:xfrm>
          <a:custGeom>
            <a:avLst/>
            <a:gdLst>
              <a:gd name="connsiteX0" fmla="*/ 920750 w 921557"/>
              <a:gd name="connsiteY0" fmla="*/ 1722 h 307070"/>
              <a:gd name="connsiteX1" fmla="*/ 463550 w 921557"/>
              <a:gd name="connsiteY1" fmla="*/ 249372 h 307070"/>
              <a:gd name="connsiteX2" fmla="*/ 0 w 921557"/>
              <a:gd name="connsiteY2" fmla="*/ 306522 h 307070"/>
              <a:gd name="connsiteX3" fmla="*/ 463550 w 921557"/>
              <a:gd name="connsiteY3" fmla="*/ 230322 h 307070"/>
              <a:gd name="connsiteX4" fmla="*/ 574675 w 921557"/>
              <a:gd name="connsiteY4" fmla="*/ 141422 h 307070"/>
              <a:gd name="connsiteX5" fmla="*/ 396875 w 921557"/>
              <a:gd name="connsiteY5" fmla="*/ 243022 h 307070"/>
              <a:gd name="connsiteX6" fmla="*/ 660400 w 921557"/>
              <a:gd name="connsiteY6" fmla="*/ 141422 h 307070"/>
              <a:gd name="connsiteX7" fmla="*/ 349250 w 921557"/>
              <a:gd name="connsiteY7" fmla="*/ 138247 h 307070"/>
              <a:gd name="connsiteX8" fmla="*/ 920750 w 921557"/>
              <a:gd name="connsiteY8" fmla="*/ 1722 h 30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557" h="307070">
                <a:moveTo>
                  <a:pt x="920750" y="1722"/>
                </a:moveTo>
                <a:cubicBezTo>
                  <a:pt x="939800" y="20243"/>
                  <a:pt x="617008" y="198572"/>
                  <a:pt x="463550" y="249372"/>
                </a:cubicBezTo>
                <a:cubicBezTo>
                  <a:pt x="310092" y="300172"/>
                  <a:pt x="0" y="309697"/>
                  <a:pt x="0" y="306522"/>
                </a:cubicBezTo>
                <a:cubicBezTo>
                  <a:pt x="0" y="303347"/>
                  <a:pt x="367771" y="257839"/>
                  <a:pt x="463550" y="230322"/>
                </a:cubicBezTo>
                <a:cubicBezTo>
                  <a:pt x="559329" y="202805"/>
                  <a:pt x="585787" y="139305"/>
                  <a:pt x="574675" y="141422"/>
                </a:cubicBezTo>
                <a:cubicBezTo>
                  <a:pt x="563563" y="143539"/>
                  <a:pt x="382588" y="243022"/>
                  <a:pt x="396875" y="243022"/>
                </a:cubicBezTo>
                <a:cubicBezTo>
                  <a:pt x="411162" y="243022"/>
                  <a:pt x="668337" y="158884"/>
                  <a:pt x="660400" y="141422"/>
                </a:cubicBezTo>
                <a:cubicBezTo>
                  <a:pt x="652463" y="123960"/>
                  <a:pt x="307975" y="156768"/>
                  <a:pt x="349250" y="138247"/>
                </a:cubicBezTo>
                <a:cubicBezTo>
                  <a:pt x="390525" y="119726"/>
                  <a:pt x="901700" y="-16799"/>
                  <a:pt x="920750" y="1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40DBCD8B-B233-7700-DC61-A3B9B37EE14E}"/>
              </a:ext>
            </a:extLst>
          </p:cNvPr>
          <p:cNvSpPr/>
          <p:nvPr/>
        </p:nvSpPr>
        <p:spPr>
          <a:xfrm>
            <a:off x="3241790" y="3335053"/>
            <a:ext cx="888605" cy="182931"/>
          </a:xfrm>
          <a:custGeom>
            <a:avLst/>
            <a:gdLst>
              <a:gd name="connsiteX0" fmla="*/ 174 w 888605"/>
              <a:gd name="connsiteY0" fmla="*/ 182893 h 182931"/>
              <a:gd name="connsiteX1" fmla="*/ 385884 w 888605"/>
              <a:gd name="connsiteY1" fmla="*/ 56540 h 182931"/>
              <a:gd name="connsiteX2" fmla="*/ 382559 w 888605"/>
              <a:gd name="connsiteY2" fmla="*/ 79815 h 182931"/>
              <a:gd name="connsiteX3" fmla="*/ 515563 w 888605"/>
              <a:gd name="connsiteY3" fmla="*/ 53215 h 182931"/>
              <a:gd name="connsiteX4" fmla="*/ 625291 w 888605"/>
              <a:gd name="connsiteY4" fmla="*/ 86466 h 182931"/>
              <a:gd name="connsiteX5" fmla="*/ 648566 w 888605"/>
              <a:gd name="connsiteY5" fmla="*/ 69840 h 182931"/>
              <a:gd name="connsiteX6" fmla="*/ 887973 w 888605"/>
              <a:gd name="connsiteY6" fmla="*/ 116391 h 182931"/>
              <a:gd name="connsiteX7" fmla="*/ 711743 w 888605"/>
              <a:gd name="connsiteY7" fmla="*/ 83140 h 182931"/>
              <a:gd name="connsiteX8" fmla="*/ 508913 w 888605"/>
              <a:gd name="connsiteY8" fmla="*/ 13 h 182931"/>
              <a:gd name="connsiteX9" fmla="*/ 695118 w 888605"/>
              <a:gd name="connsiteY9" fmla="*/ 76490 h 182931"/>
              <a:gd name="connsiteX10" fmla="*/ 522213 w 888605"/>
              <a:gd name="connsiteY10" fmla="*/ 56540 h 182931"/>
              <a:gd name="connsiteX11" fmla="*/ 439086 w 888605"/>
              <a:gd name="connsiteY11" fmla="*/ 69840 h 182931"/>
              <a:gd name="connsiteX12" fmla="*/ 174 w 888605"/>
              <a:gd name="connsiteY12" fmla="*/ 182893 h 18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8605" h="182931">
                <a:moveTo>
                  <a:pt x="174" y="182893"/>
                </a:moveTo>
                <a:cubicBezTo>
                  <a:pt x="-8693" y="180676"/>
                  <a:pt x="322153" y="73720"/>
                  <a:pt x="385884" y="56540"/>
                </a:cubicBezTo>
                <a:cubicBezTo>
                  <a:pt x="449615" y="39360"/>
                  <a:pt x="360946" y="80369"/>
                  <a:pt x="382559" y="79815"/>
                </a:cubicBezTo>
                <a:cubicBezTo>
                  <a:pt x="404172" y="79261"/>
                  <a:pt x="475108" y="52107"/>
                  <a:pt x="515563" y="53215"/>
                </a:cubicBezTo>
                <a:cubicBezTo>
                  <a:pt x="556018" y="54323"/>
                  <a:pt x="603124" y="83695"/>
                  <a:pt x="625291" y="86466"/>
                </a:cubicBezTo>
                <a:cubicBezTo>
                  <a:pt x="647458" y="89237"/>
                  <a:pt x="604786" y="64853"/>
                  <a:pt x="648566" y="69840"/>
                </a:cubicBezTo>
                <a:cubicBezTo>
                  <a:pt x="692346" y="74827"/>
                  <a:pt x="877444" y="114174"/>
                  <a:pt x="887973" y="116391"/>
                </a:cubicBezTo>
                <a:cubicBezTo>
                  <a:pt x="898502" y="118608"/>
                  <a:pt x="774920" y="102536"/>
                  <a:pt x="711743" y="83140"/>
                </a:cubicBezTo>
                <a:cubicBezTo>
                  <a:pt x="648566" y="63744"/>
                  <a:pt x="511684" y="1121"/>
                  <a:pt x="508913" y="13"/>
                </a:cubicBezTo>
                <a:cubicBezTo>
                  <a:pt x="506142" y="-1095"/>
                  <a:pt x="692901" y="67069"/>
                  <a:pt x="695118" y="76490"/>
                </a:cubicBezTo>
                <a:cubicBezTo>
                  <a:pt x="697335" y="85911"/>
                  <a:pt x="564885" y="57648"/>
                  <a:pt x="522213" y="56540"/>
                </a:cubicBezTo>
                <a:cubicBezTo>
                  <a:pt x="479541" y="55432"/>
                  <a:pt x="518334" y="49890"/>
                  <a:pt x="439086" y="69840"/>
                </a:cubicBezTo>
                <a:cubicBezTo>
                  <a:pt x="359838" y="89790"/>
                  <a:pt x="9041" y="185110"/>
                  <a:pt x="174" y="182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B141478-9B35-B550-7957-A63D242E6C6D}"/>
              </a:ext>
            </a:extLst>
          </p:cNvPr>
          <p:cNvSpPr/>
          <p:nvPr/>
        </p:nvSpPr>
        <p:spPr>
          <a:xfrm>
            <a:off x="5406218" y="3521260"/>
            <a:ext cx="877067" cy="83406"/>
          </a:xfrm>
          <a:custGeom>
            <a:avLst/>
            <a:gdLst>
              <a:gd name="connsiteX0" fmla="*/ 3705 w 877067"/>
              <a:gd name="connsiteY0" fmla="*/ 83139 h 83406"/>
              <a:gd name="connsiteX1" fmla="*/ 452592 w 877067"/>
              <a:gd name="connsiteY1" fmla="*/ 9987 h 83406"/>
              <a:gd name="connsiteX2" fmla="*/ 422666 w 877067"/>
              <a:gd name="connsiteY2" fmla="*/ 43237 h 83406"/>
              <a:gd name="connsiteX3" fmla="*/ 635472 w 877067"/>
              <a:gd name="connsiteY3" fmla="*/ 3336 h 83406"/>
              <a:gd name="connsiteX4" fmla="*/ 874879 w 877067"/>
              <a:gd name="connsiteY4" fmla="*/ 46563 h 83406"/>
              <a:gd name="connsiteX5" fmla="*/ 738550 w 877067"/>
              <a:gd name="connsiteY5" fmla="*/ 36587 h 83406"/>
              <a:gd name="connsiteX6" fmla="*/ 479193 w 877067"/>
              <a:gd name="connsiteY6" fmla="*/ 11 h 83406"/>
              <a:gd name="connsiteX7" fmla="*/ 249762 w 877067"/>
              <a:gd name="connsiteY7" fmla="*/ 33262 h 83406"/>
              <a:gd name="connsiteX8" fmla="*/ 3705 w 877067"/>
              <a:gd name="connsiteY8" fmla="*/ 83139 h 8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067" h="83406">
                <a:moveTo>
                  <a:pt x="3705" y="83139"/>
                </a:moveTo>
                <a:cubicBezTo>
                  <a:pt x="37510" y="79260"/>
                  <a:pt x="382765" y="16637"/>
                  <a:pt x="452592" y="9987"/>
                </a:cubicBezTo>
                <a:cubicBezTo>
                  <a:pt x="522419" y="3337"/>
                  <a:pt x="392186" y="44345"/>
                  <a:pt x="422666" y="43237"/>
                </a:cubicBezTo>
                <a:cubicBezTo>
                  <a:pt x="453146" y="42129"/>
                  <a:pt x="560103" y="2782"/>
                  <a:pt x="635472" y="3336"/>
                </a:cubicBezTo>
                <a:cubicBezTo>
                  <a:pt x="710841" y="3890"/>
                  <a:pt x="857699" y="41021"/>
                  <a:pt x="874879" y="46563"/>
                </a:cubicBezTo>
                <a:cubicBezTo>
                  <a:pt x="892059" y="52105"/>
                  <a:pt x="804498" y="44346"/>
                  <a:pt x="738550" y="36587"/>
                </a:cubicBezTo>
                <a:cubicBezTo>
                  <a:pt x="672602" y="28828"/>
                  <a:pt x="560658" y="565"/>
                  <a:pt x="479193" y="11"/>
                </a:cubicBezTo>
                <a:cubicBezTo>
                  <a:pt x="397728" y="-543"/>
                  <a:pt x="322914" y="18853"/>
                  <a:pt x="249762" y="33262"/>
                </a:cubicBezTo>
                <a:cubicBezTo>
                  <a:pt x="176610" y="47671"/>
                  <a:pt x="-30100" y="87018"/>
                  <a:pt x="3705" y="8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6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井貴一、舞台挨拶欠席の佐々木蔵之介と“冗談合戦” 「“水道をひねると日本酒が出る”って言ってる」｜日テレNEWS NNN" hidden="1">
            <a:extLst>
              <a:ext uri="{FF2B5EF4-FFF2-40B4-BE49-F238E27FC236}">
                <a16:creationId xmlns:a16="http://schemas.microsoft.com/office/drawing/2014/main" id="{3A40EEEE-AB56-1538-3084-2F2ED19ED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599612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66F6AED0-1708-6FB2-B494-E342C6088823}"/>
              </a:ext>
            </a:extLst>
          </p:cNvPr>
          <p:cNvSpPr/>
          <p:nvPr/>
        </p:nvSpPr>
        <p:spPr>
          <a:xfrm>
            <a:off x="3041535" y="4410002"/>
            <a:ext cx="1312705" cy="286544"/>
          </a:xfrm>
          <a:custGeom>
            <a:avLst/>
            <a:gdLst>
              <a:gd name="connsiteX0" fmla="*/ 115 w 1312705"/>
              <a:gd name="connsiteY0" fmla="*/ 193748 h 286544"/>
              <a:gd name="connsiteX1" fmla="*/ 419215 w 1312705"/>
              <a:gd name="connsiteY1" fmla="*/ 34998 h 286544"/>
              <a:gd name="connsiteX2" fmla="*/ 254115 w 1312705"/>
              <a:gd name="connsiteY2" fmla="*/ 104848 h 286544"/>
              <a:gd name="connsiteX3" fmla="*/ 536690 w 1312705"/>
              <a:gd name="connsiteY3" fmla="*/ 12773 h 286544"/>
              <a:gd name="connsiteX4" fmla="*/ 851015 w 1312705"/>
              <a:gd name="connsiteY4" fmla="*/ 60398 h 286544"/>
              <a:gd name="connsiteX5" fmla="*/ 841490 w 1312705"/>
              <a:gd name="connsiteY5" fmla="*/ 31823 h 286544"/>
              <a:gd name="connsiteX6" fmla="*/ 1117715 w 1312705"/>
              <a:gd name="connsiteY6" fmla="*/ 130248 h 286544"/>
              <a:gd name="connsiteX7" fmla="*/ 1108190 w 1312705"/>
              <a:gd name="connsiteY7" fmla="*/ 114373 h 286544"/>
              <a:gd name="connsiteX8" fmla="*/ 1311390 w 1312705"/>
              <a:gd name="connsiteY8" fmla="*/ 244548 h 286544"/>
              <a:gd name="connsiteX9" fmla="*/ 1190740 w 1312705"/>
              <a:gd name="connsiteY9" fmla="*/ 263598 h 286544"/>
              <a:gd name="connsiteX10" fmla="*/ 1092315 w 1312705"/>
              <a:gd name="connsiteY10" fmla="*/ 285823 h 286544"/>
              <a:gd name="connsiteX11" fmla="*/ 1282815 w 1312705"/>
              <a:gd name="connsiteY11" fmla="*/ 235023 h 286544"/>
              <a:gd name="connsiteX12" fmla="*/ 1235190 w 1312705"/>
              <a:gd name="connsiteY12" fmla="*/ 155648 h 286544"/>
              <a:gd name="connsiteX13" fmla="*/ 911340 w 1312705"/>
              <a:gd name="connsiteY13" fmla="*/ 82623 h 286544"/>
              <a:gd name="connsiteX14" fmla="*/ 616065 w 1312705"/>
              <a:gd name="connsiteY14" fmla="*/ 73 h 286544"/>
              <a:gd name="connsiteX15" fmla="*/ 416040 w 1312705"/>
              <a:gd name="connsiteY15" fmla="*/ 66748 h 286544"/>
              <a:gd name="connsiteX16" fmla="*/ 200140 w 1312705"/>
              <a:gd name="connsiteY16" fmla="*/ 139773 h 286544"/>
              <a:gd name="connsiteX17" fmla="*/ 374765 w 1312705"/>
              <a:gd name="connsiteY17" fmla="*/ 57223 h 286544"/>
              <a:gd name="connsiteX18" fmla="*/ 115 w 1312705"/>
              <a:gd name="connsiteY18" fmla="*/ 193748 h 28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2705" h="286544">
                <a:moveTo>
                  <a:pt x="115" y="193748"/>
                </a:moveTo>
                <a:cubicBezTo>
                  <a:pt x="7523" y="190044"/>
                  <a:pt x="376882" y="49815"/>
                  <a:pt x="419215" y="34998"/>
                </a:cubicBezTo>
                <a:cubicBezTo>
                  <a:pt x="461548" y="20181"/>
                  <a:pt x="234536" y="108552"/>
                  <a:pt x="254115" y="104848"/>
                </a:cubicBezTo>
                <a:cubicBezTo>
                  <a:pt x="273694" y="101144"/>
                  <a:pt x="437207" y="20181"/>
                  <a:pt x="536690" y="12773"/>
                </a:cubicBezTo>
                <a:cubicBezTo>
                  <a:pt x="636173" y="5365"/>
                  <a:pt x="800215" y="57223"/>
                  <a:pt x="851015" y="60398"/>
                </a:cubicBezTo>
                <a:cubicBezTo>
                  <a:pt x="901815" y="63573"/>
                  <a:pt x="797040" y="20181"/>
                  <a:pt x="841490" y="31823"/>
                </a:cubicBezTo>
                <a:cubicBezTo>
                  <a:pt x="885940" y="43465"/>
                  <a:pt x="1073265" y="116490"/>
                  <a:pt x="1117715" y="130248"/>
                </a:cubicBezTo>
                <a:cubicBezTo>
                  <a:pt x="1162165" y="144006"/>
                  <a:pt x="1075911" y="95323"/>
                  <a:pt x="1108190" y="114373"/>
                </a:cubicBezTo>
                <a:cubicBezTo>
                  <a:pt x="1140469" y="133423"/>
                  <a:pt x="1297632" y="219677"/>
                  <a:pt x="1311390" y="244548"/>
                </a:cubicBezTo>
                <a:cubicBezTo>
                  <a:pt x="1325148" y="269419"/>
                  <a:pt x="1227252" y="256719"/>
                  <a:pt x="1190740" y="263598"/>
                </a:cubicBezTo>
                <a:cubicBezTo>
                  <a:pt x="1154228" y="270477"/>
                  <a:pt x="1076969" y="290586"/>
                  <a:pt x="1092315" y="285823"/>
                </a:cubicBezTo>
                <a:cubicBezTo>
                  <a:pt x="1107661" y="281060"/>
                  <a:pt x="1259002" y="256719"/>
                  <a:pt x="1282815" y="235023"/>
                </a:cubicBezTo>
                <a:cubicBezTo>
                  <a:pt x="1306628" y="213327"/>
                  <a:pt x="1297102" y="181048"/>
                  <a:pt x="1235190" y="155648"/>
                </a:cubicBezTo>
                <a:cubicBezTo>
                  <a:pt x="1173278" y="130248"/>
                  <a:pt x="1014528" y="108552"/>
                  <a:pt x="911340" y="82623"/>
                </a:cubicBezTo>
                <a:cubicBezTo>
                  <a:pt x="808153" y="56694"/>
                  <a:pt x="698615" y="2719"/>
                  <a:pt x="616065" y="73"/>
                </a:cubicBezTo>
                <a:cubicBezTo>
                  <a:pt x="533515" y="-2573"/>
                  <a:pt x="416040" y="66748"/>
                  <a:pt x="416040" y="66748"/>
                </a:cubicBezTo>
                <a:cubicBezTo>
                  <a:pt x="346719" y="90031"/>
                  <a:pt x="207019" y="141360"/>
                  <a:pt x="200140" y="139773"/>
                </a:cubicBezTo>
                <a:cubicBezTo>
                  <a:pt x="193261" y="138186"/>
                  <a:pt x="406515" y="50344"/>
                  <a:pt x="374765" y="57223"/>
                </a:cubicBezTo>
                <a:cubicBezTo>
                  <a:pt x="343015" y="64102"/>
                  <a:pt x="-7293" y="197452"/>
                  <a:pt x="115" y="19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BA23494-9259-6ADF-CB92-FD54FEBF7173}"/>
              </a:ext>
            </a:extLst>
          </p:cNvPr>
          <p:cNvSpPr/>
          <p:nvPr/>
        </p:nvSpPr>
        <p:spPr>
          <a:xfrm>
            <a:off x="3629506" y="4397247"/>
            <a:ext cx="574195" cy="149675"/>
          </a:xfrm>
          <a:custGeom>
            <a:avLst/>
            <a:gdLst>
              <a:gd name="connsiteX0" fmla="*/ 2694 w 574195"/>
              <a:gd name="connsiteY0" fmla="*/ 128 h 149675"/>
              <a:gd name="connsiteX1" fmla="*/ 307494 w 574195"/>
              <a:gd name="connsiteY1" fmla="*/ 44578 h 149675"/>
              <a:gd name="connsiteX2" fmla="*/ 291619 w 574195"/>
              <a:gd name="connsiteY2" fmla="*/ 47753 h 149675"/>
              <a:gd name="connsiteX3" fmla="*/ 494819 w 574195"/>
              <a:gd name="connsiteY3" fmla="*/ 101728 h 149675"/>
              <a:gd name="connsiteX4" fmla="*/ 450369 w 574195"/>
              <a:gd name="connsiteY4" fmla="*/ 76328 h 149675"/>
              <a:gd name="connsiteX5" fmla="*/ 574194 w 574195"/>
              <a:gd name="connsiteY5" fmla="*/ 149353 h 149675"/>
              <a:gd name="connsiteX6" fmla="*/ 447194 w 574195"/>
              <a:gd name="connsiteY6" fmla="*/ 101728 h 149675"/>
              <a:gd name="connsiteX7" fmla="*/ 250344 w 574195"/>
              <a:gd name="connsiteY7" fmla="*/ 69978 h 149675"/>
              <a:gd name="connsiteX8" fmla="*/ 161444 w 574195"/>
              <a:gd name="connsiteY8" fmla="*/ 60453 h 149675"/>
              <a:gd name="connsiteX9" fmla="*/ 2694 w 574195"/>
              <a:gd name="connsiteY9" fmla="*/ 128 h 1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195" h="149675">
                <a:moveTo>
                  <a:pt x="2694" y="128"/>
                </a:moveTo>
                <a:cubicBezTo>
                  <a:pt x="27036" y="-2518"/>
                  <a:pt x="259340" y="36641"/>
                  <a:pt x="307494" y="44578"/>
                </a:cubicBezTo>
                <a:cubicBezTo>
                  <a:pt x="355648" y="52515"/>
                  <a:pt x="260398" y="38228"/>
                  <a:pt x="291619" y="47753"/>
                </a:cubicBezTo>
                <a:cubicBezTo>
                  <a:pt x="322840" y="57278"/>
                  <a:pt x="468361" y="96966"/>
                  <a:pt x="494819" y="101728"/>
                </a:cubicBezTo>
                <a:cubicBezTo>
                  <a:pt x="521277" y="106490"/>
                  <a:pt x="437140" y="68391"/>
                  <a:pt x="450369" y="76328"/>
                </a:cubicBezTo>
                <a:cubicBezTo>
                  <a:pt x="463598" y="84265"/>
                  <a:pt x="574723" y="145120"/>
                  <a:pt x="574194" y="149353"/>
                </a:cubicBezTo>
                <a:cubicBezTo>
                  <a:pt x="573665" y="153586"/>
                  <a:pt x="501169" y="114957"/>
                  <a:pt x="447194" y="101728"/>
                </a:cubicBezTo>
                <a:cubicBezTo>
                  <a:pt x="393219" y="88499"/>
                  <a:pt x="297969" y="76857"/>
                  <a:pt x="250344" y="69978"/>
                </a:cubicBezTo>
                <a:cubicBezTo>
                  <a:pt x="202719" y="63099"/>
                  <a:pt x="196898" y="72095"/>
                  <a:pt x="161444" y="60453"/>
                </a:cubicBezTo>
                <a:cubicBezTo>
                  <a:pt x="125990" y="48811"/>
                  <a:pt x="-21648" y="2774"/>
                  <a:pt x="2694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877E9C9-2571-7258-0540-BEAC524C5F96}"/>
              </a:ext>
            </a:extLst>
          </p:cNvPr>
          <p:cNvSpPr/>
          <p:nvPr/>
        </p:nvSpPr>
        <p:spPr>
          <a:xfrm>
            <a:off x="3279263" y="4443983"/>
            <a:ext cx="313377" cy="138047"/>
          </a:xfrm>
          <a:custGeom>
            <a:avLst/>
            <a:gdLst>
              <a:gd name="connsiteX0" fmla="*/ 512 w 313377"/>
              <a:gd name="connsiteY0" fmla="*/ 137542 h 138047"/>
              <a:gd name="connsiteX1" fmla="*/ 225937 w 313377"/>
              <a:gd name="connsiteY1" fmla="*/ 7367 h 138047"/>
              <a:gd name="connsiteX2" fmla="*/ 156087 w 313377"/>
              <a:gd name="connsiteY2" fmla="*/ 89917 h 138047"/>
              <a:gd name="connsiteX3" fmla="*/ 308487 w 313377"/>
              <a:gd name="connsiteY3" fmla="*/ 1017 h 138047"/>
              <a:gd name="connsiteX4" fmla="*/ 276737 w 313377"/>
              <a:gd name="connsiteY4" fmla="*/ 45467 h 138047"/>
              <a:gd name="connsiteX5" fmla="*/ 286262 w 313377"/>
              <a:gd name="connsiteY5" fmla="*/ 102617 h 138047"/>
              <a:gd name="connsiteX6" fmla="*/ 283087 w 313377"/>
              <a:gd name="connsiteY6" fmla="*/ 13717 h 138047"/>
              <a:gd name="connsiteX7" fmla="*/ 222762 w 313377"/>
              <a:gd name="connsiteY7" fmla="*/ 32767 h 138047"/>
              <a:gd name="connsiteX8" fmla="*/ 165612 w 313377"/>
              <a:gd name="connsiteY8" fmla="*/ 51817 h 138047"/>
              <a:gd name="connsiteX9" fmla="*/ 512 w 313377"/>
              <a:gd name="connsiteY9" fmla="*/ 137542 h 13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77" h="138047">
                <a:moveTo>
                  <a:pt x="512" y="137542"/>
                </a:moveTo>
                <a:cubicBezTo>
                  <a:pt x="10566" y="130134"/>
                  <a:pt x="200008" y="15304"/>
                  <a:pt x="225937" y="7367"/>
                </a:cubicBezTo>
                <a:cubicBezTo>
                  <a:pt x="251866" y="-570"/>
                  <a:pt x="142329" y="90975"/>
                  <a:pt x="156087" y="89917"/>
                </a:cubicBezTo>
                <a:cubicBezTo>
                  <a:pt x="169845" y="88859"/>
                  <a:pt x="288379" y="8425"/>
                  <a:pt x="308487" y="1017"/>
                </a:cubicBezTo>
                <a:cubicBezTo>
                  <a:pt x="328595" y="-6391"/>
                  <a:pt x="280441" y="28534"/>
                  <a:pt x="276737" y="45467"/>
                </a:cubicBezTo>
                <a:cubicBezTo>
                  <a:pt x="273033" y="62400"/>
                  <a:pt x="285204" y="107908"/>
                  <a:pt x="286262" y="102617"/>
                </a:cubicBezTo>
                <a:cubicBezTo>
                  <a:pt x="287320" y="97326"/>
                  <a:pt x="293670" y="25359"/>
                  <a:pt x="283087" y="13717"/>
                </a:cubicBezTo>
                <a:cubicBezTo>
                  <a:pt x="272504" y="2075"/>
                  <a:pt x="222762" y="32767"/>
                  <a:pt x="222762" y="32767"/>
                </a:cubicBezTo>
                <a:cubicBezTo>
                  <a:pt x="203183" y="39117"/>
                  <a:pt x="200008" y="34884"/>
                  <a:pt x="165612" y="51817"/>
                </a:cubicBezTo>
                <a:cubicBezTo>
                  <a:pt x="131216" y="68750"/>
                  <a:pt x="-9542" y="144950"/>
                  <a:pt x="512" y="137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689B1CC-919B-8397-314F-60E71008139F}"/>
              </a:ext>
            </a:extLst>
          </p:cNvPr>
          <p:cNvSpPr/>
          <p:nvPr/>
        </p:nvSpPr>
        <p:spPr>
          <a:xfrm>
            <a:off x="3804279" y="4523749"/>
            <a:ext cx="465093" cy="137987"/>
          </a:xfrm>
          <a:custGeom>
            <a:avLst/>
            <a:gdLst>
              <a:gd name="connsiteX0" fmla="*/ 2546 w 465093"/>
              <a:gd name="connsiteY0" fmla="*/ 95876 h 137987"/>
              <a:gd name="connsiteX1" fmla="*/ 329571 w 465093"/>
              <a:gd name="connsiteY1" fmla="*/ 626 h 137987"/>
              <a:gd name="connsiteX2" fmla="*/ 154946 w 465093"/>
              <a:gd name="connsiteY2" fmla="*/ 54601 h 137987"/>
              <a:gd name="connsiteX3" fmla="*/ 332746 w 465093"/>
              <a:gd name="connsiteY3" fmla="*/ 54601 h 137987"/>
              <a:gd name="connsiteX4" fmla="*/ 262896 w 465093"/>
              <a:gd name="connsiteY4" fmla="*/ 70476 h 137987"/>
              <a:gd name="connsiteX5" fmla="*/ 459746 w 465093"/>
              <a:gd name="connsiteY5" fmla="*/ 80001 h 137987"/>
              <a:gd name="connsiteX6" fmla="*/ 408946 w 465093"/>
              <a:gd name="connsiteY6" fmla="*/ 111751 h 137987"/>
              <a:gd name="connsiteX7" fmla="*/ 405771 w 465093"/>
              <a:gd name="connsiteY7" fmla="*/ 137151 h 137987"/>
              <a:gd name="connsiteX8" fmla="*/ 393071 w 465093"/>
              <a:gd name="connsiteY8" fmla="*/ 80001 h 137987"/>
              <a:gd name="connsiteX9" fmla="*/ 285121 w 465093"/>
              <a:gd name="connsiteY9" fmla="*/ 70476 h 137987"/>
              <a:gd name="connsiteX10" fmla="*/ 278771 w 465093"/>
              <a:gd name="connsiteY10" fmla="*/ 13326 h 137987"/>
              <a:gd name="connsiteX11" fmla="*/ 253371 w 465093"/>
              <a:gd name="connsiteY11" fmla="*/ 48251 h 137987"/>
              <a:gd name="connsiteX12" fmla="*/ 180346 w 465093"/>
              <a:gd name="connsiteY12" fmla="*/ 60951 h 137987"/>
              <a:gd name="connsiteX13" fmla="*/ 2546 w 465093"/>
              <a:gd name="connsiteY13" fmla="*/ 95876 h 13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5093" h="137987">
                <a:moveTo>
                  <a:pt x="2546" y="95876"/>
                </a:moveTo>
                <a:cubicBezTo>
                  <a:pt x="27417" y="85822"/>
                  <a:pt x="304171" y="7505"/>
                  <a:pt x="329571" y="626"/>
                </a:cubicBezTo>
                <a:cubicBezTo>
                  <a:pt x="354971" y="-6253"/>
                  <a:pt x="154417" y="45605"/>
                  <a:pt x="154946" y="54601"/>
                </a:cubicBezTo>
                <a:cubicBezTo>
                  <a:pt x="155475" y="63597"/>
                  <a:pt x="314754" y="51955"/>
                  <a:pt x="332746" y="54601"/>
                </a:cubicBezTo>
                <a:cubicBezTo>
                  <a:pt x="350738" y="57247"/>
                  <a:pt x="241729" y="66243"/>
                  <a:pt x="262896" y="70476"/>
                </a:cubicBezTo>
                <a:cubicBezTo>
                  <a:pt x="284063" y="74709"/>
                  <a:pt x="435404" y="73122"/>
                  <a:pt x="459746" y="80001"/>
                </a:cubicBezTo>
                <a:cubicBezTo>
                  <a:pt x="484088" y="86880"/>
                  <a:pt x="417942" y="102226"/>
                  <a:pt x="408946" y="111751"/>
                </a:cubicBezTo>
                <a:cubicBezTo>
                  <a:pt x="399950" y="121276"/>
                  <a:pt x="408417" y="142443"/>
                  <a:pt x="405771" y="137151"/>
                </a:cubicBezTo>
                <a:cubicBezTo>
                  <a:pt x="403125" y="131859"/>
                  <a:pt x="413179" y="91113"/>
                  <a:pt x="393071" y="80001"/>
                </a:cubicBezTo>
                <a:cubicBezTo>
                  <a:pt x="372963" y="68889"/>
                  <a:pt x="304171" y="81588"/>
                  <a:pt x="285121" y="70476"/>
                </a:cubicBezTo>
                <a:cubicBezTo>
                  <a:pt x="266071" y="59364"/>
                  <a:pt x="284063" y="17030"/>
                  <a:pt x="278771" y="13326"/>
                </a:cubicBezTo>
                <a:cubicBezTo>
                  <a:pt x="273479" y="9622"/>
                  <a:pt x="269775" y="40313"/>
                  <a:pt x="253371" y="48251"/>
                </a:cubicBezTo>
                <a:cubicBezTo>
                  <a:pt x="236967" y="56188"/>
                  <a:pt x="218446" y="52484"/>
                  <a:pt x="180346" y="60951"/>
                </a:cubicBezTo>
                <a:cubicBezTo>
                  <a:pt x="142246" y="69418"/>
                  <a:pt x="-22325" y="105930"/>
                  <a:pt x="2546" y="95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00BCF7C-9F57-ADDC-CA99-DDE88AF893DA}"/>
              </a:ext>
            </a:extLst>
          </p:cNvPr>
          <p:cNvSpPr/>
          <p:nvPr/>
        </p:nvSpPr>
        <p:spPr>
          <a:xfrm>
            <a:off x="3336616" y="4479459"/>
            <a:ext cx="607379" cy="152483"/>
          </a:xfrm>
          <a:custGeom>
            <a:avLst/>
            <a:gdLst>
              <a:gd name="connsiteX0" fmla="*/ 3484 w 607379"/>
              <a:gd name="connsiteY0" fmla="*/ 466 h 152483"/>
              <a:gd name="connsiteX1" fmla="*/ 60634 w 607379"/>
              <a:gd name="connsiteY1" fmla="*/ 16341 h 152483"/>
              <a:gd name="connsiteX2" fmla="*/ 365434 w 607379"/>
              <a:gd name="connsiteY2" fmla="*/ 117941 h 152483"/>
              <a:gd name="connsiteX3" fmla="*/ 301934 w 607379"/>
              <a:gd name="connsiteY3" fmla="*/ 124291 h 152483"/>
              <a:gd name="connsiteX4" fmla="*/ 533709 w 607379"/>
              <a:gd name="connsiteY4" fmla="*/ 149691 h 152483"/>
              <a:gd name="connsiteX5" fmla="*/ 606734 w 607379"/>
              <a:gd name="connsiteY5" fmla="*/ 149691 h 152483"/>
              <a:gd name="connsiteX6" fmla="*/ 501959 w 607379"/>
              <a:gd name="connsiteY6" fmla="*/ 130641 h 152483"/>
              <a:gd name="connsiteX7" fmla="*/ 324159 w 607379"/>
              <a:gd name="connsiteY7" fmla="*/ 102066 h 152483"/>
              <a:gd name="connsiteX8" fmla="*/ 254309 w 607379"/>
              <a:gd name="connsiteY8" fmla="*/ 76666 h 152483"/>
              <a:gd name="connsiteX9" fmla="*/ 184459 w 607379"/>
              <a:gd name="connsiteY9" fmla="*/ 38566 h 152483"/>
              <a:gd name="connsiteX10" fmla="*/ 3484 w 607379"/>
              <a:gd name="connsiteY10" fmla="*/ 466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7379" h="152483">
                <a:moveTo>
                  <a:pt x="3484" y="466"/>
                </a:moveTo>
                <a:cubicBezTo>
                  <a:pt x="-17154" y="-3238"/>
                  <a:pt x="60634" y="16341"/>
                  <a:pt x="60634" y="16341"/>
                </a:cubicBezTo>
                <a:cubicBezTo>
                  <a:pt x="120959" y="35920"/>
                  <a:pt x="325217" y="99949"/>
                  <a:pt x="365434" y="117941"/>
                </a:cubicBezTo>
                <a:cubicBezTo>
                  <a:pt x="405651" y="135933"/>
                  <a:pt x="273888" y="118999"/>
                  <a:pt x="301934" y="124291"/>
                </a:cubicBezTo>
                <a:cubicBezTo>
                  <a:pt x="329980" y="129583"/>
                  <a:pt x="482909" y="145458"/>
                  <a:pt x="533709" y="149691"/>
                </a:cubicBezTo>
                <a:cubicBezTo>
                  <a:pt x="584509" y="153924"/>
                  <a:pt x="612026" y="152866"/>
                  <a:pt x="606734" y="149691"/>
                </a:cubicBezTo>
                <a:cubicBezTo>
                  <a:pt x="601442" y="146516"/>
                  <a:pt x="501959" y="130641"/>
                  <a:pt x="501959" y="130641"/>
                </a:cubicBezTo>
                <a:cubicBezTo>
                  <a:pt x="454863" y="122704"/>
                  <a:pt x="365434" y="111062"/>
                  <a:pt x="324159" y="102066"/>
                </a:cubicBezTo>
                <a:cubicBezTo>
                  <a:pt x="282884" y="93070"/>
                  <a:pt x="277592" y="87249"/>
                  <a:pt x="254309" y="76666"/>
                </a:cubicBezTo>
                <a:cubicBezTo>
                  <a:pt x="231026" y="66083"/>
                  <a:pt x="223088" y="48091"/>
                  <a:pt x="184459" y="38566"/>
                </a:cubicBezTo>
                <a:cubicBezTo>
                  <a:pt x="145830" y="29041"/>
                  <a:pt x="24122" y="4170"/>
                  <a:pt x="3484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A078E6B-2011-0B3E-5154-FE26B9BFCC04}"/>
              </a:ext>
            </a:extLst>
          </p:cNvPr>
          <p:cNvSpPr/>
          <p:nvPr/>
        </p:nvSpPr>
        <p:spPr>
          <a:xfrm>
            <a:off x="3567167" y="4415354"/>
            <a:ext cx="379157" cy="210443"/>
          </a:xfrm>
          <a:custGeom>
            <a:avLst/>
            <a:gdLst>
              <a:gd name="connsiteX0" fmla="*/ 14233 w 379157"/>
              <a:gd name="connsiteY0" fmla="*/ 7421 h 210443"/>
              <a:gd name="connsiteX1" fmla="*/ 7883 w 379157"/>
              <a:gd name="connsiteY1" fmla="*/ 80446 h 210443"/>
              <a:gd name="connsiteX2" fmla="*/ 42808 w 379157"/>
              <a:gd name="connsiteY2" fmla="*/ 134421 h 210443"/>
              <a:gd name="connsiteX3" fmla="*/ 211083 w 379157"/>
              <a:gd name="connsiteY3" fmla="*/ 204271 h 210443"/>
              <a:gd name="connsiteX4" fmla="*/ 299983 w 379157"/>
              <a:gd name="connsiteY4" fmla="*/ 194746 h 210443"/>
              <a:gd name="connsiteX5" fmla="*/ 366658 w 379157"/>
              <a:gd name="connsiteY5" fmla="*/ 96321 h 210443"/>
              <a:gd name="connsiteX6" fmla="*/ 369833 w 379157"/>
              <a:gd name="connsiteY6" fmla="*/ 64571 h 210443"/>
              <a:gd name="connsiteX7" fmla="*/ 268233 w 379157"/>
              <a:gd name="connsiteY7" fmla="*/ 29646 h 210443"/>
              <a:gd name="connsiteX8" fmla="*/ 153933 w 379157"/>
              <a:gd name="connsiteY8" fmla="*/ 4246 h 210443"/>
              <a:gd name="connsiteX9" fmla="*/ 14233 w 379157"/>
              <a:gd name="connsiteY9" fmla="*/ 7421 h 21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157" h="210443">
                <a:moveTo>
                  <a:pt x="14233" y="7421"/>
                </a:moveTo>
                <a:cubicBezTo>
                  <a:pt x="-10109" y="20121"/>
                  <a:pt x="3121" y="59279"/>
                  <a:pt x="7883" y="80446"/>
                </a:cubicBezTo>
                <a:cubicBezTo>
                  <a:pt x="12645" y="101613"/>
                  <a:pt x="8941" y="113784"/>
                  <a:pt x="42808" y="134421"/>
                </a:cubicBezTo>
                <a:cubicBezTo>
                  <a:pt x="76675" y="155059"/>
                  <a:pt x="168221" y="194217"/>
                  <a:pt x="211083" y="204271"/>
                </a:cubicBezTo>
                <a:cubicBezTo>
                  <a:pt x="253946" y="214325"/>
                  <a:pt x="274054" y="212738"/>
                  <a:pt x="299983" y="194746"/>
                </a:cubicBezTo>
                <a:cubicBezTo>
                  <a:pt x="325912" y="176754"/>
                  <a:pt x="355016" y="118017"/>
                  <a:pt x="366658" y="96321"/>
                </a:cubicBezTo>
                <a:cubicBezTo>
                  <a:pt x="378300" y="74625"/>
                  <a:pt x="386237" y="75683"/>
                  <a:pt x="369833" y="64571"/>
                </a:cubicBezTo>
                <a:cubicBezTo>
                  <a:pt x="353429" y="53459"/>
                  <a:pt x="304216" y="39700"/>
                  <a:pt x="268233" y="29646"/>
                </a:cubicBezTo>
                <a:cubicBezTo>
                  <a:pt x="232250" y="19592"/>
                  <a:pt x="198912" y="6892"/>
                  <a:pt x="153933" y="4246"/>
                </a:cubicBezTo>
                <a:cubicBezTo>
                  <a:pt x="108954" y="1600"/>
                  <a:pt x="38575" y="-5279"/>
                  <a:pt x="14233" y="7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FC5A7D48-45B7-A8F6-363C-67816C25632B}"/>
              </a:ext>
            </a:extLst>
          </p:cNvPr>
          <p:cNvSpPr/>
          <p:nvPr/>
        </p:nvSpPr>
        <p:spPr>
          <a:xfrm>
            <a:off x="3806892" y="4497715"/>
            <a:ext cx="45719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D1ABC3E-4B78-ECCD-8083-7052FDB31CC9}"/>
              </a:ext>
            </a:extLst>
          </p:cNvPr>
          <p:cNvSpPr/>
          <p:nvPr/>
        </p:nvSpPr>
        <p:spPr>
          <a:xfrm>
            <a:off x="3001615" y="4513131"/>
            <a:ext cx="389286" cy="252565"/>
          </a:xfrm>
          <a:custGeom>
            <a:avLst/>
            <a:gdLst>
              <a:gd name="connsiteX0" fmla="*/ 1935 w 389286"/>
              <a:gd name="connsiteY0" fmla="*/ 68394 h 252565"/>
              <a:gd name="connsiteX1" fmla="*/ 319435 w 389286"/>
              <a:gd name="connsiteY1" fmla="*/ 62044 h 252565"/>
              <a:gd name="connsiteX2" fmla="*/ 71785 w 389286"/>
              <a:gd name="connsiteY2" fmla="*/ 93794 h 252565"/>
              <a:gd name="connsiteX3" fmla="*/ 303560 w 389286"/>
              <a:gd name="connsiteY3" fmla="*/ 87444 h 252565"/>
              <a:gd name="connsiteX4" fmla="*/ 128935 w 389286"/>
              <a:gd name="connsiteY4" fmla="*/ 138244 h 252565"/>
              <a:gd name="connsiteX5" fmla="*/ 14635 w 389286"/>
              <a:gd name="connsiteY5" fmla="*/ 252544 h 252565"/>
              <a:gd name="connsiteX6" fmla="*/ 192435 w 389286"/>
              <a:gd name="connsiteY6" fmla="*/ 128719 h 252565"/>
              <a:gd name="connsiteX7" fmla="*/ 389285 w 389286"/>
              <a:gd name="connsiteY7" fmla="*/ 1719 h 252565"/>
              <a:gd name="connsiteX8" fmla="*/ 195610 w 389286"/>
              <a:gd name="connsiteY8" fmla="*/ 55694 h 252565"/>
              <a:gd name="connsiteX9" fmla="*/ 1935 w 389286"/>
              <a:gd name="connsiteY9" fmla="*/ 68394 h 25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286" h="252565">
                <a:moveTo>
                  <a:pt x="1935" y="68394"/>
                </a:moveTo>
                <a:cubicBezTo>
                  <a:pt x="22572" y="69452"/>
                  <a:pt x="307793" y="57811"/>
                  <a:pt x="319435" y="62044"/>
                </a:cubicBezTo>
                <a:cubicBezTo>
                  <a:pt x="331077" y="66277"/>
                  <a:pt x="74431" y="89561"/>
                  <a:pt x="71785" y="93794"/>
                </a:cubicBezTo>
                <a:cubicBezTo>
                  <a:pt x="69139" y="98027"/>
                  <a:pt x="294035" y="80036"/>
                  <a:pt x="303560" y="87444"/>
                </a:cubicBezTo>
                <a:cubicBezTo>
                  <a:pt x="313085" y="94852"/>
                  <a:pt x="177089" y="110727"/>
                  <a:pt x="128935" y="138244"/>
                </a:cubicBezTo>
                <a:cubicBezTo>
                  <a:pt x="80781" y="165761"/>
                  <a:pt x="4052" y="254132"/>
                  <a:pt x="14635" y="252544"/>
                </a:cubicBezTo>
                <a:cubicBezTo>
                  <a:pt x="25218" y="250957"/>
                  <a:pt x="129993" y="170523"/>
                  <a:pt x="192435" y="128719"/>
                </a:cubicBezTo>
                <a:cubicBezTo>
                  <a:pt x="254877" y="86915"/>
                  <a:pt x="388756" y="13890"/>
                  <a:pt x="389285" y="1719"/>
                </a:cubicBezTo>
                <a:cubicBezTo>
                  <a:pt x="389814" y="-10452"/>
                  <a:pt x="260168" y="45640"/>
                  <a:pt x="195610" y="55694"/>
                </a:cubicBezTo>
                <a:cubicBezTo>
                  <a:pt x="131052" y="65748"/>
                  <a:pt x="-18702" y="67336"/>
                  <a:pt x="1935" y="68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4A1F477-CD58-93F6-5532-C9AC8F74A5B0}"/>
              </a:ext>
            </a:extLst>
          </p:cNvPr>
          <p:cNvSpPr/>
          <p:nvPr/>
        </p:nvSpPr>
        <p:spPr>
          <a:xfrm>
            <a:off x="3254375" y="4619599"/>
            <a:ext cx="890697" cy="187351"/>
          </a:xfrm>
          <a:custGeom>
            <a:avLst/>
            <a:gdLst>
              <a:gd name="connsiteX0" fmla="*/ 0 w 890697"/>
              <a:gd name="connsiteY0" fmla="*/ 187351 h 187351"/>
              <a:gd name="connsiteX1" fmla="*/ 739775 w 890697"/>
              <a:gd name="connsiteY1" fmla="*/ 158776 h 187351"/>
              <a:gd name="connsiteX2" fmla="*/ 609600 w 890697"/>
              <a:gd name="connsiteY2" fmla="*/ 177826 h 187351"/>
              <a:gd name="connsiteX3" fmla="*/ 882650 w 890697"/>
              <a:gd name="connsiteY3" fmla="*/ 47651 h 187351"/>
              <a:gd name="connsiteX4" fmla="*/ 787400 w 890697"/>
              <a:gd name="connsiteY4" fmla="*/ 88926 h 187351"/>
              <a:gd name="connsiteX5" fmla="*/ 825500 w 890697"/>
              <a:gd name="connsiteY5" fmla="*/ 44476 h 187351"/>
              <a:gd name="connsiteX6" fmla="*/ 609600 w 890697"/>
              <a:gd name="connsiteY6" fmla="*/ 26 h 187351"/>
              <a:gd name="connsiteX7" fmla="*/ 889000 w 890697"/>
              <a:gd name="connsiteY7" fmla="*/ 50826 h 187351"/>
              <a:gd name="connsiteX8" fmla="*/ 717550 w 890697"/>
              <a:gd name="connsiteY8" fmla="*/ 130201 h 187351"/>
              <a:gd name="connsiteX9" fmla="*/ 530225 w 890697"/>
              <a:gd name="connsiteY9" fmla="*/ 111151 h 187351"/>
              <a:gd name="connsiteX10" fmla="*/ 676275 w 890697"/>
              <a:gd name="connsiteY10" fmla="*/ 130201 h 187351"/>
              <a:gd name="connsiteX11" fmla="*/ 447675 w 890697"/>
              <a:gd name="connsiteY11" fmla="*/ 152426 h 187351"/>
              <a:gd name="connsiteX12" fmla="*/ 0 w 890697"/>
              <a:gd name="connsiteY12" fmla="*/ 187351 h 18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697" h="187351">
                <a:moveTo>
                  <a:pt x="0" y="187351"/>
                </a:moveTo>
                <a:lnTo>
                  <a:pt x="739775" y="158776"/>
                </a:lnTo>
                <a:cubicBezTo>
                  <a:pt x="841375" y="157188"/>
                  <a:pt x="585788" y="196347"/>
                  <a:pt x="609600" y="177826"/>
                </a:cubicBezTo>
                <a:cubicBezTo>
                  <a:pt x="633412" y="159305"/>
                  <a:pt x="853017" y="62468"/>
                  <a:pt x="882650" y="47651"/>
                </a:cubicBezTo>
                <a:cubicBezTo>
                  <a:pt x="912283" y="32834"/>
                  <a:pt x="796925" y="89455"/>
                  <a:pt x="787400" y="88926"/>
                </a:cubicBezTo>
                <a:cubicBezTo>
                  <a:pt x="777875" y="88397"/>
                  <a:pt x="855133" y="59293"/>
                  <a:pt x="825500" y="44476"/>
                </a:cubicBezTo>
                <a:cubicBezTo>
                  <a:pt x="795867" y="29659"/>
                  <a:pt x="599017" y="-1032"/>
                  <a:pt x="609600" y="26"/>
                </a:cubicBezTo>
                <a:cubicBezTo>
                  <a:pt x="620183" y="1084"/>
                  <a:pt x="871008" y="29130"/>
                  <a:pt x="889000" y="50826"/>
                </a:cubicBezTo>
                <a:cubicBezTo>
                  <a:pt x="906992" y="72522"/>
                  <a:pt x="777346" y="120147"/>
                  <a:pt x="717550" y="130201"/>
                </a:cubicBezTo>
                <a:cubicBezTo>
                  <a:pt x="657754" y="140255"/>
                  <a:pt x="537104" y="111151"/>
                  <a:pt x="530225" y="111151"/>
                </a:cubicBezTo>
                <a:cubicBezTo>
                  <a:pt x="523346" y="111151"/>
                  <a:pt x="690033" y="123322"/>
                  <a:pt x="676275" y="130201"/>
                </a:cubicBezTo>
                <a:cubicBezTo>
                  <a:pt x="662517" y="137080"/>
                  <a:pt x="447675" y="152426"/>
                  <a:pt x="447675" y="152426"/>
                </a:cubicBezTo>
                <a:lnTo>
                  <a:pt x="0" y="1873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B5B2386-4083-CD0F-4CCF-1364DD2C18A0}"/>
              </a:ext>
            </a:extLst>
          </p:cNvPr>
          <p:cNvSpPr/>
          <p:nvPr/>
        </p:nvSpPr>
        <p:spPr>
          <a:xfrm>
            <a:off x="3669344" y="4299539"/>
            <a:ext cx="537541" cy="180853"/>
          </a:xfrm>
          <a:custGeom>
            <a:avLst/>
            <a:gdLst>
              <a:gd name="connsiteX0" fmla="*/ 23181 w 537541"/>
              <a:gd name="connsiteY0" fmla="*/ 8936 h 180853"/>
              <a:gd name="connsiteX1" fmla="*/ 493081 w 537541"/>
              <a:gd name="connsiteY1" fmla="*/ 135936 h 180853"/>
              <a:gd name="connsiteX2" fmla="*/ 401006 w 537541"/>
              <a:gd name="connsiteY2" fmla="*/ 129586 h 180853"/>
              <a:gd name="connsiteX3" fmla="*/ 26356 w 537541"/>
              <a:gd name="connsiteY3" fmla="*/ 59736 h 180853"/>
              <a:gd name="connsiteX4" fmla="*/ 280356 w 537541"/>
              <a:gd name="connsiteY4" fmla="*/ 139111 h 180853"/>
              <a:gd name="connsiteX5" fmla="*/ 537531 w 537541"/>
              <a:gd name="connsiteY5" fmla="*/ 180386 h 180853"/>
              <a:gd name="connsiteX6" fmla="*/ 270831 w 537541"/>
              <a:gd name="connsiteY6" fmla="*/ 113711 h 180853"/>
              <a:gd name="connsiteX7" fmla="*/ 458156 w 537541"/>
              <a:gd name="connsiteY7" fmla="*/ 113711 h 180853"/>
              <a:gd name="connsiteX8" fmla="*/ 112081 w 537541"/>
              <a:gd name="connsiteY8" fmla="*/ 21636 h 180853"/>
              <a:gd name="connsiteX9" fmla="*/ 23181 w 537541"/>
              <a:gd name="connsiteY9" fmla="*/ 8936 h 1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541" h="180853">
                <a:moveTo>
                  <a:pt x="23181" y="8936"/>
                </a:moveTo>
                <a:cubicBezTo>
                  <a:pt x="86681" y="27986"/>
                  <a:pt x="430110" y="115828"/>
                  <a:pt x="493081" y="135936"/>
                </a:cubicBezTo>
                <a:cubicBezTo>
                  <a:pt x="556052" y="156044"/>
                  <a:pt x="478794" y="142286"/>
                  <a:pt x="401006" y="129586"/>
                </a:cubicBezTo>
                <a:cubicBezTo>
                  <a:pt x="323219" y="116886"/>
                  <a:pt x="46464" y="58149"/>
                  <a:pt x="26356" y="59736"/>
                </a:cubicBezTo>
                <a:cubicBezTo>
                  <a:pt x="6248" y="61324"/>
                  <a:pt x="195160" y="119003"/>
                  <a:pt x="280356" y="139111"/>
                </a:cubicBezTo>
                <a:cubicBezTo>
                  <a:pt x="365552" y="159219"/>
                  <a:pt x="539118" y="184619"/>
                  <a:pt x="537531" y="180386"/>
                </a:cubicBezTo>
                <a:cubicBezTo>
                  <a:pt x="535944" y="176153"/>
                  <a:pt x="284060" y="124823"/>
                  <a:pt x="270831" y="113711"/>
                </a:cubicBezTo>
                <a:cubicBezTo>
                  <a:pt x="257602" y="102599"/>
                  <a:pt x="484614" y="129057"/>
                  <a:pt x="458156" y="113711"/>
                </a:cubicBezTo>
                <a:cubicBezTo>
                  <a:pt x="431698" y="98365"/>
                  <a:pt x="185106" y="38569"/>
                  <a:pt x="112081" y="21636"/>
                </a:cubicBezTo>
                <a:cubicBezTo>
                  <a:pt x="39056" y="4703"/>
                  <a:pt x="-40319" y="-10114"/>
                  <a:pt x="23181" y="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680A4A4-DA89-D4E9-E7CC-EA3C0CE2D60A}"/>
              </a:ext>
            </a:extLst>
          </p:cNvPr>
          <p:cNvSpPr/>
          <p:nvPr/>
        </p:nvSpPr>
        <p:spPr>
          <a:xfrm>
            <a:off x="3101918" y="4362287"/>
            <a:ext cx="705204" cy="203372"/>
          </a:xfrm>
          <a:custGeom>
            <a:avLst/>
            <a:gdLst>
              <a:gd name="connsiteX0" fmla="*/ 57 w 705204"/>
              <a:gd name="connsiteY0" fmla="*/ 203363 h 203372"/>
              <a:gd name="connsiteX1" fmla="*/ 215957 w 705204"/>
              <a:gd name="connsiteY1" fmla="*/ 98588 h 203372"/>
              <a:gd name="connsiteX2" fmla="*/ 187382 w 705204"/>
              <a:gd name="connsiteY2" fmla="*/ 143038 h 203372"/>
              <a:gd name="connsiteX3" fmla="*/ 358832 w 705204"/>
              <a:gd name="connsiteY3" fmla="*/ 38263 h 203372"/>
              <a:gd name="connsiteX4" fmla="*/ 330257 w 705204"/>
              <a:gd name="connsiteY4" fmla="*/ 82713 h 203372"/>
              <a:gd name="connsiteX5" fmla="*/ 568382 w 705204"/>
              <a:gd name="connsiteY5" fmla="*/ 41438 h 203372"/>
              <a:gd name="connsiteX6" fmla="*/ 701732 w 705204"/>
              <a:gd name="connsiteY6" fmla="*/ 163 h 203372"/>
              <a:gd name="connsiteX7" fmla="*/ 431857 w 705204"/>
              <a:gd name="connsiteY7" fmla="*/ 57313 h 203372"/>
              <a:gd name="connsiteX8" fmla="*/ 108007 w 705204"/>
              <a:gd name="connsiteY8" fmla="*/ 174788 h 203372"/>
              <a:gd name="connsiteX9" fmla="*/ 193732 w 705204"/>
              <a:gd name="connsiteY9" fmla="*/ 104938 h 203372"/>
              <a:gd name="connsiteX10" fmla="*/ 57 w 705204"/>
              <a:gd name="connsiteY10" fmla="*/ 203363 h 2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5204" h="203372">
                <a:moveTo>
                  <a:pt x="57" y="203363"/>
                </a:moveTo>
                <a:cubicBezTo>
                  <a:pt x="3761" y="202305"/>
                  <a:pt x="184736" y="108642"/>
                  <a:pt x="215957" y="98588"/>
                </a:cubicBezTo>
                <a:cubicBezTo>
                  <a:pt x="247178" y="88534"/>
                  <a:pt x="163570" y="153092"/>
                  <a:pt x="187382" y="143038"/>
                </a:cubicBezTo>
                <a:cubicBezTo>
                  <a:pt x="211194" y="132984"/>
                  <a:pt x="335020" y="48317"/>
                  <a:pt x="358832" y="38263"/>
                </a:cubicBezTo>
                <a:cubicBezTo>
                  <a:pt x="382644" y="28209"/>
                  <a:pt x="295332" y="82184"/>
                  <a:pt x="330257" y="82713"/>
                </a:cubicBezTo>
                <a:cubicBezTo>
                  <a:pt x="365182" y="83242"/>
                  <a:pt x="506470" y="55196"/>
                  <a:pt x="568382" y="41438"/>
                </a:cubicBezTo>
                <a:cubicBezTo>
                  <a:pt x="630294" y="27680"/>
                  <a:pt x="724486" y="-2483"/>
                  <a:pt x="701732" y="163"/>
                </a:cubicBezTo>
                <a:cubicBezTo>
                  <a:pt x="678978" y="2809"/>
                  <a:pt x="530811" y="28209"/>
                  <a:pt x="431857" y="57313"/>
                </a:cubicBezTo>
                <a:cubicBezTo>
                  <a:pt x="332903" y="86417"/>
                  <a:pt x="147694" y="166851"/>
                  <a:pt x="108007" y="174788"/>
                </a:cubicBezTo>
                <a:cubicBezTo>
                  <a:pt x="68320" y="182725"/>
                  <a:pt x="214369" y="97530"/>
                  <a:pt x="193732" y="104938"/>
                </a:cubicBezTo>
                <a:cubicBezTo>
                  <a:pt x="173095" y="112346"/>
                  <a:pt x="-3647" y="204421"/>
                  <a:pt x="57" y="203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5DD9058-2B6D-F052-4EA7-CB40D4849045}"/>
              </a:ext>
            </a:extLst>
          </p:cNvPr>
          <p:cNvSpPr/>
          <p:nvPr/>
        </p:nvSpPr>
        <p:spPr>
          <a:xfrm>
            <a:off x="4244975" y="3435238"/>
            <a:ext cx="238485" cy="521232"/>
          </a:xfrm>
          <a:custGeom>
            <a:avLst/>
            <a:gdLst>
              <a:gd name="connsiteX0" fmla="*/ 174625 w 238485"/>
              <a:gd name="connsiteY0" fmla="*/ 112 h 521232"/>
              <a:gd name="connsiteX1" fmla="*/ 47625 w 238485"/>
              <a:gd name="connsiteY1" fmla="*/ 158862 h 521232"/>
              <a:gd name="connsiteX2" fmla="*/ 92075 w 238485"/>
              <a:gd name="connsiteY2" fmla="*/ 317612 h 521232"/>
              <a:gd name="connsiteX3" fmla="*/ 95250 w 238485"/>
              <a:gd name="connsiteY3" fmla="*/ 225537 h 521232"/>
              <a:gd name="connsiteX4" fmla="*/ 187325 w 238485"/>
              <a:gd name="connsiteY4" fmla="*/ 444612 h 521232"/>
              <a:gd name="connsiteX5" fmla="*/ 142875 w 238485"/>
              <a:gd name="connsiteY5" fmla="*/ 285862 h 521232"/>
              <a:gd name="connsiteX6" fmla="*/ 238125 w 238485"/>
              <a:gd name="connsiteY6" fmla="*/ 520812 h 521232"/>
              <a:gd name="connsiteX7" fmla="*/ 101600 w 238485"/>
              <a:gd name="connsiteY7" fmla="*/ 216012 h 521232"/>
              <a:gd name="connsiteX8" fmla="*/ 82550 w 238485"/>
              <a:gd name="connsiteY8" fmla="*/ 330312 h 521232"/>
              <a:gd name="connsiteX9" fmla="*/ 0 w 238485"/>
              <a:gd name="connsiteY9" fmla="*/ 155687 h 521232"/>
              <a:gd name="connsiteX10" fmla="*/ 82550 w 238485"/>
              <a:gd name="connsiteY10" fmla="*/ 285862 h 521232"/>
              <a:gd name="connsiteX11" fmla="*/ 50800 w 238485"/>
              <a:gd name="connsiteY11" fmla="*/ 158862 h 521232"/>
              <a:gd name="connsiteX12" fmla="*/ 28575 w 238485"/>
              <a:gd name="connsiteY12" fmla="*/ 133462 h 521232"/>
              <a:gd name="connsiteX13" fmla="*/ 174625 w 238485"/>
              <a:gd name="connsiteY13" fmla="*/ 112 h 52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485" h="521232">
                <a:moveTo>
                  <a:pt x="174625" y="112"/>
                </a:moveTo>
                <a:cubicBezTo>
                  <a:pt x="177800" y="4345"/>
                  <a:pt x="61383" y="105945"/>
                  <a:pt x="47625" y="158862"/>
                </a:cubicBezTo>
                <a:cubicBezTo>
                  <a:pt x="33867" y="211779"/>
                  <a:pt x="84137" y="306500"/>
                  <a:pt x="92075" y="317612"/>
                </a:cubicBezTo>
                <a:cubicBezTo>
                  <a:pt x="100012" y="328725"/>
                  <a:pt x="79375" y="204370"/>
                  <a:pt x="95250" y="225537"/>
                </a:cubicBezTo>
                <a:cubicBezTo>
                  <a:pt x="111125" y="246704"/>
                  <a:pt x="179388" y="434558"/>
                  <a:pt x="187325" y="444612"/>
                </a:cubicBezTo>
                <a:cubicBezTo>
                  <a:pt x="195262" y="454666"/>
                  <a:pt x="134408" y="273162"/>
                  <a:pt x="142875" y="285862"/>
                </a:cubicBezTo>
                <a:cubicBezTo>
                  <a:pt x="151342" y="298562"/>
                  <a:pt x="245004" y="532454"/>
                  <a:pt x="238125" y="520812"/>
                </a:cubicBezTo>
                <a:cubicBezTo>
                  <a:pt x="231246" y="509170"/>
                  <a:pt x="127529" y="247762"/>
                  <a:pt x="101600" y="216012"/>
                </a:cubicBezTo>
                <a:cubicBezTo>
                  <a:pt x="75671" y="184262"/>
                  <a:pt x="99483" y="340366"/>
                  <a:pt x="82550" y="330312"/>
                </a:cubicBezTo>
                <a:cubicBezTo>
                  <a:pt x="65617" y="320258"/>
                  <a:pt x="0" y="163095"/>
                  <a:pt x="0" y="155687"/>
                </a:cubicBezTo>
                <a:cubicBezTo>
                  <a:pt x="0" y="148279"/>
                  <a:pt x="74083" y="285333"/>
                  <a:pt x="82550" y="285862"/>
                </a:cubicBezTo>
                <a:cubicBezTo>
                  <a:pt x="91017" y="286391"/>
                  <a:pt x="59796" y="184262"/>
                  <a:pt x="50800" y="158862"/>
                </a:cubicBezTo>
                <a:cubicBezTo>
                  <a:pt x="41804" y="133462"/>
                  <a:pt x="7408" y="154100"/>
                  <a:pt x="28575" y="133462"/>
                </a:cubicBezTo>
                <a:cubicBezTo>
                  <a:pt x="49742" y="112825"/>
                  <a:pt x="171450" y="-4121"/>
                  <a:pt x="174625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CBC145B-94BF-D028-9BC7-8CAB1DFD0EB2}"/>
              </a:ext>
            </a:extLst>
          </p:cNvPr>
          <p:cNvSpPr/>
          <p:nvPr/>
        </p:nvSpPr>
        <p:spPr>
          <a:xfrm>
            <a:off x="3873500" y="3587748"/>
            <a:ext cx="357582" cy="342874"/>
          </a:xfrm>
          <a:custGeom>
            <a:avLst/>
            <a:gdLst>
              <a:gd name="connsiteX0" fmla="*/ 339725 w 357582"/>
              <a:gd name="connsiteY0" fmla="*/ 2 h 342874"/>
              <a:gd name="connsiteX1" fmla="*/ 260350 w 357582"/>
              <a:gd name="connsiteY1" fmla="*/ 117477 h 342874"/>
              <a:gd name="connsiteX2" fmla="*/ 314325 w 357582"/>
              <a:gd name="connsiteY2" fmla="*/ 279402 h 342874"/>
              <a:gd name="connsiteX3" fmla="*/ 241300 w 357582"/>
              <a:gd name="connsiteY3" fmla="*/ 203202 h 342874"/>
              <a:gd name="connsiteX4" fmla="*/ 346075 w 357582"/>
              <a:gd name="connsiteY4" fmla="*/ 339727 h 342874"/>
              <a:gd name="connsiteX5" fmla="*/ 231775 w 357582"/>
              <a:gd name="connsiteY5" fmla="*/ 295277 h 342874"/>
              <a:gd name="connsiteX6" fmla="*/ 0 w 357582"/>
              <a:gd name="connsiteY6" fmla="*/ 250827 h 342874"/>
              <a:gd name="connsiteX7" fmla="*/ 355600 w 357582"/>
              <a:gd name="connsiteY7" fmla="*/ 317502 h 342874"/>
              <a:gd name="connsiteX8" fmla="*/ 152400 w 357582"/>
              <a:gd name="connsiteY8" fmla="*/ 168277 h 342874"/>
              <a:gd name="connsiteX9" fmla="*/ 346075 w 357582"/>
              <a:gd name="connsiteY9" fmla="*/ 263527 h 342874"/>
              <a:gd name="connsiteX10" fmla="*/ 244475 w 357582"/>
              <a:gd name="connsiteY10" fmla="*/ 114302 h 342874"/>
              <a:gd name="connsiteX11" fmla="*/ 339725 w 357582"/>
              <a:gd name="connsiteY11" fmla="*/ 2 h 3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7582" h="342874">
                <a:moveTo>
                  <a:pt x="339725" y="2"/>
                </a:moveTo>
                <a:cubicBezTo>
                  <a:pt x="342371" y="531"/>
                  <a:pt x="264583" y="70910"/>
                  <a:pt x="260350" y="117477"/>
                </a:cubicBezTo>
                <a:cubicBezTo>
                  <a:pt x="256117" y="164044"/>
                  <a:pt x="317500" y="265115"/>
                  <a:pt x="314325" y="279402"/>
                </a:cubicBezTo>
                <a:cubicBezTo>
                  <a:pt x="311150" y="293689"/>
                  <a:pt x="236008" y="193148"/>
                  <a:pt x="241300" y="203202"/>
                </a:cubicBezTo>
                <a:cubicBezTo>
                  <a:pt x="246592" y="213256"/>
                  <a:pt x="347663" y="324381"/>
                  <a:pt x="346075" y="339727"/>
                </a:cubicBezTo>
                <a:cubicBezTo>
                  <a:pt x="344488" y="355073"/>
                  <a:pt x="289454" y="310094"/>
                  <a:pt x="231775" y="295277"/>
                </a:cubicBezTo>
                <a:cubicBezTo>
                  <a:pt x="174096" y="280460"/>
                  <a:pt x="0" y="250827"/>
                  <a:pt x="0" y="250827"/>
                </a:cubicBezTo>
                <a:cubicBezTo>
                  <a:pt x="20638" y="254531"/>
                  <a:pt x="330200" y="331260"/>
                  <a:pt x="355600" y="317502"/>
                </a:cubicBezTo>
                <a:cubicBezTo>
                  <a:pt x="381000" y="303744"/>
                  <a:pt x="153987" y="177273"/>
                  <a:pt x="152400" y="168277"/>
                </a:cubicBezTo>
                <a:cubicBezTo>
                  <a:pt x="150813" y="159281"/>
                  <a:pt x="330729" y="272523"/>
                  <a:pt x="346075" y="263527"/>
                </a:cubicBezTo>
                <a:cubicBezTo>
                  <a:pt x="361421" y="254531"/>
                  <a:pt x="245533" y="154519"/>
                  <a:pt x="244475" y="114302"/>
                </a:cubicBezTo>
                <a:cubicBezTo>
                  <a:pt x="243417" y="74085"/>
                  <a:pt x="337079" y="-527"/>
                  <a:pt x="3397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31077E4C-6F0B-78AD-AC32-8AA515BFC2EA}"/>
              </a:ext>
            </a:extLst>
          </p:cNvPr>
          <p:cNvSpPr/>
          <p:nvPr/>
        </p:nvSpPr>
        <p:spPr>
          <a:xfrm>
            <a:off x="3637816" y="3581400"/>
            <a:ext cx="619780" cy="121196"/>
          </a:xfrm>
          <a:custGeom>
            <a:avLst/>
            <a:gdLst>
              <a:gd name="connsiteX0" fmla="*/ 616684 w 619780"/>
              <a:gd name="connsiteY0" fmla="*/ 41275 h 121196"/>
              <a:gd name="connsiteX1" fmla="*/ 188059 w 619780"/>
              <a:gd name="connsiteY1" fmla="*/ 95250 h 121196"/>
              <a:gd name="connsiteX2" fmla="*/ 734 w 619780"/>
              <a:gd name="connsiteY2" fmla="*/ 120650 h 121196"/>
              <a:gd name="connsiteX3" fmla="*/ 248384 w 619780"/>
              <a:gd name="connsiteY3" fmla="*/ 73025 h 121196"/>
              <a:gd name="connsiteX4" fmla="*/ 213459 w 619780"/>
              <a:gd name="connsiteY4" fmla="*/ 34925 h 121196"/>
              <a:gd name="connsiteX5" fmla="*/ 321409 w 619780"/>
              <a:gd name="connsiteY5" fmla="*/ 47625 h 121196"/>
              <a:gd name="connsiteX6" fmla="*/ 162659 w 619780"/>
              <a:gd name="connsiteY6" fmla="*/ 0 h 121196"/>
              <a:gd name="connsiteX7" fmla="*/ 3909 w 619780"/>
              <a:gd name="connsiteY7" fmla="*/ 47625 h 121196"/>
              <a:gd name="connsiteX8" fmla="*/ 226159 w 619780"/>
              <a:gd name="connsiteY8" fmla="*/ 12700 h 121196"/>
              <a:gd name="connsiteX9" fmla="*/ 400784 w 619780"/>
              <a:gd name="connsiteY9" fmla="*/ 69850 h 121196"/>
              <a:gd name="connsiteX10" fmla="*/ 238859 w 619780"/>
              <a:gd name="connsiteY10" fmla="*/ 6350 h 121196"/>
              <a:gd name="connsiteX11" fmla="*/ 375384 w 619780"/>
              <a:gd name="connsiteY11" fmla="*/ 95250 h 121196"/>
              <a:gd name="connsiteX12" fmla="*/ 616684 w 619780"/>
              <a:gd name="connsiteY12" fmla="*/ 41275 h 12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780" h="121196">
                <a:moveTo>
                  <a:pt x="616684" y="41275"/>
                </a:moveTo>
                <a:cubicBezTo>
                  <a:pt x="585463" y="41275"/>
                  <a:pt x="188059" y="95250"/>
                  <a:pt x="188059" y="95250"/>
                </a:cubicBezTo>
                <a:cubicBezTo>
                  <a:pt x="85401" y="108479"/>
                  <a:pt x="-9320" y="124354"/>
                  <a:pt x="734" y="120650"/>
                </a:cubicBezTo>
                <a:cubicBezTo>
                  <a:pt x="10788" y="116946"/>
                  <a:pt x="212930" y="87313"/>
                  <a:pt x="248384" y="73025"/>
                </a:cubicBezTo>
                <a:cubicBezTo>
                  <a:pt x="283838" y="58738"/>
                  <a:pt x="201288" y="39158"/>
                  <a:pt x="213459" y="34925"/>
                </a:cubicBezTo>
                <a:cubicBezTo>
                  <a:pt x="225630" y="30692"/>
                  <a:pt x="329876" y="53446"/>
                  <a:pt x="321409" y="47625"/>
                </a:cubicBezTo>
                <a:cubicBezTo>
                  <a:pt x="312942" y="41804"/>
                  <a:pt x="215576" y="0"/>
                  <a:pt x="162659" y="0"/>
                </a:cubicBezTo>
                <a:cubicBezTo>
                  <a:pt x="109742" y="0"/>
                  <a:pt x="-6674" y="45508"/>
                  <a:pt x="3909" y="47625"/>
                </a:cubicBezTo>
                <a:cubicBezTo>
                  <a:pt x="14492" y="49742"/>
                  <a:pt x="160013" y="8996"/>
                  <a:pt x="226159" y="12700"/>
                </a:cubicBezTo>
                <a:cubicBezTo>
                  <a:pt x="292305" y="16404"/>
                  <a:pt x="398667" y="70908"/>
                  <a:pt x="400784" y="69850"/>
                </a:cubicBezTo>
                <a:cubicBezTo>
                  <a:pt x="402901" y="68792"/>
                  <a:pt x="243092" y="2117"/>
                  <a:pt x="238859" y="6350"/>
                </a:cubicBezTo>
                <a:cubicBezTo>
                  <a:pt x="234626" y="10583"/>
                  <a:pt x="316647" y="85196"/>
                  <a:pt x="375384" y="95250"/>
                </a:cubicBezTo>
                <a:cubicBezTo>
                  <a:pt x="434121" y="105304"/>
                  <a:pt x="647905" y="41275"/>
                  <a:pt x="616684" y="4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F018FAC-33DA-D3DE-8372-76CE90EBCD20}"/>
              </a:ext>
            </a:extLst>
          </p:cNvPr>
          <p:cNvSpPr/>
          <p:nvPr/>
        </p:nvSpPr>
        <p:spPr>
          <a:xfrm>
            <a:off x="3004077" y="3589775"/>
            <a:ext cx="454598" cy="407826"/>
          </a:xfrm>
          <a:custGeom>
            <a:avLst/>
            <a:gdLst>
              <a:gd name="connsiteX0" fmla="*/ 453498 w 454598"/>
              <a:gd name="connsiteY0" fmla="*/ 1150 h 407826"/>
              <a:gd name="connsiteX1" fmla="*/ 50273 w 454598"/>
              <a:gd name="connsiteY1" fmla="*/ 169425 h 407826"/>
              <a:gd name="connsiteX2" fmla="*/ 177273 w 454598"/>
              <a:gd name="connsiteY2" fmla="*/ 140850 h 407826"/>
              <a:gd name="connsiteX3" fmla="*/ 2648 w 454598"/>
              <a:gd name="connsiteY3" fmla="*/ 277375 h 407826"/>
              <a:gd name="connsiteX4" fmla="*/ 97898 w 454598"/>
              <a:gd name="connsiteY4" fmla="*/ 204350 h 407826"/>
              <a:gd name="connsiteX5" fmla="*/ 431273 w 454598"/>
              <a:gd name="connsiteY5" fmla="*/ 67825 h 407826"/>
              <a:gd name="connsiteX6" fmla="*/ 228073 w 454598"/>
              <a:gd name="connsiteY6" fmla="*/ 172600 h 407826"/>
              <a:gd name="connsiteX7" fmla="*/ 234423 w 454598"/>
              <a:gd name="connsiteY7" fmla="*/ 185300 h 407826"/>
              <a:gd name="connsiteX8" fmla="*/ 266173 w 454598"/>
              <a:gd name="connsiteY8" fmla="*/ 198000 h 407826"/>
              <a:gd name="connsiteX9" fmla="*/ 164573 w 454598"/>
              <a:gd name="connsiteY9" fmla="*/ 261500 h 407826"/>
              <a:gd name="connsiteX10" fmla="*/ 5823 w 454598"/>
              <a:gd name="connsiteY10" fmla="*/ 407550 h 407826"/>
              <a:gd name="connsiteX11" fmla="*/ 116948 w 454598"/>
              <a:gd name="connsiteY11" fmla="*/ 296425 h 407826"/>
              <a:gd name="connsiteX12" fmla="*/ 285223 w 454598"/>
              <a:gd name="connsiteY12" fmla="*/ 232925 h 407826"/>
              <a:gd name="connsiteX13" fmla="*/ 396348 w 454598"/>
              <a:gd name="connsiteY13" fmla="*/ 128150 h 407826"/>
              <a:gd name="connsiteX14" fmla="*/ 199498 w 454598"/>
              <a:gd name="connsiteY14" fmla="*/ 182125 h 407826"/>
              <a:gd name="connsiteX15" fmla="*/ 193148 w 454598"/>
              <a:gd name="connsiteY15" fmla="*/ 147200 h 407826"/>
              <a:gd name="connsiteX16" fmla="*/ 72498 w 454598"/>
              <a:gd name="connsiteY16" fmla="*/ 144025 h 407826"/>
              <a:gd name="connsiteX17" fmla="*/ 215373 w 454598"/>
              <a:gd name="connsiteY17" fmla="*/ 77350 h 407826"/>
              <a:gd name="connsiteX18" fmla="*/ 320148 w 454598"/>
              <a:gd name="connsiteY18" fmla="*/ 13850 h 407826"/>
              <a:gd name="connsiteX19" fmla="*/ 174098 w 454598"/>
              <a:gd name="connsiteY19" fmla="*/ 90050 h 407826"/>
              <a:gd name="connsiteX20" fmla="*/ 453498 w 454598"/>
              <a:gd name="connsiteY20" fmla="*/ 1150 h 40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598" h="407826">
                <a:moveTo>
                  <a:pt x="453498" y="1150"/>
                </a:moveTo>
                <a:cubicBezTo>
                  <a:pt x="432860" y="14379"/>
                  <a:pt x="96310" y="146142"/>
                  <a:pt x="50273" y="169425"/>
                </a:cubicBezTo>
                <a:cubicBezTo>
                  <a:pt x="4235" y="192708"/>
                  <a:pt x="185210" y="122858"/>
                  <a:pt x="177273" y="140850"/>
                </a:cubicBezTo>
                <a:cubicBezTo>
                  <a:pt x="169335" y="158842"/>
                  <a:pt x="15877" y="266792"/>
                  <a:pt x="2648" y="277375"/>
                </a:cubicBezTo>
                <a:cubicBezTo>
                  <a:pt x="-10581" y="287958"/>
                  <a:pt x="26461" y="239275"/>
                  <a:pt x="97898" y="204350"/>
                </a:cubicBezTo>
                <a:cubicBezTo>
                  <a:pt x="169335" y="169425"/>
                  <a:pt x="409577" y="73117"/>
                  <a:pt x="431273" y="67825"/>
                </a:cubicBezTo>
                <a:cubicBezTo>
                  <a:pt x="452969" y="62533"/>
                  <a:pt x="260881" y="153021"/>
                  <a:pt x="228073" y="172600"/>
                </a:cubicBezTo>
                <a:cubicBezTo>
                  <a:pt x="195265" y="192179"/>
                  <a:pt x="228073" y="181067"/>
                  <a:pt x="234423" y="185300"/>
                </a:cubicBezTo>
                <a:cubicBezTo>
                  <a:pt x="240773" y="189533"/>
                  <a:pt x="277815" y="185300"/>
                  <a:pt x="266173" y="198000"/>
                </a:cubicBezTo>
                <a:cubicBezTo>
                  <a:pt x="254531" y="210700"/>
                  <a:pt x="207965" y="226575"/>
                  <a:pt x="164573" y="261500"/>
                </a:cubicBezTo>
                <a:cubicBezTo>
                  <a:pt x="121181" y="296425"/>
                  <a:pt x="13760" y="401729"/>
                  <a:pt x="5823" y="407550"/>
                </a:cubicBezTo>
                <a:cubicBezTo>
                  <a:pt x="-2114" y="413371"/>
                  <a:pt x="70381" y="325529"/>
                  <a:pt x="116948" y="296425"/>
                </a:cubicBezTo>
                <a:cubicBezTo>
                  <a:pt x="163515" y="267321"/>
                  <a:pt x="238656" y="260971"/>
                  <a:pt x="285223" y="232925"/>
                </a:cubicBezTo>
                <a:cubicBezTo>
                  <a:pt x="331790" y="204879"/>
                  <a:pt x="410636" y="136617"/>
                  <a:pt x="396348" y="128150"/>
                </a:cubicBezTo>
                <a:cubicBezTo>
                  <a:pt x="382060" y="119683"/>
                  <a:pt x="233365" y="178950"/>
                  <a:pt x="199498" y="182125"/>
                </a:cubicBezTo>
                <a:cubicBezTo>
                  <a:pt x="165631" y="185300"/>
                  <a:pt x="214315" y="153550"/>
                  <a:pt x="193148" y="147200"/>
                </a:cubicBezTo>
                <a:cubicBezTo>
                  <a:pt x="171981" y="140850"/>
                  <a:pt x="68794" y="155667"/>
                  <a:pt x="72498" y="144025"/>
                </a:cubicBezTo>
                <a:cubicBezTo>
                  <a:pt x="76202" y="132383"/>
                  <a:pt x="174098" y="99046"/>
                  <a:pt x="215373" y="77350"/>
                </a:cubicBezTo>
                <a:cubicBezTo>
                  <a:pt x="256648" y="55654"/>
                  <a:pt x="327027" y="11733"/>
                  <a:pt x="320148" y="13850"/>
                </a:cubicBezTo>
                <a:cubicBezTo>
                  <a:pt x="313269" y="15967"/>
                  <a:pt x="150285" y="86875"/>
                  <a:pt x="174098" y="90050"/>
                </a:cubicBezTo>
                <a:cubicBezTo>
                  <a:pt x="197910" y="93225"/>
                  <a:pt x="474136" y="-12079"/>
                  <a:pt x="45349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D06FB3B-5E7C-3A52-9D81-400CBB11F867}"/>
              </a:ext>
            </a:extLst>
          </p:cNvPr>
          <p:cNvSpPr/>
          <p:nvPr/>
        </p:nvSpPr>
        <p:spPr>
          <a:xfrm>
            <a:off x="3375173" y="3503991"/>
            <a:ext cx="531846" cy="274290"/>
          </a:xfrm>
          <a:custGeom>
            <a:avLst/>
            <a:gdLst>
              <a:gd name="connsiteX0" fmla="*/ 3027 w 531846"/>
              <a:gd name="connsiteY0" fmla="*/ 150434 h 274290"/>
              <a:gd name="connsiteX1" fmla="*/ 193527 w 531846"/>
              <a:gd name="connsiteY1" fmla="*/ 39309 h 274290"/>
              <a:gd name="connsiteX2" fmla="*/ 330052 w 531846"/>
              <a:gd name="connsiteY2" fmla="*/ 42484 h 274290"/>
              <a:gd name="connsiteX3" fmla="*/ 288777 w 531846"/>
              <a:gd name="connsiteY3" fmla="*/ 1209 h 274290"/>
              <a:gd name="connsiteX4" fmla="*/ 530077 w 531846"/>
              <a:gd name="connsiteY4" fmla="*/ 96459 h 274290"/>
              <a:gd name="connsiteX5" fmla="*/ 390377 w 531846"/>
              <a:gd name="connsiteY5" fmla="*/ 39309 h 274290"/>
              <a:gd name="connsiteX6" fmla="*/ 244327 w 531846"/>
              <a:gd name="connsiteY6" fmla="*/ 45659 h 274290"/>
              <a:gd name="connsiteX7" fmla="*/ 142727 w 531846"/>
              <a:gd name="connsiteY7" fmla="*/ 134559 h 274290"/>
              <a:gd name="connsiteX8" fmla="*/ 53827 w 531846"/>
              <a:gd name="connsiteY8" fmla="*/ 274259 h 274290"/>
              <a:gd name="connsiteX9" fmla="*/ 139552 w 531846"/>
              <a:gd name="connsiteY9" fmla="*/ 121859 h 274290"/>
              <a:gd name="connsiteX10" fmla="*/ 174477 w 531846"/>
              <a:gd name="connsiteY10" fmla="*/ 45659 h 274290"/>
              <a:gd name="connsiteX11" fmla="*/ 82402 w 531846"/>
              <a:gd name="connsiteY11" fmla="*/ 121859 h 274290"/>
              <a:gd name="connsiteX12" fmla="*/ 3027 w 531846"/>
              <a:gd name="connsiteY12" fmla="*/ 150434 h 27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846" h="274290">
                <a:moveTo>
                  <a:pt x="3027" y="150434"/>
                </a:moveTo>
                <a:cubicBezTo>
                  <a:pt x="21548" y="136676"/>
                  <a:pt x="139023" y="57301"/>
                  <a:pt x="193527" y="39309"/>
                </a:cubicBezTo>
                <a:cubicBezTo>
                  <a:pt x="248031" y="21317"/>
                  <a:pt x="314177" y="48834"/>
                  <a:pt x="330052" y="42484"/>
                </a:cubicBezTo>
                <a:cubicBezTo>
                  <a:pt x="345927" y="36134"/>
                  <a:pt x="255440" y="-7787"/>
                  <a:pt x="288777" y="1209"/>
                </a:cubicBezTo>
                <a:cubicBezTo>
                  <a:pt x="322114" y="10205"/>
                  <a:pt x="513144" y="90109"/>
                  <a:pt x="530077" y="96459"/>
                </a:cubicBezTo>
                <a:cubicBezTo>
                  <a:pt x="547010" y="102809"/>
                  <a:pt x="438002" y="47776"/>
                  <a:pt x="390377" y="39309"/>
                </a:cubicBezTo>
                <a:cubicBezTo>
                  <a:pt x="342752" y="30842"/>
                  <a:pt x="285602" y="29784"/>
                  <a:pt x="244327" y="45659"/>
                </a:cubicBezTo>
                <a:cubicBezTo>
                  <a:pt x="203052" y="61534"/>
                  <a:pt x="174477" y="96459"/>
                  <a:pt x="142727" y="134559"/>
                </a:cubicBezTo>
                <a:cubicBezTo>
                  <a:pt x="110977" y="172659"/>
                  <a:pt x="54356" y="276376"/>
                  <a:pt x="53827" y="274259"/>
                </a:cubicBezTo>
                <a:cubicBezTo>
                  <a:pt x="53298" y="272142"/>
                  <a:pt x="119444" y="159959"/>
                  <a:pt x="139552" y="121859"/>
                </a:cubicBezTo>
                <a:cubicBezTo>
                  <a:pt x="159660" y="83759"/>
                  <a:pt x="184002" y="45659"/>
                  <a:pt x="174477" y="45659"/>
                </a:cubicBezTo>
                <a:cubicBezTo>
                  <a:pt x="164952" y="45659"/>
                  <a:pt x="108860" y="101221"/>
                  <a:pt x="82402" y="121859"/>
                </a:cubicBezTo>
                <a:cubicBezTo>
                  <a:pt x="55944" y="142497"/>
                  <a:pt x="-15494" y="164192"/>
                  <a:pt x="3027" y="150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2BEDFC2-B558-DB34-7208-E210AF046105}"/>
              </a:ext>
            </a:extLst>
          </p:cNvPr>
          <p:cNvSpPr/>
          <p:nvPr/>
        </p:nvSpPr>
        <p:spPr>
          <a:xfrm>
            <a:off x="3361988" y="3635311"/>
            <a:ext cx="620994" cy="203270"/>
          </a:xfrm>
          <a:custGeom>
            <a:avLst/>
            <a:gdLst>
              <a:gd name="connsiteX0" fmla="*/ 337 w 620994"/>
              <a:gd name="connsiteY0" fmla="*/ 171514 h 203270"/>
              <a:gd name="connsiteX1" fmla="*/ 260687 w 620994"/>
              <a:gd name="connsiteY1" fmla="*/ 111189 h 203270"/>
              <a:gd name="connsiteX2" fmla="*/ 597237 w 620994"/>
              <a:gd name="connsiteY2" fmla="*/ 152464 h 203270"/>
              <a:gd name="connsiteX3" fmla="*/ 575012 w 620994"/>
              <a:gd name="connsiteY3" fmla="*/ 142939 h 203270"/>
              <a:gd name="connsiteX4" fmla="*/ 428962 w 620994"/>
              <a:gd name="connsiteY4" fmla="*/ 146114 h 203270"/>
              <a:gd name="connsiteX5" fmla="*/ 511512 w 620994"/>
              <a:gd name="connsiteY5" fmla="*/ 158814 h 203270"/>
              <a:gd name="connsiteX6" fmla="*/ 482937 w 620994"/>
              <a:gd name="connsiteY6" fmla="*/ 203264 h 203270"/>
              <a:gd name="connsiteX7" fmla="*/ 321012 w 620994"/>
              <a:gd name="connsiteY7" fmla="*/ 161989 h 203270"/>
              <a:gd name="connsiteX8" fmla="*/ 120987 w 620994"/>
              <a:gd name="connsiteY8" fmla="*/ 149289 h 203270"/>
              <a:gd name="connsiteX9" fmla="*/ 549612 w 620994"/>
              <a:gd name="connsiteY9" fmla="*/ 181039 h 203270"/>
              <a:gd name="connsiteX10" fmla="*/ 441662 w 620994"/>
              <a:gd name="connsiteY10" fmla="*/ 92139 h 203270"/>
              <a:gd name="connsiteX11" fmla="*/ 209887 w 620994"/>
              <a:gd name="connsiteY11" fmla="*/ 88964 h 203270"/>
              <a:gd name="connsiteX12" fmla="*/ 381337 w 620994"/>
              <a:gd name="connsiteY12" fmla="*/ 64 h 203270"/>
              <a:gd name="connsiteX13" fmla="*/ 209887 w 620994"/>
              <a:gd name="connsiteY13" fmla="*/ 76264 h 203270"/>
              <a:gd name="connsiteX14" fmla="*/ 337 w 620994"/>
              <a:gd name="connsiteY14" fmla="*/ 171514 h 2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0994" h="203270">
                <a:moveTo>
                  <a:pt x="337" y="171514"/>
                </a:moveTo>
                <a:cubicBezTo>
                  <a:pt x="8804" y="177335"/>
                  <a:pt x="161204" y="114364"/>
                  <a:pt x="260687" y="111189"/>
                </a:cubicBezTo>
                <a:cubicBezTo>
                  <a:pt x="360170" y="108014"/>
                  <a:pt x="544850" y="147172"/>
                  <a:pt x="597237" y="152464"/>
                </a:cubicBezTo>
                <a:cubicBezTo>
                  <a:pt x="649624" y="157756"/>
                  <a:pt x="603058" y="143997"/>
                  <a:pt x="575012" y="142939"/>
                </a:cubicBezTo>
                <a:cubicBezTo>
                  <a:pt x="546966" y="141881"/>
                  <a:pt x="439545" y="143468"/>
                  <a:pt x="428962" y="146114"/>
                </a:cubicBezTo>
                <a:cubicBezTo>
                  <a:pt x="418379" y="148760"/>
                  <a:pt x="502516" y="149289"/>
                  <a:pt x="511512" y="158814"/>
                </a:cubicBezTo>
                <a:cubicBezTo>
                  <a:pt x="520508" y="168339"/>
                  <a:pt x="514687" y="202735"/>
                  <a:pt x="482937" y="203264"/>
                </a:cubicBezTo>
                <a:cubicBezTo>
                  <a:pt x="451187" y="203793"/>
                  <a:pt x="381337" y="170985"/>
                  <a:pt x="321012" y="161989"/>
                </a:cubicBezTo>
                <a:cubicBezTo>
                  <a:pt x="260687" y="152993"/>
                  <a:pt x="120987" y="149289"/>
                  <a:pt x="120987" y="149289"/>
                </a:cubicBezTo>
                <a:cubicBezTo>
                  <a:pt x="159087" y="152464"/>
                  <a:pt x="496166" y="190564"/>
                  <a:pt x="549612" y="181039"/>
                </a:cubicBezTo>
                <a:cubicBezTo>
                  <a:pt x="603058" y="171514"/>
                  <a:pt x="498283" y="107485"/>
                  <a:pt x="441662" y="92139"/>
                </a:cubicBezTo>
                <a:cubicBezTo>
                  <a:pt x="385041" y="76793"/>
                  <a:pt x="219941" y="104310"/>
                  <a:pt x="209887" y="88964"/>
                </a:cubicBezTo>
                <a:cubicBezTo>
                  <a:pt x="199833" y="73618"/>
                  <a:pt x="381337" y="2181"/>
                  <a:pt x="381337" y="64"/>
                </a:cubicBezTo>
                <a:cubicBezTo>
                  <a:pt x="381337" y="-2053"/>
                  <a:pt x="274975" y="48218"/>
                  <a:pt x="209887" y="76264"/>
                </a:cubicBezTo>
                <a:cubicBezTo>
                  <a:pt x="144800" y="104310"/>
                  <a:pt x="-8130" y="165693"/>
                  <a:pt x="337" y="171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EB0CA4A9-718F-C274-234A-1E4A6761340E}"/>
              </a:ext>
            </a:extLst>
          </p:cNvPr>
          <p:cNvSpPr/>
          <p:nvPr/>
        </p:nvSpPr>
        <p:spPr>
          <a:xfrm>
            <a:off x="3952247" y="3581171"/>
            <a:ext cx="445320" cy="476818"/>
          </a:xfrm>
          <a:custGeom>
            <a:avLst/>
            <a:gdLst>
              <a:gd name="connsiteX0" fmla="*/ 3803 w 445320"/>
              <a:gd name="connsiteY0" fmla="*/ 229 h 476818"/>
              <a:gd name="connsiteX1" fmla="*/ 168903 w 445320"/>
              <a:gd name="connsiteY1" fmla="*/ 85954 h 476818"/>
              <a:gd name="connsiteX2" fmla="*/ 194303 w 445320"/>
              <a:gd name="connsiteY2" fmla="*/ 70079 h 476818"/>
              <a:gd name="connsiteX3" fmla="*/ 257803 w 445320"/>
              <a:gd name="connsiteY3" fmla="*/ 203429 h 476818"/>
              <a:gd name="connsiteX4" fmla="*/ 283203 w 445320"/>
              <a:gd name="connsiteY4" fmla="*/ 178029 h 476818"/>
              <a:gd name="connsiteX5" fmla="*/ 346703 w 445320"/>
              <a:gd name="connsiteY5" fmla="*/ 235179 h 476818"/>
              <a:gd name="connsiteX6" fmla="*/ 327653 w 445320"/>
              <a:gd name="connsiteY6" fmla="*/ 165329 h 476818"/>
              <a:gd name="connsiteX7" fmla="*/ 416553 w 445320"/>
              <a:gd name="connsiteY7" fmla="*/ 266929 h 476818"/>
              <a:gd name="connsiteX8" fmla="*/ 340353 w 445320"/>
              <a:gd name="connsiteY8" fmla="*/ 257404 h 476818"/>
              <a:gd name="connsiteX9" fmla="*/ 445128 w 445320"/>
              <a:gd name="connsiteY9" fmla="*/ 476479 h 476818"/>
              <a:gd name="connsiteX10" fmla="*/ 308603 w 445320"/>
              <a:gd name="connsiteY10" fmla="*/ 200254 h 476818"/>
              <a:gd name="connsiteX11" fmla="*/ 235578 w 445320"/>
              <a:gd name="connsiteY11" fmla="*/ 149454 h 476818"/>
              <a:gd name="connsiteX12" fmla="*/ 200653 w 445320"/>
              <a:gd name="connsiteY12" fmla="*/ 66904 h 476818"/>
              <a:gd name="connsiteX13" fmla="*/ 64128 w 445320"/>
              <a:gd name="connsiteY13" fmla="*/ 60554 h 476818"/>
              <a:gd name="connsiteX14" fmla="*/ 3803 w 445320"/>
              <a:gd name="connsiteY14" fmla="*/ 229 h 47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5320" h="476818">
                <a:moveTo>
                  <a:pt x="3803" y="229"/>
                </a:moveTo>
                <a:cubicBezTo>
                  <a:pt x="21265" y="4462"/>
                  <a:pt x="137153" y="74312"/>
                  <a:pt x="168903" y="85954"/>
                </a:cubicBezTo>
                <a:cubicBezTo>
                  <a:pt x="200653" y="97596"/>
                  <a:pt x="179486" y="50500"/>
                  <a:pt x="194303" y="70079"/>
                </a:cubicBezTo>
                <a:cubicBezTo>
                  <a:pt x="209120" y="89658"/>
                  <a:pt x="242986" y="185437"/>
                  <a:pt x="257803" y="203429"/>
                </a:cubicBezTo>
                <a:cubicBezTo>
                  <a:pt x="272620" y="221421"/>
                  <a:pt x="268386" y="172737"/>
                  <a:pt x="283203" y="178029"/>
                </a:cubicBezTo>
                <a:cubicBezTo>
                  <a:pt x="298020" y="183321"/>
                  <a:pt x="339295" y="237296"/>
                  <a:pt x="346703" y="235179"/>
                </a:cubicBezTo>
                <a:cubicBezTo>
                  <a:pt x="354111" y="233062"/>
                  <a:pt x="316011" y="160037"/>
                  <a:pt x="327653" y="165329"/>
                </a:cubicBezTo>
                <a:cubicBezTo>
                  <a:pt x="339295" y="170621"/>
                  <a:pt x="414436" y="251583"/>
                  <a:pt x="416553" y="266929"/>
                </a:cubicBezTo>
                <a:cubicBezTo>
                  <a:pt x="418670" y="282275"/>
                  <a:pt x="335591" y="222479"/>
                  <a:pt x="340353" y="257404"/>
                </a:cubicBezTo>
                <a:cubicBezTo>
                  <a:pt x="345116" y="292329"/>
                  <a:pt x="450420" y="486004"/>
                  <a:pt x="445128" y="476479"/>
                </a:cubicBezTo>
                <a:cubicBezTo>
                  <a:pt x="439836" y="466954"/>
                  <a:pt x="343528" y="254758"/>
                  <a:pt x="308603" y="200254"/>
                </a:cubicBezTo>
                <a:cubicBezTo>
                  <a:pt x="273678" y="145750"/>
                  <a:pt x="253570" y="171679"/>
                  <a:pt x="235578" y="149454"/>
                </a:cubicBezTo>
                <a:cubicBezTo>
                  <a:pt x="217586" y="127229"/>
                  <a:pt x="229228" y="81721"/>
                  <a:pt x="200653" y="66904"/>
                </a:cubicBezTo>
                <a:cubicBezTo>
                  <a:pt x="172078" y="52087"/>
                  <a:pt x="95349" y="69550"/>
                  <a:pt x="64128" y="60554"/>
                </a:cubicBezTo>
                <a:cubicBezTo>
                  <a:pt x="32907" y="51558"/>
                  <a:pt x="-13659" y="-4004"/>
                  <a:pt x="380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ED37EF3-C87B-EABA-612B-DDD6C21E11CF}"/>
              </a:ext>
            </a:extLst>
          </p:cNvPr>
          <p:cNvSpPr/>
          <p:nvPr/>
        </p:nvSpPr>
        <p:spPr>
          <a:xfrm>
            <a:off x="3267752" y="3581252"/>
            <a:ext cx="834462" cy="296213"/>
          </a:xfrm>
          <a:custGeom>
            <a:avLst/>
            <a:gdLst>
              <a:gd name="connsiteX0" fmla="*/ 2498 w 834462"/>
              <a:gd name="connsiteY0" fmla="*/ 133498 h 296213"/>
              <a:gd name="connsiteX1" fmla="*/ 488273 w 834462"/>
              <a:gd name="connsiteY1" fmla="*/ 69998 h 296213"/>
              <a:gd name="connsiteX2" fmla="*/ 764498 w 834462"/>
              <a:gd name="connsiteY2" fmla="*/ 158898 h 296213"/>
              <a:gd name="connsiteX3" fmla="*/ 732748 w 834462"/>
              <a:gd name="connsiteY3" fmla="*/ 104923 h 296213"/>
              <a:gd name="connsiteX4" fmla="*/ 799423 w 834462"/>
              <a:gd name="connsiteY4" fmla="*/ 171598 h 296213"/>
              <a:gd name="connsiteX5" fmla="*/ 716873 w 834462"/>
              <a:gd name="connsiteY5" fmla="*/ 225573 h 296213"/>
              <a:gd name="connsiteX6" fmla="*/ 834348 w 834462"/>
              <a:gd name="connsiteY6" fmla="*/ 295423 h 296213"/>
              <a:gd name="connsiteX7" fmla="*/ 739098 w 834462"/>
              <a:gd name="connsiteY7" fmla="*/ 257323 h 296213"/>
              <a:gd name="connsiteX8" fmla="*/ 764498 w 834462"/>
              <a:gd name="connsiteY8" fmla="*/ 168423 h 296213"/>
              <a:gd name="connsiteX9" fmla="*/ 691473 w 834462"/>
              <a:gd name="connsiteY9" fmla="*/ 44598 h 296213"/>
              <a:gd name="connsiteX10" fmla="*/ 758148 w 834462"/>
              <a:gd name="connsiteY10" fmla="*/ 120798 h 296213"/>
              <a:gd name="connsiteX11" fmla="*/ 507323 w 834462"/>
              <a:gd name="connsiteY11" fmla="*/ 50948 h 296213"/>
              <a:gd name="connsiteX12" fmla="*/ 351748 w 834462"/>
              <a:gd name="connsiteY12" fmla="*/ 148 h 296213"/>
              <a:gd name="connsiteX13" fmla="*/ 504148 w 834462"/>
              <a:gd name="connsiteY13" fmla="*/ 66823 h 296213"/>
              <a:gd name="connsiteX14" fmla="*/ 396198 w 834462"/>
              <a:gd name="connsiteY14" fmla="*/ 63648 h 296213"/>
              <a:gd name="connsiteX15" fmla="*/ 205698 w 834462"/>
              <a:gd name="connsiteY15" fmla="*/ 41423 h 296213"/>
              <a:gd name="connsiteX16" fmla="*/ 294598 w 834462"/>
              <a:gd name="connsiteY16" fmla="*/ 79523 h 296213"/>
              <a:gd name="connsiteX17" fmla="*/ 2498 w 834462"/>
              <a:gd name="connsiteY17" fmla="*/ 133498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4462" h="296213">
                <a:moveTo>
                  <a:pt x="2498" y="133498"/>
                </a:moveTo>
                <a:cubicBezTo>
                  <a:pt x="34777" y="131911"/>
                  <a:pt x="361273" y="65765"/>
                  <a:pt x="488273" y="69998"/>
                </a:cubicBezTo>
                <a:cubicBezTo>
                  <a:pt x="615273" y="74231"/>
                  <a:pt x="723752" y="153077"/>
                  <a:pt x="764498" y="158898"/>
                </a:cubicBezTo>
                <a:cubicBezTo>
                  <a:pt x="805244" y="164719"/>
                  <a:pt x="726927" y="102806"/>
                  <a:pt x="732748" y="104923"/>
                </a:cubicBezTo>
                <a:cubicBezTo>
                  <a:pt x="738569" y="107040"/>
                  <a:pt x="802069" y="151490"/>
                  <a:pt x="799423" y="171598"/>
                </a:cubicBezTo>
                <a:cubicBezTo>
                  <a:pt x="796777" y="191706"/>
                  <a:pt x="711052" y="204936"/>
                  <a:pt x="716873" y="225573"/>
                </a:cubicBezTo>
                <a:cubicBezTo>
                  <a:pt x="722694" y="246210"/>
                  <a:pt x="830644" y="290131"/>
                  <a:pt x="834348" y="295423"/>
                </a:cubicBezTo>
                <a:cubicBezTo>
                  <a:pt x="838052" y="300715"/>
                  <a:pt x="750740" y="278490"/>
                  <a:pt x="739098" y="257323"/>
                </a:cubicBezTo>
                <a:cubicBezTo>
                  <a:pt x="727456" y="236156"/>
                  <a:pt x="772435" y="203877"/>
                  <a:pt x="764498" y="168423"/>
                </a:cubicBezTo>
                <a:cubicBezTo>
                  <a:pt x="756561" y="132969"/>
                  <a:pt x="692531" y="52535"/>
                  <a:pt x="691473" y="44598"/>
                </a:cubicBezTo>
                <a:cubicBezTo>
                  <a:pt x="690415" y="36661"/>
                  <a:pt x="788840" y="119740"/>
                  <a:pt x="758148" y="120798"/>
                </a:cubicBezTo>
                <a:cubicBezTo>
                  <a:pt x="727456" y="121856"/>
                  <a:pt x="575056" y="71056"/>
                  <a:pt x="507323" y="50948"/>
                </a:cubicBezTo>
                <a:cubicBezTo>
                  <a:pt x="439590" y="30840"/>
                  <a:pt x="352277" y="-2498"/>
                  <a:pt x="351748" y="148"/>
                </a:cubicBezTo>
                <a:cubicBezTo>
                  <a:pt x="351219" y="2794"/>
                  <a:pt x="496740" y="56240"/>
                  <a:pt x="504148" y="66823"/>
                </a:cubicBezTo>
                <a:cubicBezTo>
                  <a:pt x="511556" y="77406"/>
                  <a:pt x="445940" y="67881"/>
                  <a:pt x="396198" y="63648"/>
                </a:cubicBezTo>
                <a:cubicBezTo>
                  <a:pt x="346456" y="59415"/>
                  <a:pt x="222631" y="38777"/>
                  <a:pt x="205698" y="41423"/>
                </a:cubicBezTo>
                <a:cubicBezTo>
                  <a:pt x="188765" y="44069"/>
                  <a:pt x="328465" y="64706"/>
                  <a:pt x="294598" y="79523"/>
                </a:cubicBezTo>
                <a:cubicBezTo>
                  <a:pt x="260731" y="94340"/>
                  <a:pt x="-29781" y="135085"/>
                  <a:pt x="2498" y="1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E1CCD4D-FDDC-EB3C-5120-69A5E163B7F0}"/>
              </a:ext>
            </a:extLst>
          </p:cNvPr>
          <p:cNvSpPr/>
          <p:nvPr/>
        </p:nvSpPr>
        <p:spPr>
          <a:xfrm>
            <a:off x="3165210" y="4609906"/>
            <a:ext cx="885757" cy="119076"/>
          </a:xfrm>
          <a:custGeom>
            <a:avLst/>
            <a:gdLst>
              <a:gd name="connsiteX0" fmla="*/ 330465 w 885757"/>
              <a:gd name="connsiteY0" fmla="*/ 194 h 119076"/>
              <a:gd name="connsiteX1" fmla="*/ 876565 w 885757"/>
              <a:gd name="connsiteY1" fmla="*/ 63694 h 119076"/>
              <a:gd name="connsiteX2" fmla="*/ 657490 w 885757"/>
              <a:gd name="connsiteY2" fmla="*/ 66869 h 119076"/>
              <a:gd name="connsiteX3" fmla="*/ 451115 w 885757"/>
              <a:gd name="connsiteY3" fmla="*/ 104969 h 119076"/>
              <a:gd name="connsiteX4" fmla="*/ 359040 w 885757"/>
              <a:gd name="connsiteY4" fmla="*/ 54169 h 119076"/>
              <a:gd name="connsiteX5" fmla="*/ 295540 w 885757"/>
              <a:gd name="connsiteY5" fmla="*/ 73219 h 119076"/>
              <a:gd name="connsiteX6" fmla="*/ 265 w 885757"/>
              <a:gd name="connsiteY6" fmla="*/ 63694 h 119076"/>
              <a:gd name="connsiteX7" fmla="*/ 244740 w 885757"/>
              <a:gd name="connsiteY7" fmla="*/ 92269 h 119076"/>
              <a:gd name="connsiteX8" fmla="*/ 339990 w 885757"/>
              <a:gd name="connsiteY8" fmla="*/ 117669 h 119076"/>
              <a:gd name="connsiteX9" fmla="*/ 346340 w 885757"/>
              <a:gd name="connsiteY9" fmla="*/ 47819 h 119076"/>
              <a:gd name="connsiteX10" fmla="*/ 692415 w 885757"/>
              <a:gd name="connsiteY10" fmla="*/ 117669 h 119076"/>
              <a:gd name="connsiteX11" fmla="*/ 854340 w 885757"/>
              <a:gd name="connsiteY11" fmla="*/ 73219 h 119076"/>
              <a:gd name="connsiteX12" fmla="*/ 330465 w 885757"/>
              <a:gd name="connsiteY12" fmla="*/ 76394 h 119076"/>
              <a:gd name="connsiteX13" fmla="*/ 803540 w 885757"/>
              <a:gd name="connsiteY13" fmla="*/ 73219 h 119076"/>
              <a:gd name="connsiteX14" fmla="*/ 533665 w 885757"/>
              <a:gd name="connsiteY14" fmla="*/ 44644 h 119076"/>
              <a:gd name="connsiteX15" fmla="*/ 330465 w 885757"/>
              <a:gd name="connsiteY15" fmla="*/ 194 h 11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757" h="119076">
                <a:moveTo>
                  <a:pt x="330465" y="194"/>
                </a:moveTo>
                <a:cubicBezTo>
                  <a:pt x="387615" y="3369"/>
                  <a:pt x="822061" y="52582"/>
                  <a:pt x="876565" y="63694"/>
                </a:cubicBezTo>
                <a:cubicBezTo>
                  <a:pt x="931069" y="74806"/>
                  <a:pt x="728398" y="59990"/>
                  <a:pt x="657490" y="66869"/>
                </a:cubicBezTo>
                <a:cubicBezTo>
                  <a:pt x="586582" y="73748"/>
                  <a:pt x="500857" y="107086"/>
                  <a:pt x="451115" y="104969"/>
                </a:cubicBezTo>
                <a:cubicBezTo>
                  <a:pt x="401373" y="102852"/>
                  <a:pt x="384969" y="59461"/>
                  <a:pt x="359040" y="54169"/>
                </a:cubicBezTo>
                <a:cubicBezTo>
                  <a:pt x="333111" y="48877"/>
                  <a:pt x="295540" y="73219"/>
                  <a:pt x="295540" y="73219"/>
                </a:cubicBezTo>
                <a:cubicBezTo>
                  <a:pt x="235744" y="74806"/>
                  <a:pt x="8732" y="60519"/>
                  <a:pt x="265" y="63694"/>
                </a:cubicBezTo>
                <a:cubicBezTo>
                  <a:pt x="-8202" y="66869"/>
                  <a:pt x="188119" y="83273"/>
                  <a:pt x="244740" y="92269"/>
                </a:cubicBezTo>
                <a:cubicBezTo>
                  <a:pt x="301361" y="101265"/>
                  <a:pt x="323057" y="125077"/>
                  <a:pt x="339990" y="117669"/>
                </a:cubicBezTo>
                <a:cubicBezTo>
                  <a:pt x="356923" y="110261"/>
                  <a:pt x="287603" y="47819"/>
                  <a:pt x="346340" y="47819"/>
                </a:cubicBezTo>
                <a:cubicBezTo>
                  <a:pt x="405077" y="47819"/>
                  <a:pt x="607748" y="113436"/>
                  <a:pt x="692415" y="117669"/>
                </a:cubicBezTo>
                <a:cubicBezTo>
                  <a:pt x="777082" y="121902"/>
                  <a:pt x="914665" y="80098"/>
                  <a:pt x="854340" y="73219"/>
                </a:cubicBezTo>
                <a:cubicBezTo>
                  <a:pt x="794015" y="66340"/>
                  <a:pt x="330465" y="76394"/>
                  <a:pt x="330465" y="76394"/>
                </a:cubicBezTo>
                <a:lnTo>
                  <a:pt x="803540" y="73219"/>
                </a:lnTo>
                <a:cubicBezTo>
                  <a:pt x="837407" y="67927"/>
                  <a:pt x="609865" y="55756"/>
                  <a:pt x="533665" y="44644"/>
                </a:cubicBezTo>
                <a:cubicBezTo>
                  <a:pt x="457465" y="33532"/>
                  <a:pt x="273315" y="-2981"/>
                  <a:pt x="330465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787036E-1C3E-C7BA-692C-CEAB70710D53}"/>
              </a:ext>
            </a:extLst>
          </p:cNvPr>
          <p:cNvSpPr/>
          <p:nvPr/>
        </p:nvSpPr>
        <p:spPr>
          <a:xfrm>
            <a:off x="3249408" y="4683049"/>
            <a:ext cx="987325" cy="277037"/>
          </a:xfrm>
          <a:custGeom>
            <a:avLst/>
            <a:gdLst>
              <a:gd name="connsiteX0" fmla="*/ 827292 w 987325"/>
              <a:gd name="connsiteY0" fmla="*/ 88976 h 277037"/>
              <a:gd name="connsiteX1" fmla="*/ 941592 w 987325"/>
              <a:gd name="connsiteY1" fmla="*/ 200101 h 277037"/>
              <a:gd name="connsiteX2" fmla="*/ 643142 w 987325"/>
              <a:gd name="connsiteY2" fmla="*/ 177876 h 277037"/>
              <a:gd name="connsiteX3" fmla="*/ 462167 w 987325"/>
              <a:gd name="connsiteY3" fmla="*/ 228676 h 277037"/>
              <a:gd name="connsiteX4" fmla="*/ 255792 w 987325"/>
              <a:gd name="connsiteY4" fmla="*/ 228676 h 277037"/>
              <a:gd name="connsiteX5" fmla="*/ 1792 w 987325"/>
              <a:gd name="connsiteY5" fmla="*/ 130251 h 277037"/>
              <a:gd name="connsiteX6" fmla="*/ 392317 w 987325"/>
              <a:gd name="connsiteY6" fmla="*/ 276301 h 277037"/>
              <a:gd name="connsiteX7" fmla="*/ 436767 w 987325"/>
              <a:gd name="connsiteY7" fmla="*/ 187401 h 277037"/>
              <a:gd name="connsiteX8" fmla="*/ 970167 w 987325"/>
              <a:gd name="connsiteY8" fmla="*/ 200101 h 277037"/>
              <a:gd name="connsiteX9" fmla="*/ 865392 w 987325"/>
              <a:gd name="connsiteY9" fmla="*/ 76 h 277037"/>
              <a:gd name="connsiteX10" fmla="*/ 960642 w 987325"/>
              <a:gd name="connsiteY10" fmla="*/ 225501 h 277037"/>
              <a:gd name="connsiteX11" fmla="*/ 827292 w 987325"/>
              <a:gd name="connsiteY11" fmla="*/ 88976 h 27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325" h="277037">
                <a:moveTo>
                  <a:pt x="827292" y="88976"/>
                </a:moveTo>
                <a:cubicBezTo>
                  <a:pt x="824117" y="84743"/>
                  <a:pt x="972284" y="185284"/>
                  <a:pt x="941592" y="200101"/>
                </a:cubicBezTo>
                <a:cubicBezTo>
                  <a:pt x="910900" y="214918"/>
                  <a:pt x="723046" y="173114"/>
                  <a:pt x="643142" y="177876"/>
                </a:cubicBezTo>
                <a:cubicBezTo>
                  <a:pt x="563238" y="182638"/>
                  <a:pt x="526725" y="220209"/>
                  <a:pt x="462167" y="228676"/>
                </a:cubicBezTo>
                <a:cubicBezTo>
                  <a:pt x="397609" y="237143"/>
                  <a:pt x="332521" y="245080"/>
                  <a:pt x="255792" y="228676"/>
                </a:cubicBezTo>
                <a:cubicBezTo>
                  <a:pt x="179063" y="212272"/>
                  <a:pt x="-20962" y="122314"/>
                  <a:pt x="1792" y="130251"/>
                </a:cubicBezTo>
                <a:cubicBezTo>
                  <a:pt x="24546" y="138189"/>
                  <a:pt x="319821" y="266776"/>
                  <a:pt x="392317" y="276301"/>
                </a:cubicBezTo>
                <a:cubicBezTo>
                  <a:pt x="464813" y="285826"/>
                  <a:pt x="340459" y="200101"/>
                  <a:pt x="436767" y="187401"/>
                </a:cubicBezTo>
                <a:cubicBezTo>
                  <a:pt x="533075" y="174701"/>
                  <a:pt x="898730" y="231322"/>
                  <a:pt x="970167" y="200101"/>
                </a:cubicBezTo>
                <a:cubicBezTo>
                  <a:pt x="1041604" y="168880"/>
                  <a:pt x="866979" y="-4157"/>
                  <a:pt x="865392" y="76"/>
                </a:cubicBezTo>
                <a:cubicBezTo>
                  <a:pt x="863805" y="4309"/>
                  <a:pt x="969109" y="204334"/>
                  <a:pt x="960642" y="225501"/>
                </a:cubicBezTo>
                <a:cubicBezTo>
                  <a:pt x="952175" y="246668"/>
                  <a:pt x="830467" y="93209"/>
                  <a:pt x="827292" y="88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77B94A-EF02-CF28-3354-2C82F2ECAEE1}"/>
              </a:ext>
            </a:extLst>
          </p:cNvPr>
          <p:cNvSpPr/>
          <p:nvPr/>
        </p:nvSpPr>
        <p:spPr>
          <a:xfrm>
            <a:off x="3092418" y="4827035"/>
            <a:ext cx="1313190" cy="313983"/>
          </a:xfrm>
          <a:custGeom>
            <a:avLst/>
            <a:gdLst>
              <a:gd name="connsiteX0" fmla="*/ 1295432 w 1313190"/>
              <a:gd name="connsiteY0" fmla="*/ 2140 h 313983"/>
              <a:gd name="connsiteX1" fmla="*/ 1031907 w 1313190"/>
              <a:gd name="connsiteY1" fmla="*/ 186290 h 313983"/>
              <a:gd name="connsiteX2" fmla="*/ 752507 w 1313190"/>
              <a:gd name="connsiteY2" fmla="*/ 237090 h 313983"/>
              <a:gd name="connsiteX3" fmla="*/ 530257 w 1313190"/>
              <a:gd name="connsiteY3" fmla="*/ 249790 h 313983"/>
              <a:gd name="connsiteX4" fmla="*/ 247682 w 1313190"/>
              <a:gd name="connsiteY4" fmla="*/ 195815 h 313983"/>
              <a:gd name="connsiteX5" fmla="*/ 32 w 1313190"/>
              <a:gd name="connsiteY5" fmla="*/ 198990 h 313983"/>
              <a:gd name="connsiteX6" fmla="*/ 263557 w 1313190"/>
              <a:gd name="connsiteY6" fmla="*/ 214865 h 313983"/>
              <a:gd name="connsiteX7" fmla="*/ 863632 w 1313190"/>
              <a:gd name="connsiteY7" fmla="*/ 313290 h 313983"/>
              <a:gd name="connsiteX8" fmla="*/ 682657 w 1313190"/>
              <a:gd name="connsiteY8" fmla="*/ 252965 h 313983"/>
              <a:gd name="connsiteX9" fmla="*/ 1044607 w 1313190"/>
              <a:gd name="connsiteY9" fmla="*/ 145015 h 313983"/>
              <a:gd name="connsiteX10" fmla="*/ 835057 w 1313190"/>
              <a:gd name="connsiteY10" fmla="*/ 176765 h 313983"/>
              <a:gd name="connsiteX11" fmla="*/ 1241457 w 1313190"/>
              <a:gd name="connsiteY11" fmla="*/ 91040 h 313983"/>
              <a:gd name="connsiteX12" fmla="*/ 1295432 w 1313190"/>
              <a:gd name="connsiteY12" fmla="*/ 2140 h 3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3190" h="313983">
                <a:moveTo>
                  <a:pt x="1295432" y="2140"/>
                </a:moveTo>
                <a:cubicBezTo>
                  <a:pt x="1260507" y="18015"/>
                  <a:pt x="1122394" y="147132"/>
                  <a:pt x="1031907" y="186290"/>
                </a:cubicBezTo>
                <a:cubicBezTo>
                  <a:pt x="941420" y="225448"/>
                  <a:pt x="836115" y="226507"/>
                  <a:pt x="752507" y="237090"/>
                </a:cubicBezTo>
                <a:cubicBezTo>
                  <a:pt x="668899" y="247673"/>
                  <a:pt x="614394" y="256669"/>
                  <a:pt x="530257" y="249790"/>
                </a:cubicBezTo>
                <a:cubicBezTo>
                  <a:pt x="446120" y="242911"/>
                  <a:pt x="336053" y="204282"/>
                  <a:pt x="247682" y="195815"/>
                </a:cubicBezTo>
                <a:cubicBezTo>
                  <a:pt x="159311" y="187348"/>
                  <a:pt x="-2614" y="195815"/>
                  <a:pt x="32" y="198990"/>
                </a:cubicBezTo>
                <a:cubicBezTo>
                  <a:pt x="2678" y="202165"/>
                  <a:pt x="119624" y="195815"/>
                  <a:pt x="263557" y="214865"/>
                </a:cubicBezTo>
                <a:cubicBezTo>
                  <a:pt x="407490" y="233915"/>
                  <a:pt x="793782" y="306940"/>
                  <a:pt x="863632" y="313290"/>
                </a:cubicBezTo>
                <a:cubicBezTo>
                  <a:pt x="933482" y="319640"/>
                  <a:pt x="652495" y="281011"/>
                  <a:pt x="682657" y="252965"/>
                </a:cubicBezTo>
                <a:cubicBezTo>
                  <a:pt x="712819" y="224919"/>
                  <a:pt x="1019207" y="157715"/>
                  <a:pt x="1044607" y="145015"/>
                </a:cubicBezTo>
                <a:cubicBezTo>
                  <a:pt x="1070007" y="132315"/>
                  <a:pt x="802249" y="185761"/>
                  <a:pt x="835057" y="176765"/>
                </a:cubicBezTo>
                <a:cubicBezTo>
                  <a:pt x="867865" y="167769"/>
                  <a:pt x="1168432" y="119086"/>
                  <a:pt x="1241457" y="91040"/>
                </a:cubicBezTo>
                <a:cubicBezTo>
                  <a:pt x="1314482" y="62994"/>
                  <a:pt x="1330357" y="-13735"/>
                  <a:pt x="1295432" y="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9D777068-3785-399E-85A7-C6FE6CD6AA4D}"/>
              </a:ext>
            </a:extLst>
          </p:cNvPr>
          <p:cNvSpPr/>
          <p:nvPr/>
        </p:nvSpPr>
        <p:spPr>
          <a:xfrm>
            <a:off x="3044825" y="3800475"/>
            <a:ext cx="1333645" cy="385167"/>
          </a:xfrm>
          <a:custGeom>
            <a:avLst/>
            <a:gdLst>
              <a:gd name="connsiteX0" fmla="*/ 0 w 1333645"/>
              <a:gd name="connsiteY0" fmla="*/ 203200 h 385167"/>
              <a:gd name="connsiteX1" fmla="*/ 495300 w 1333645"/>
              <a:gd name="connsiteY1" fmla="*/ 95250 h 385167"/>
              <a:gd name="connsiteX2" fmla="*/ 396875 w 1333645"/>
              <a:gd name="connsiteY2" fmla="*/ 114300 h 385167"/>
              <a:gd name="connsiteX3" fmla="*/ 790575 w 1333645"/>
              <a:gd name="connsiteY3" fmla="*/ 139700 h 385167"/>
              <a:gd name="connsiteX4" fmla="*/ 704850 w 1333645"/>
              <a:gd name="connsiteY4" fmla="*/ 101600 h 385167"/>
              <a:gd name="connsiteX5" fmla="*/ 1038225 w 1333645"/>
              <a:gd name="connsiteY5" fmla="*/ 282575 h 385167"/>
              <a:gd name="connsiteX6" fmla="*/ 965200 w 1333645"/>
              <a:gd name="connsiteY6" fmla="*/ 222250 h 385167"/>
              <a:gd name="connsiteX7" fmla="*/ 1289050 w 1333645"/>
              <a:gd name="connsiteY7" fmla="*/ 368300 h 385167"/>
              <a:gd name="connsiteX8" fmla="*/ 1279525 w 1333645"/>
              <a:gd name="connsiteY8" fmla="*/ 381000 h 385167"/>
              <a:gd name="connsiteX9" fmla="*/ 1333500 w 1333645"/>
              <a:gd name="connsiteY9" fmla="*/ 358775 h 385167"/>
              <a:gd name="connsiteX10" fmla="*/ 1260475 w 1333645"/>
              <a:gd name="connsiteY10" fmla="*/ 282575 h 385167"/>
              <a:gd name="connsiteX11" fmla="*/ 993775 w 1333645"/>
              <a:gd name="connsiteY11" fmla="*/ 120650 h 385167"/>
              <a:gd name="connsiteX12" fmla="*/ 1317625 w 1333645"/>
              <a:gd name="connsiteY12" fmla="*/ 336550 h 385167"/>
              <a:gd name="connsiteX13" fmla="*/ 901700 w 1333645"/>
              <a:gd name="connsiteY13" fmla="*/ 177800 h 385167"/>
              <a:gd name="connsiteX14" fmla="*/ 444500 w 1333645"/>
              <a:gd name="connsiteY14" fmla="*/ 60325 h 385167"/>
              <a:gd name="connsiteX15" fmla="*/ 660400 w 1333645"/>
              <a:gd name="connsiteY15" fmla="*/ 98425 h 385167"/>
              <a:gd name="connsiteX16" fmla="*/ 355600 w 1333645"/>
              <a:gd name="connsiteY16" fmla="*/ 63500 h 385167"/>
              <a:gd name="connsiteX17" fmla="*/ 241300 w 1333645"/>
              <a:gd name="connsiteY17" fmla="*/ 111125 h 385167"/>
              <a:gd name="connsiteX18" fmla="*/ 498475 w 1333645"/>
              <a:gd name="connsiteY18" fmla="*/ 0 h 385167"/>
              <a:gd name="connsiteX19" fmla="*/ 0 w 1333645"/>
              <a:gd name="connsiteY19" fmla="*/ 203200 h 38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3645" h="385167">
                <a:moveTo>
                  <a:pt x="0" y="203200"/>
                </a:moveTo>
                <a:lnTo>
                  <a:pt x="495300" y="95250"/>
                </a:lnTo>
                <a:cubicBezTo>
                  <a:pt x="561446" y="80433"/>
                  <a:pt x="347663" y="106892"/>
                  <a:pt x="396875" y="114300"/>
                </a:cubicBezTo>
                <a:cubicBezTo>
                  <a:pt x="446087" y="121708"/>
                  <a:pt x="739246" y="141817"/>
                  <a:pt x="790575" y="139700"/>
                </a:cubicBezTo>
                <a:cubicBezTo>
                  <a:pt x="841904" y="137583"/>
                  <a:pt x="663575" y="77788"/>
                  <a:pt x="704850" y="101600"/>
                </a:cubicBezTo>
                <a:cubicBezTo>
                  <a:pt x="746125" y="125412"/>
                  <a:pt x="994833" y="262467"/>
                  <a:pt x="1038225" y="282575"/>
                </a:cubicBezTo>
                <a:cubicBezTo>
                  <a:pt x="1081617" y="302683"/>
                  <a:pt x="923396" y="207963"/>
                  <a:pt x="965200" y="222250"/>
                </a:cubicBezTo>
                <a:cubicBezTo>
                  <a:pt x="1007004" y="236537"/>
                  <a:pt x="1289050" y="368300"/>
                  <a:pt x="1289050" y="368300"/>
                </a:cubicBezTo>
                <a:cubicBezTo>
                  <a:pt x="1341438" y="394758"/>
                  <a:pt x="1272117" y="382587"/>
                  <a:pt x="1279525" y="381000"/>
                </a:cubicBezTo>
                <a:cubicBezTo>
                  <a:pt x="1286933" y="379413"/>
                  <a:pt x="1336675" y="375179"/>
                  <a:pt x="1333500" y="358775"/>
                </a:cubicBezTo>
                <a:cubicBezTo>
                  <a:pt x="1330325" y="342371"/>
                  <a:pt x="1317096" y="322262"/>
                  <a:pt x="1260475" y="282575"/>
                </a:cubicBezTo>
                <a:cubicBezTo>
                  <a:pt x="1203854" y="242888"/>
                  <a:pt x="984250" y="111654"/>
                  <a:pt x="993775" y="120650"/>
                </a:cubicBezTo>
                <a:cubicBezTo>
                  <a:pt x="1003300" y="129646"/>
                  <a:pt x="1332971" y="327025"/>
                  <a:pt x="1317625" y="336550"/>
                </a:cubicBezTo>
                <a:cubicBezTo>
                  <a:pt x="1302279" y="346075"/>
                  <a:pt x="1047221" y="223837"/>
                  <a:pt x="901700" y="177800"/>
                </a:cubicBezTo>
                <a:cubicBezTo>
                  <a:pt x="756179" y="131763"/>
                  <a:pt x="484717" y="73554"/>
                  <a:pt x="444500" y="60325"/>
                </a:cubicBezTo>
                <a:cubicBezTo>
                  <a:pt x="404283" y="47096"/>
                  <a:pt x="675217" y="97896"/>
                  <a:pt x="660400" y="98425"/>
                </a:cubicBezTo>
                <a:cubicBezTo>
                  <a:pt x="645583" y="98954"/>
                  <a:pt x="425450" y="61383"/>
                  <a:pt x="355600" y="63500"/>
                </a:cubicBezTo>
                <a:cubicBezTo>
                  <a:pt x="285750" y="65617"/>
                  <a:pt x="217488" y="121708"/>
                  <a:pt x="241300" y="111125"/>
                </a:cubicBezTo>
                <a:cubicBezTo>
                  <a:pt x="265112" y="100542"/>
                  <a:pt x="498475" y="0"/>
                  <a:pt x="498475" y="0"/>
                </a:cubicBezTo>
                <a:lnTo>
                  <a:pt x="0" y="203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8594A55-941B-52DC-A2B6-A73AC9685A75}"/>
              </a:ext>
            </a:extLst>
          </p:cNvPr>
          <p:cNvSpPr/>
          <p:nvPr/>
        </p:nvSpPr>
        <p:spPr>
          <a:xfrm>
            <a:off x="5276509" y="4470495"/>
            <a:ext cx="1174945" cy="198745"/>
          </a:xfrm>
          <a:custGeom>
            <a:avLst/>
            <a:gdLst>
              <a:gd name="connsiteX0" fmla="*/ 13295 w 1174945"/>
              <a:gd name="connsiteY0" fmla="*/ 174657 h 198745"/>
              <a:gd name="connsiteX1" fmla="*/ 465923 w 1174945"/>
              <a:gd name="connsiteY1" fmla="*/ 14637 h 198745"/>
              <a:gd name="connsiteX2" fmla="*/ 319619 w 1174945"/>
              <a:gd name="connsiteY2" fmla="*/ 32925 h 198745"/>
              <a:gd name="connsiteX3" fmla="*/ 548219 w 1174945"/>
              <a:gd name="connsiteY3" fmla="*/ 14637 h 198745"/>
              <a:gd name="connsiteX4" fmla="*/ 822539 w 1174945"/>
              <a:gd name="connsiteY4" fmla="*/ 64929 h 198745"/>
              <a:gd name="connsiteX5" fmla="*/ 735671 w 1174945"/>
              <a:gd name="connsiteY5" fmla="*/ 110649 h 198745"/>
              <a:gd name="connsiteX6" fmla="*/ 932267 w 1174945"/>
              <a:gd name="connsiteY6" fmla="*/ 133509 h 198745"/>
              <a:gd name="connsiteX7" fmla="*/ 831683 w 1174945"/>
              <a:gd name="connsiteY7" fmla="*/ 170085 h 198745"/>
              <a:gd name="connsiteX8" fmla="*/ 1174583 w 1174945"/>
              <a:gd name="connsiteY8" fmla="*/ 197517 h 198745"/>
              <a:gd name="connsiteX9" fmla="*/ 891119 w 1174945"/>
              <a:gd name="connsiteY9" fmla="*/ 128937 h 198745"/>
              <a:gd name="connsiteX10" fmla="*/ 589367 w 1174945"/>
              <a:gd name="connsiteY10" fmla="*/ 23781 h 198745"/>
              <a:gd name="connsiteX11" fmla="*/ 273899 w 1174945"/>
              <a:gd name="connsiteY11" fmla="*/ 5493 h 198745"/>
              <a:gd name="connsiteX12" fmla="*/ 365339 w 1174945"/>
              <a:gd name="connsiteY12" fmla="*/ 5493 h 198745"/>
              <a:gd name="connsiteX13" fmla="*/ 296759 w 1174945"/>
              <a:gd name="connsiteY13" fmla="*/ 69501 h 198745"/>
              <a:gd name="connsiteX14" fmla="*/ 136739 w 1174945"/>
              <a:gd name="connsiteY14" fmla="*/ 128937 h 198745"/>
              <a:gd name="connsiteX15" fmla="*/ 13295 w 1174945"/>
              <a:gd name="connsiteY15" fmla="*/ 174657 h 19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4945" h="198745">
                <a:moveTo>
                  <a:pt x="13295" y="174657"/>
                </a:moveTo>
                <a:cubicBezTo>
                  <a:pt x="68159" y="155607"/>
                  <a:pt x="414869" y="38259"/>
                  <a:pt x="465923" y="14637"/>
                </a:cubicBezTo>
                <a:cubicBezTo>
                  <a:pt x="516977" y="-8985"/>
                  <a:pt x="305903" y="32925"/>
                  <a:pt x="319619" y="32925"/>
                </a:cubicBezTo>
                <a:cubicBezTo>
                  <a:pt x="333335" y="32925"/>
                  <a:pt x="464399" y="9303"/>
                  <a:pt x="548219" y="14637"/>
                </a:cubicBezTo>
                <a:cubicBezTo>
                  <a:pt x="632039" y="19971"/>
                  <a:pt x="791297" y="48927"/>
                  <a:pt x="822539" y="64929"/>
                </a:cubicBezTo>
                <a:cubicBezTo>
                  <a:pt x="853781" y="80931"/>
                  <a:pt x="717383" y="99219"/>
                  <a:pt x="735671" y="110649"/>
                </a:cubicBezTo>
                <a:cubicBezTo>
                  <a:pt x="753959" y="122079"/>
                  <a:pt x="916265" y="123603"/>
                  <a:pt x="932267" y="133509"/>
                </a:cubicBezTo>
                <a:cubicBezTo>
                  <a:pt x="948269" y="143415"/>
                  <a:pt x="791297" y="159417"/>
                  <a:pt x="831683" y="170085"/>
                </a:cubicBezTo>
                <a:cubicBezTo>
                  <a:pt x="872069" y="180753"/>
                  <a:pt x="1164677" y="204375"/>
                  <a:pt x="1174583" y="197517"/>
                </a:cubicBezTo>
                <a:cubicBezTo>
                  <a:pt x="1184489" y="190659"/>
                  <a:pt x="988655" y="157893"/>
                  <a:pt x="891119" y="128937"/>
                </a:cubicBezTo>
                <a:cubicBezTo>
                  <a:pt x="793583" y="99981"/>
                  <a:pt x="692237" y="44355"/>
                  <a:pt x="589367" y="23781"/>
                </a:cubicBezTo>
                <a:cubicBezTo>
                  <a:pt x="486497" y="3207"/>
                  <a:pt x="311237" y="8541"/>
                  <a:pt x="273899" y="5493"/>
                </a:cubicBezTo>
                <a:cubicBezTo>
                  <a:pt x="236561" y="2445"/>
                  <a:pt x="361529" y="-5175"/>
                  <a:pt x="365339" y="5493"/>
                </a:cubicBezTo>
                <a:cubicBezTo>
                  <a:pt x="369149" y="16161"/>
                  <a:pt x="334859" y="48927"/>
                  <a:pt x="296759" y="69501"/>
                </a:cubicBezTo>
                <a:cubicBezTo>
                  <a:pt x="258659" y="90075"/>
                  <a:pt x="185507" y="109887"/>
                  <a:pt x="136739" y="128937"/>
                </a:cubicBezTo>
                <a:cubicBezTo>
                  <a:pt x="87971" y="147987"/>
                  <a:pt x="-41569" y="193707"/>
                  <a:pt x="13295" y="174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13944EEA-C68A-1B33-57ED-05A6DDA861E1}"/>
              </a:ext>
            </a:extLst>
          </p:cNvPr>
          <p:cNvSpPr/>
          <p:nvPr/>
        </p:nvSpPr>
        <p:spPr>
          <a:xfrm>
            <a:off x="5266922" y="4538867"/>
            <a:ext cx="1039897" cy="225821"/>
          </a:xfrm>
          <a:custGeom>
            <a:avLst/>
            <a:gdLst>
              <a:gd name="connsiteX0" fmla="*/ 196618 w 1039897"/>
              <a:gd name="connsiteY0" fmla="*/ 1129 h 225821"/>
              <a:gd name="connsiteX1" fmla="*/ 114322 w 1039897"/>
              <a:gd name="connsiteY1" fmla="*/ 115429 h 225821"/>
              <a:gd name="connsiteX2" fmla="*/ 22 w 1039897"/>
              <a:gd name="connsiteY2" fmla="*/ 225157 h 225821"/>
              <a:gd name="connsiteX3" fmla="*/ 105178 w 1039897"/>
              <a:gd name="connsiteY3" fmla="*/ 161149 h 225821"/>
              <a:gd name="connsiteX4" fmla="*/ 192046 w 1039897"/>
              <a:gd name="connsiteY4" fmla="*/ 156577 h 225821"/>
              <a:gd name="connsiteX5" fmla="*/ 242338 w 1039897"/>
              <a:gd name="connsiteY5" fmla="*/ 106285 h 225821"/>
              <a:gd name="connsiteX6" fmla="*/ 397786 w 1039897"/>
              <a:gd name="connsiteY6" fmla="*/ 142861 h 225821"/>
              <a:gd name="connsiteX7" fmla="*/ 265198 w 1039897"/>
              <a:gd name="connsiteY7" fmla="*/ 147433 h 225821"/>
              <a:gd name="connsiteX8" fmla="*/ 736114 w 1039897"/>
              <a:gd name="connsiteY8" fmla="*/ 170293 h 225821"/>
              <a:gd name="connsiteX9" fmla="*/ 589810 w 1039897"/>
              <a:gd name="connsiteY9" fmla="*/ 184009 h 225821"/>
              <a:gd name="connsiteX10" fmla="*/ 886990 w 1039897"/>
              <a:gd name="connsiteY10" fmla="*/ 129145 h 225821"/>
              <a:gd name="connsiteX11" fmla="*/ 758974 w 1039897"/>
              <a:gd name="connsiteY11" fmla="*/ 188581 h 225821"/>
              <a:gd name="connsiteX12" fmla="*/ 1037866 w 1039897"/>
              <a:gd name="connsiteY12" fmla="*/ 106285 h 225821"/>
              <a:gd name="connsiteX13" fmla="*/ 864130 w 1039897"/>
              <a:gd name="connsiteY13" fmla="*/ 138289 h 225821"/>
              <a:gd name="connsiteX14" fmla="*/ 484654 w 1039897"/>
              <a:gd name="connsiteY14" fmla="*/ 161149 h 225821"/>
              <a:gd name="connsiteX15" fmla="*/ 301774 w 1039897"/>
              <a:gd name="connsiteY15" fmla="*/ 129145 h 225821"/>
              <a:gd name="connsiteX16" fmla="*/ 251482 w 1039897"/>
              <a:gd name="connsiteY16" fmla="*/ 55993 h 225821"/>
              <a:gd name="connsiteX17" fmla="*/ 233194 w 1039897"/>
              <a:gd name="connsiteY17" fmla="*/ 106285 h 225821"/>
              <a:gd name="connsiteX18" fmla="*/ 91462 w 1039897"/>
              <a:gd name="connsiteY18" fmla="*/ 142861 h 225821"/>
              <a:gd name="connsiteX19" fmla="*/ 9166 w 1039897"/>
              <a:gd name="connsiteY19" fmla="*/ 147433 h 225821"/>
              <a:gd name="connsiteX20" fmla="*/ 123466 w 1039897"/>
              <a:gd name="connsiteY20" fmla="*/ 60565 h 225821"/>
              <a:gd name="connsiteX21" fmla="*/ 196618 w 1039897"/>
              <a:gd name="connsiteY21" fmla="*/ 1129 h 22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9897" h="225821">
                <a:moveTo>
                  <a:pt x="196618" y="1129"/>
                </a:moveTo>
                <a:cubicBezTo>
                  <a:pt x="195094" y="10273"/>
                  <a:pt x="147088" y="78091"/>
                  <a:pt x="114322" y="115429"/>
                </a:cubicBezTo>
                <a:cubicBezTo>
                  <a:pt x="81556" y="152767"/>
                  <a:pt x="1546" y="217537"/>
                  <a:pt x="22" y="225157"/>
                </a:cubicBezTo>
                <a:cubicBezTo>
                  <a:pt x="-1502" y="232777"/>
                  <a:pt x="73174" y="172579"/>
                  <a:pt x="105178" y="161149"/>
                </a:cubicBezTo>
                <a:cubicBezTo>
                  <a:pt x="137182" y="149719"/>
                  <a:pt x="169186" y="165721"/>
                  <a:pt x="192046" y="156577"/>
                </a:cubicBezTo>
                <a:cubicBezTo>
                  <a:pt x="214906" y="147433"/>
                  <a:pt x="208048" y="108571"/>
                  <a:pt x="242338" y="106285"/>
                </a:cubicBezTo>
                <a:cubicBezTo>
                  <a:pt x="276628" y="103999"/>
                  <a:pt x="393976" y="136003"/>
                  <a:pt x="397786" y="142861"/>
                </a:cubicBezTo>
                <a:cubicBezTo>
                  <a:pt x="401596" y="149719"/>
                  <a:pt x="208810" y="142861"/>
                  <a:pt x="265198" y="147433"/>
                </a:cubicBezTo>
                <a:cubicBezTo>
                  <a:pt x="321586" y="152005"/>
                  <a:pt x="682012" y="164197"/>
                  <a:pt x="736114" y="170293"/>
                </a:cubicBezTo>
                <a:cubicBezTo>
                  <a:pt x="790216" y="176389"/>
                  <a:pt x="564664" y="190867"/>
                  <a:pt x="589810" y="184009"/>
                </a:cubicBezTo>
                <a:cubicBezTo>
                  <a:pt x="614956" y="177151"/>
                  <a:pt x="858796" y="128383"/>
                  <a:pt x="886990" y="129145"/>
                </a:cubicBezTo>
                <a:cubicBezTo>
                  <a:pt x="915184" y="129907"/>
                  <a:pt x="733828" y="192391"/>
                  <a:pt x="758974" y="188581"/>
                </a:cubicBezTo>
                <a:cubicBezTo>
                  <a:pt x="784120" y="184771"/>
                  <a:pt x="1020340" y="114667"/>
                  <a:pt x="1037866" y="106285"/>
                </a:cubicBezTo>
                <a:cubicBezTo>
                  <a:pt x="1055392" y="97903"/>
                  <a:pt x="956332" y="129145"/>
                  <a:pt x="864130" y="138289"/>
                </a:cubicBezTo>
                <a:cubicBezTo>
                  <a:pt x="771928" y="147433"/>
                  <a:pt x="578380" y="162673"/>
                  <a:pt x="484654" y="161149"/>
                </a:cubicBezTo>
                <a:cubicBezTo>
                  <a:pt x="390928" y="159625"/>
                  <a:pt x="340636" y="146671"/>
                  <a:pt x="301774" y="129145"/>
                </a:cubicBezTo>
                <a:cubicBezTo>
                  <a:pt x="262912" y="111619"/>
                  <a:pt x="262912" y="59803"/>
                  <a:pt x="251482" y="55993"/>
                </a:cubicBezTo>
                <a:cubicBezTo>
                  <a:pt x="240052" y="52183"/>
                  <a:pt x="259864" y="91807"/>
                  <a:pt x="233194" y="106285"/>
                </a:cubicBezTo>
                <a:cubicBezTo>
                  <a:pt x="206524" y="120763"/>
                  <a:pt x="128800" y="136003"/>
                  <a:pt x="91462" y="142861"/>
                </a:cubicBezTo>
                <a:cubicBezTo>
                  <a:pt x="54124" y="149719"/>
                  <a:pt x="3832" y="161149"/>
                  <a:pt x="9166" y="147433"/>
                </a:cubicBezTo>
                <a:cubicBezTo>
                  <a:pt x="14500" y="133717"/>
                  <a:pt x="98320" y="80377"/>
                  <a:pt x="123466" y="60565"/>
                </a:cubicBezTo>
                <a:cubicBezTo>
                  <a:pt x="148612" y="40753"/>
                  <a:pt x="198142" y="-8015"/>
                  <a:pt x="196618" y="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144369-4D9E-55EF-F766-77B221207FD5}"/>
              </a:ext>
            </a:extLst>
          </p:cNvPr>
          <p:cNvSpPr/>
          <p:nvPr/>
        </p:nvSpPr>
        <p:spPr>
          <a:xfrm>
            <a:off x="5353940" y="4453869"/>
            <a:ext cx="342440" cy="191997"/>
          </a:xfrm>
          <a:custGeom>
            <a:avLst/>
            <a:gdLst>
              <a:gd name="connsiteX0" fmla="*/ 4444 w 342440"/>
              <a:gd name="connsiteY0" fmla="*/ 191283 h 191997"/>
              <a:gd name="connsiteX1" fmla="*/ 329056 w 342440"/>
              <a:gd name="connsiteY1" fmla="*/ 8403 h 191997"/>
              <a:gd name="connsiteX2" fmla="*/ 260476 w 342440"/>
              <a:gd name="connsiteY2" fmla="*/ 35835 h 191997"/>
              <a:gd name="connsiteX3" fmla="*/ 77596 w 342440"/>
              <a:gd name="connsiteY3" fmla="*/ 81555 h 191997"/>
              <a:gd name="connsiteX4" fmla="*/ 137032 w 342440"/>
              <a:gd name="connsiteY4" fmla="*/ 72411 h 191997"/>
              <a:gd name="connsiteX5" fmla="*/ 4444 w 342440"/>
              <a:gd name="connsiteY5" fmla="*/ 191283 h 19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440" h="191997">
                <a:moveTo>
                  <a:pt x="4444" y="191283"/>
                </a:moveTo>
                <a:cubicBezTo>
                  <a:pt x="36448" y="180615"/>
                  <a:pt x="286384" y="34311"/>
                  <a:pt x="329056" y="8403"/>
                </a:cubicBezTo>
                <a:cubicBezTo>
                  <a:pt x="371728" y="-17505"/>
                  <a:pt x="302386" y="23643"/>
                  <a:pt x="260476" y="35835"/>
                </a:cubicBezTo>
                <a:cubicBezTo>
                  <a:pt x="218566" y="48027"/>
                  <a:pt x="98170" y="75459"/>
                  <a:pt x="77596" y="81555"/>
                </a:cubicBezTo>
                <a:cubicBezTo>
                  <a:pt x="57022" y="87651"/>
                  <a:pt x="150748" y="54885"/>
                  <a:pt x="137032" y="72411"/>
                </a:cubicBezTo>
                <a:cubicBezTo>
                  <a:pt x="123316" y="89937"/>
                  <a:pt x="-27560" y="201951"/>
                  <a:pt x="4444" y="19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81A1B5-AE15-F2CA-027A-3E326DD69D82}"/>
              </a:ext>
            </a:extLst>
          </p:cNvPr>
          <p:cNvSpPr/>
          <p:nvPr/>
        </p:nvSpPr>
        <p:spPr>
          <a:xfrm>
            <a:off x="5462628" y="4485979"/>
            <a:ext cx="831574" cy="215782"/>
          </a:xfrm>
          <a:custGeom>
            <a:avLst/>
            <a:gdLst>
              <a:gd name="connsiteX0" fmla="*/ 912 w 831574"/>
              <a:gd name="connsiteY0" fmla="*/ 95165 h 215782"/>
              <a:gd name="connsiteX1" fmla="*/ 147216 w 831574"/>
              <a:gd name="connsiteY1" fmla="*/ 54017 h 215782"/>
              <a:gd name="connsiteX2" fmla="*/ 183792 w 831574"/>
              <a:gd name="connsiteY2" fmla="*/ 159173 h 215782"/>
              <a:gd name="connsiteX3" fmla="*/ 293520 w 831574"/>
              <a:gd name="connsiteY3" fmla="*/ 209465 h 215782"/>
              <a:gd name="connsiteX4" fmla="*/ 494688 w 831574"/>
              <a:gd name="connsiteY4" fmla="*/ 200321 h 215782"/>
              <a:gd name="connsiteX5" fmla="*/ 563268 w 831574"/>
              <a:gd name="connsiteY5" fmla="*/ 76877 h 215782"/>
              <a:gd name="connsiteX6" fmla="*/ 787296 w 831574"/>
              <a:gd name="connsiteY6" fmla="*/ 131741 h 215782"/>
              <a:gd name="connsiteX7" fmla="*/ 823872 w 831574"/>
              <a:gd name="connsiteY7" fmla="*/ 131741 h 215782"/>
              <a:gd name="connsiteX8" fmla="*/ 686712 w 831574"/>
              <a:gd name="connsiteY8" fmla="*/ 58589 h 215782"/>
              <a:gd name="connsiteX9" fmla="*/ 412392 w 831574"/>
              <a:gd name="connsiteY9" fmla="*/ 3725 h 215782"/>
              <a:gd name="connsiteX10" fmla="*/ 224940 w 831574"/>
              <a:gd name="connsiteY10" fmla="*/ 12869 h 215782"/>
              <a:gd name="connsiteX11" fmla="*/ 912 w 831574"/>
              <a:gd name="connsiteY11" fmla="*/ 95165 h 21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1574" h="215782">
                <a:moveTo>
                  <a:pt x="912" y="95165"/>
                </a:moveTo>
                <a:cubicBezTo>
                  <a:pt x="-12042" y="102023"/>
                  <a:pt x="116736" y="43349"/>
                  <a:pt x="147216" y="54017"/>
                </a:cubicBezTo>
                <a:cubicBezTo>
                  <a:pt x="177696" y="64685"/>
                  <a:pt x="159408" y="133265"/>
                  <a:pt x="183792" y="159173"/>
                </a:cubicBezTo>
                <a:cubicBezTo>
                  <a:pt x="208176" y="185081"/>
                  <a:pt x="241704" y="202607"/>
                  <a:pt x="293520" y="209465"/>
                </a:cubicBezTo>
                <a:cubicBezTo>
                  <a:pt x="345336" y="216323"/>
                  <a:pt x="449730" y="222419"/>
                  <a:pt x="494688" y="200321"/>
                </a:cubicBezTo>
                <a:cubicBezTo>
                  <a:pt x="539646" y="178223"/>
                  <a:pt x="514500" y="88307"/>
                  <a:pt x="563268" y="76877"/>
                </a:cubicBezTo>
                <a:cubicBezTo>
                  <a:pt x="612036" y="65447"/>
                  <a:pt x="743862" y="122597"/>
                  <a:pt x="787296" y="131741"/>
                </a:cubicBezTo>
                <a:cubicBezTo>
                  <a:pt x="830730" y="140885"/>
                  <a:pt x="840636" y="143933"/>
                  <a:pt x="823872" y="131741"/>
                </a:cubicBezTo>
                <a:cubicBezTo>
                  <a:pt x="807108" y="119549"/>
                  <a:pt x="755292" y="79925"/>
                  <a:pt x="686712" y="58589"/>
                </a:cubicBezTo>
                <a:cubicBezTo>
                  <a:pt x="618132" y="37253"/>
                  <a:pt x="489354" y="11345"/>
                  <a:pt x="412392" y="3725"/>
                </a:cubicBezTo>
                <a:cubicBezTo>
                  <a:pt x="335430" y="-3895"/>
                  <a:pt x="295806" y="677"/>
                  <a:pt x="224940" y="12869"/>
                </a:cubicBezTo>
                <a:cubicBezTo>
                  <a:pt x="154074" y="25061"/>
                  <a:pt x="13866" y="88307"/>
                  <a:pt x="912" y="9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94159B17-5564-B7F0-80E2-F9F9C94E3668}"/>
              </a:ext>
            </a:extLst>
          </p:cNvPr>
          <p:cNvSpPr/>
          <p:nvPr/>
        </p:nvSpPr>
        <p:spPr>
          <a:xfrm>
            <a:off x="5765232" y="4558675"/>
            <a:ext cx="45719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4017CE1-EAC6-DF1D-6EAA-A43ECDB0B936}"/>
              </a:ext>
            </a:extLst>
          </p:cNvPr>
          <p:cNvSpPr/>
          <p:nvPr/>
        </p:nvSpPr>
        <p:spPr>
          <a:xfrm>
            <a:off x="5428681" y="4429056"/>
            <a:ext cx="949828" cy="111251"/>
          </a:xfrm>
          <a:custGeom>
            <a:avLst/>
            <a:gdLst>
              <a:gd name="connsiteX0" fmla="*/ 2855 w 949828"/>
              <a:gd name="connsiteY0" fmla="*/ 92652 h 111251"/>
              <a:gd name="connsiteX1" fmla="*/ 428051 w 949828"/>
              <a:gd name="connsiteY1" fmla="*/ 1212 h 111251"/>
              <a:gd name="connsiteX2" fmla="*/ 793811 w 949828"/>
              <a:gd name="connsiteY2" fmla="*/ 92652 h 111251"/>
              <a:gd name="connsiteX3" fmla="*/ 748091 w 949828"/>
              <a:gd name="connsiteY3" fmla="*/ 65220 h 111251"/>
              <a:gd name="connsiteX4" fmla="*/ 949259 w 949828"/>
              <a:gd name="connsiteY4" fmla="*/ 110940 h 111251"/>
              <a:gd name="connsiteX5" fmla="*/ 674939 w 949828"/>
              <a:gd name="connsiteY5" fmla="*/ 37788 h 111251"/>
              <a:gd name="connsiteX6" fmla="*/ 336611 w 949828"/>
              <a:gd name="connsiteY6" fmla="*/ 1212 h 111251"/>
              <a:gd name="connsiteX7" fmla="*/ 245171 w 949828"/>
              <a:gd name="connsiteY7" fmla="*/ 14928 h 111251"/>
              <a:gd name="connsiteX8" fmla="*/ 2855 w 949828"/>
              <a:gd name="connsiteY8" fmla="*/ 92652 h 1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828" h="111251">
                <a:moveTo>
                  <a:pt x="2855" y="92652"/>
                </a:moveTo>
                <a:cubicBezTo>
                  <a:pt x="33335" y="90366"/>
                  <a:pt x="296225" y="1212"/>
                  <a:pt x="428051" y="1212"/>
                </a:cubicBezTo>
                <a:cubicBezTo>
                  <a:pt x="559877" y="1212"/>
                  <a:pt x="740471" y="81984"/>
                  <a:pt x="793811" y="92652"/>
                </a:cubicBezTo>
                <a:cubicBezTo>
                  <a:pt x="847151" y="103320"/>
                  <a:pt x="722183" y="62172"/>
                  <a:pt x="748091" y="65220"/>
                </a:cubicBezTo>
                <a:cubicBezTo>
                  <a:pt x="773999" y="68268"/>
                  <a:pt x="961451" y="115512"/>
                  <a:pt x="949259" y="110940"/>
                </a:cubicBezTo>
                <a:cubicBezTo>
                  <a:pt x="937067" y="106368"/>
                  <a:pt x="777047" y="56076"/>
                  <a:pt x="674939" y="37788"/>
                </a:cubicBezTo>
                <a:cubicBezTo>
                  <a:pt x="572831" y="19500"/>
                  <a:pt x="408239" y="5022"/>
                  <a:pt x="336611" y="1212"/>
                </a:cubicBezTo>
                <a:cubicBezTo>
                  <a:pt x="264983" y="-2598"/>
                  <a:pt x="295463" y="2736"/>
                  <a:pt x="245171" y="14928"/>
                </a:cubicBezTo>
                <a:cubicBezTo>
                  <a:pt x="194879" y="27120"/>
                  <a:pt x="-27625" y="94938"/>
                  <a:pt x="2855" y="92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0F973A7-EF35-8BF8-17E3-DE0EC2C623BC}"/>
              </a:ext>
            </a:extLst>
          </p:cNvPr>
          <p:cNvSpPr/>
          <p:nvPr/>
        </p:nvSpPr>
        <p:spPr>
          <a:xfrm>
            <a:off x="5106900" y="3661092"/>
            <a:ext cx="452731" cy="313732"/>
          </a:xfrm>
          <a:custGeom>
            <a:avLst/>
            <a:gdLst>
              <a:gd name="connsiteX0" fmla="*/ 24 w 452731"/>
              <a:gd name="connsiteY0" fmla="*/ 19368 h 313732"/>
              <a:gd name="connsiteX1" fmla="*/ 109752 w 452731"/>
              <a:gd name="connsiteY1" fmla="*/ 161100 h 313732"/>
              <a:gd name="connsiteX2" fmla="*/ 82320 w 452731"/>
              <a:gd name="connsiteY2" fmla="*/ 261684 h 313732"/>
              <a:gd name="connsiteX3" fmla="*/ 246912 w 452731"/>
              <a:gd name="connsiteY3" fmla="*/ 46800 h 313732"/>
              <a:gd name="connsiteX4" fmla="*/ 141756 w 452731"/>
              <a:gd name="connsiteY4" fmla="*/ 307404 h 313732"/>
              <a:gd name="connsiteX5" fmla="*/ 210336 w 452731"/>
              <a:gd name="connsiteY5" fmla="*/ 215964 h 313732"/>
              <a:gd name="connsiteX6" fmla="*/ 452652 w 452731"/>
              <a:gd name="connsiteY6" fmla="*/ 23940 h 313732"/>
              <a:gd name="connsiteX7" fmla="*/ 182904 w 452731"/>
              <a:gd name="connsiteY7" fmla="*/ 206820 h 313732"/>
              <a:gd name="connsiteX8" fmla="*/ 141756 w 452731"/>
              <a:gd name="connsiteY8" fmla="*/ 238824 h 313732"/>
              <a:gd name="connsiteX9" fmla="*/ 205764 w 452731"/>
              <a:gd name="connsiteY9" fmla="*/ 1080 h 313732"/>
              <a:gd name="connsiteX10" fmla="*/ 100608 w 452731"/>
              <a:gd name="connsiteY10" fmla="*/ 147384 h 313732"/>
              <a:gd name="connsiteX11" fmla="*/ 24 w 452731"/>
              <a:gd name="connsiteY11" fmla="*/ 19368 h 31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731" h="313732">
                <a:moveTo>
                  <a:pt x="24" y="19368"/>
                </a:moveTo>
                <a:cubicBezTo>
                  <a:pt x="1548" y="21654"/>
                  <a:pt x="96036" y="120714"/>
                  <a:pt x="109752" y="161100"/>
                </a:cubicBezTo>
                <a:cubicBezTo>
                  <a:pt x="123468" y="201486"/>
                  <a:pt x="59460" y="280734"/>
                  <a:pt x="82320" y="261684"/>
                </a:cubicBezTo>
                <a:cubicBezTo>
                  <a:pt x="105180" y="242634"/>
                  <a:pt x="237006" y="39180"/>
                  <a:pt x="246912" y="46800"/>
                </a:cubicBezTo>
                <a:cubicBezTo>
                  <a:pt x="256818" y="54420"/>
                  <a:pt x="147852" y="279210"/>
                  <a:pt x="141756" y="307404"/>
                </a:cubicBezTo>
                <a:cubicBezTo>
                  <a:pt x="135660" y="335598"/>
                  <a:pt x="158520" y="263208"/>
                  <a:pt x="210336" y="215964"/>
                </a:cubicBezTo>
                <a:cubicBezTo>
                  <a:pt x="262152" y="168720"/>
                  <a:pt x="457224" y="25464"/>
                  <a:pt x="452652" y="23940"/>
                </a:cubicBezTo>
                <a:cubicBezTo>
                  <a:pt x="448080" y="22416"/>
                  <a:pt x="234720" y="171006"/>
                  <a:pt x="182904" y="206820"/>
                </a:cubicBezTo>
                <a:cubicBezTo>
                  <a:pt x="131088" y="242634"/>
                  <a:pt x="137946" y="273114"/>
                  <a:pt x="141756" y="238824"/>
                </a:cubicBezTo>
                <a:cubicBezTo>
                  <a:pt x="145566" y="204534"/>
                  <a:pt x="212622" y="16320"/>
                  <a:pt x="205764" y="1080"/>
                </a:cubicBezTo>
                <a:cubicBezTo>
                  <a:pt x="198906" y="-14160"/>
                  <a:pt x="131850" y="136716"/>
                  <a:pt x="100608" y="147384"/>
                </a:cubicBezTo>
                <a:cubicBezTo>
                  <a:pt x="69366" y="158052"/>
                  <a:pt x="-1500" y="17082"/>
                  <a:pt x="24" y="19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27F3C6F-2854-6FCC-01F6-8E8A641F00D4}"/>
              </a:ext>
            </a:extLst>
          </p:cNvPr>
          <p:cNvSpPr/>
          <p:nvPr/>
        </p:nvSpPr>
        <p:spPr>
          <a:xfrm>
            <a:off x="5293569" y="3658656"/>
            <a:ext cx="726397" cy="300744"/>
          </a:xfrm>
          <a:custGeom>
            <a:avLst/>
            <a:gdLst>
              <a:gd name="connsiteX0" fmla="*/ 807 w 726397"/>
              <a:gd name="connsiteY0" fmla="*/ 300696 h 300744"/>
              <a:gd name="connsiteX1" fmla="*/ 307131 w 726397"/>
              <a:gd name="connsiteY1" fmla="*/ 99528 h 300744"/>
              <a:gd name="connsiteX2" fmla="*/ 718611 w 726397"/>
              <a:gd name="connsiteY2" fmla="*/ 3516 h 300744"/>
              <a:gd name="connsiteX3" fmla="*/ 558591 w 726397"/>
              <a:gd name="connsiteY3" fmla="*/ 21804 h 300744"/>
              <a:gd name="connsiteX4" fmla="*/ 334563 w 726397"/>
              <a:gd name="connsiteY4" fmla="*/ 30948 h 300744"/>
              <a:gd name="connsiteX5" fmla="*/ 430575 w 726397"/>
              <a:gd name="connsiteY5" fmla="*/ 44664 h 300744"/>
              <a:gd name="connsiteX6" fmla="*/ 224835 w 726397"/>
              <a:gd name="connsiteY6" fmla="*/ 117816 h 300744"/>
              <a:gd name="connsiteX7" fmla="*/ 807 w 726397"/>
              <a:gd name="connsiteY7" fmla="*/ 300696 h 30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397" h="300744">
                <a:moveTo>
                  <a:pt x="807" y="300696"/>
                </a:moveTo>
                <a:cubicBezTo>
                  <a:pt x="14523" y="297648"/>
                  <a:pt x="187497" y="149058"/>
                  <a:pt x="307131" y="99528"/>
                </a:cubicBezTo>
                <a:cubicBezTo>
                  <a:pt x="426765" y="49998"/>
                  <a:pt x="676701" y="16470"/>
                  <a:pt x="718611" y="3516"/>
                </a:cubicBezTo>
                <a:cubicBezTo>
                  <a:pt x="760521" y="-9438"/>
                  <a:pt x="622599" y="17232"/>
                  <a:pt x="558591" y="21804"/>
                </a:cubicBezTo>
                <a:cubicBezTo>
                  <a:pt x="494583" y="26376"/>
                  <a:pt x="355899" y="27138"/>
                  <a:pt x="334563" y="30948"/>
                </a:cubicBezTo>
                <a:cubicBezTo>
                  <a:pt x="313227" y="34758"/>
                  <a:pt x="448863" y="30186"/>
                  <a:pt x="430575" y="44664"/>
                </a:cubicBezTo>
                <a:cubicBezTo>
                  <a:pt x="412287" y="59142"/>
                  <a:pt x="297987" y="72096"/>
                  <a:pt x="224835" y="117816"/>
                </a:cubicBezTo>
                <a:cubicBezTo>
                  <a:pt x="151683" y="163536"/>
                  <a:pt x="-12909" y="303744"/>
                  <a:pt x="807" y="30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3ECE6A6-6429-4E3D-0877-E81262A564D6}"/>
              </a:ext>
            </a:extLst>
          </p:cNvPr>
          <p:cNvSpPr/>
          <p:nvPr/>
        </p:nvSpPr>
        <p:spPr>
          <a:xfrm>
            <a:off x="5445055" y="3627446"/>
            <a:ext cx="974121" cy="301756"/>
          </a:xfrm>
          <a:custGeom>
            <a:avLst/>
            <a:gdLst>
              <a:gd name="connsiteX0" fmla="*/ 4769 w 974121"/>
              <a:gd name="connsiteY0" fmla="*/ 299902 h 301756"/>
              <a:gd name="connsiteX1" fmla="*/ 397961 w 974121"/>
              <a:gd name="connsiteY1" fmla="*/ 162742 h 301756"/>
              <a:gd name="connsiteX2" fmla="*/ 567125 w 974121"/>
              <a:gd name="connsiteY2" fmla="*/ 80446 h 301756"/>
              <a:gd name="connsiteX3" fmla="*/ 804869 w 974121"/>
              <a:gd name="connsiteY3" fmla="*/ 162742 h 301756"/>
              <a:gd name="connsiteX4" fmla="*/ 704285 w 974121"/>
              <a:gd name="connsiteY4" fmla="*/ 57586 h 301756"/>
              <a:gd name="connsiteX5" fmla="*/ 759149 w 974121"/>
              <a:gd name="connsiteY5" fmla="*/ 16438 h 301756"/>
              <a:gd name="connsiteX6" fmla="*/ 974033 w 974121"/>
              <a:gd name="connsiteY6" fmla="*/ 167314 h 301756"/>
              <a:gd name="connsiteX7" fmla="*/ 731717 w 974121"/>
              <a:gd name="connsiteY7" fmla="*/ 2722 h 301756"/>
              <a:gd name="connsiteX8" fmla="*/ 649421 w 974121"/>
              <a:gd name="connsiteY8" fmla="*/ 66730 h 301756"/>
              <a:gd name="connsiteX9" fmla="*/ 439109 w 974121"/>
              <a:gd name="connsiteY9" fmla="*/ 94162 h 301756"/>
              <a:gd name="connsiteX10" fmla="*/ 178505 w 974121"/>
              <a:gd name="connsiteY10" fmla="*/ 98734 h 301756"/>
              <a:gd name="connsiteX11" fmla="*/ 411677 w 974121"/>
              <a:gd name="connsiteY11" fmla="*/ 107878 h 301756"/>
              <a:gd name="connsiteX12" fmla="*/ 228797 w 974121"/>
              <a:gd name="connsiteY12" fmla="*/ 158170 h 301756"/>
              <a:gd name="connsiteX13" fmla="*/ 439109 w 974121"/>
              <a:gd name="connsiteY13" fmla="*/ 217606 h 301756"/>
              <a:gd name="connsiteX14" fmla="*/ 196793 w 974121"/>
              <a:gd name="connsiteY14" fmla="*/ 240466 h 301756"/>
              <a:gd name="connsiteX15" fmla="*/ 4769 w 974121"/>
              <a:gd name="connsiteY15" fmla="*/ 299902 h 30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4121" h="301756">
                <a:moveTo>
                  <a:pt x="4769" y="299902"/>
                </a:moveTo>
                <a:cubicBezTo>
                  <a:pt x="38297" y="286948"/>
                  <a:pt x="304235" y="199318"/>
                  <a:pt x="397961" y="162742"/>
                </a:cubicBezTo>
                <a:cubicBezTo>
                  <a:pt x="491687" y="126166"/>
                  <a:pt x="499307" y="80446"/>
                  <a:pt x="567125" y="80446"/>
                </a:cubicBezTo>
                <a:cubicBezTo>
                  <a:pt x="634943" y="80446"/>
                  <a:pt x="782009" y="166552"/>
                  <a:pt x="804869" y="162742"/>
                </a:cubicBezTo>
                <a:cubicBezTo>
                  <a:pt x="827729" y="158932"/>
                  <a:pt x="711905" y="81970"/>
                  <a:pt x="704285" y="57586"/>
                </a:cubicBezTo>
                <a:cubicBezTo>
                  <a:pt x="696665" y="33202"/>
                  <a:pt x="714191" y="-1850"/>
                  <a:pt x="759149" y="16438"/>
                </a:cubicBezTo>
                <a:cubicBezTo>
                  <a:pt x="804107" y="34726"/>
                  <a:pt x="978605" y="169600"/>
                  <a:pt x="974033" y="167314"/>
                </a:cubicBezTo>
                <a:cubicBezTo>
                  <a:pt x="969461" y="165028"/>
                  <a:pt x="785819" y="19486"/>
                  <a:pt x="731717" y="2722"/>
                </a:cubicBezTo>
                <a:cubicBezTo>
                  <a:pt x="677615" y="-14042"/>
                  <a:pt x="698189" y="51490"/>
                  <a:pt x="649421" y="66730"/>
                </a:cubicBezTo>
                <a:cubicBezTo>
                  <a:pt x="600653" y="81970"/>
                  <a:pt x="517595" y="88828"/>
                  <a:pt x="439109" y="94162"/>
                </a:cubicBezTo>
                <a:cubicBezTo>
                  <a:pt x="360623" y="99496"/>
                  <a:pt x="183077" y="96448"/>
                  <a:pt x="178505" y="98734"/>
                </a:cubicBezTo>
                <a:cubicBezTo>
                  <a:pt x="173933" y="101020"/>
                  <a:pt x="403295" y="97972"/>
                  <a:pt x="411677" y="107878"/>
                </a:cubicBezTo>
                <a:cubicBezTo>
                  <a:pt x="420059" y="117784"/>
                  <a:pt x="224225" y="139882"/>
                  <a:pt x="228797" y="158170"/>
                </a:cubicBezTo>
                <a:cubicBezTo>
                  <a:pt x="233369" y="176458"/>
                  <a:pt x="444443" y="203890"/>
                  <a:pt x="439109" y="217606"/>
                </a:cubicBezTo>
                <a:cubicBezTo>
                  <a:pt x="433775" y="231322"/>
                  <a:pt x="270707" y="226750"/>
                  <a:pt x="196793" y="240466"/>
                </a:cubicBezTo>
                <a:cubicBezTo>
                  <a:pt x="122879" y="254182"/>
                  <a:pt x="-28759" y="312856"/>
                  <a:pt x="4769" y="299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D3549B4B-7F08-25BC-EA8E-94E66A7FBA44}"/>
              </a:ext>
            </a:extLst>
          </p:cNvPr>
          <p:cNvSpPr/>
          <p:nvPr/>
        </p:nvSpPr>
        <p:spPr>
          <a:xfrm>
            <a:off x="6130968" y="3592427"/>
            <a:ext cx="526224" cy="362381"/>
          </a:xfrm>
          <a:custGeom>
            <a:avLst/>
            <a:gdLst>
              <a:gd name="connsiteX0" fmla="*/ 84 w 526224"/>
              <a:gd name="connsiteY0" fmla="*/ 1165 h 362381"/>
              <a:gd name="connsiteX1" fmla="*/ 233256 w 526224"/>
              <a:gd name="connsiteY1" fmla="*/ 211477 h 362381"/>
              <a:gd name="connsiteX2" fmla="*/ 155532 w 526224"/>
              <a:gd name="connsiteY2" fmla="*/ 138325 h 362381"/>
              <a:gd name="connsiteX3" fmla="*/ 397848 w 526224"/>
              <a:gd name="connsiteY3" fmla="*/ 266341 h 362381"/>
              <a:gd name="connsiteX4" fmla="*/ 525864 w 526224"/>
              <a:gd name="connsiteY4" fmla="*/ 362353 h 362381"/>
              <a:gd name="connsiteX5" fmla="*/ 361272 w 526224"/>
              <a:gd name="connsiteY5" fmla="*/ 257197 h 362381"/>
              <a:gd name="connsiteX6" fmla="*/ 182964 w 526224"/>
              <a:gd name="connsiteY6" fmla="*/ 225193 h 362381"/>
              <a:gd name="connsiteX7" fmla="*/ 205824 w 526224"/>
              <a:gd name="connsiteY7" fmla="*/ 129181 h 362381"/>
              <a:gd name="connsiteX8" fmla="*/ 84 w 526224"/>
              <a:gd name="connsiteY8" fmla="*/ 1165 h 36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224" h="362381">
                <a:moveTo>
                  <a:pt x="84" y="1165"/>
                </a:moveTo>
                <a:cubicBezTo>
                  <a:pt x="4656" y="14881"/>
                  <a:pt x="207348" y="188617"/>
                  <a:pt x="233256" y="211477"/>
                </a:cubicBezTo>
                <a:cubicBezTo>
                  <a:pt x="259164" y="234337"/>
                  <a:pt x="128100" y="129181"/>
                  <a:pt x="155532" y="138325"/>
                </a:cubicBezTo>
                <a:cubicBezTo>
                  <a:pt x="182964" y="147469"/>
                  <a:pt x="336126" y="229003"/>
                  <a:pt x="397848" y="266341"/>
                </a:cubicBezTo>
                <a:cubicBezTo>
                  <a:pt x="459570" y="303679"/>
                  <a:pt x="531960" y="363877"/>
                  <a:pt x="525864" y="362353"/>
                </a:cubicBezTo>
                <a:cubicBezTo>
                  <a:pt x="519768" y="360829"/>
                  <a:pt x="418422" y="280057"/>
                  <a:pt x="361272" y="257197"/>
                </a:cubicBezTo>
                <a:cubicBezTo>
                  <a:pt x="304122" y="234337"/>
                  <a:pt x="208872" y="246529"/>
                  <a:pt x="182964" y="225193"/>
                </a:cubicBezTo>
                <a:cubicBezTo>
                  <a:pt x="157056" y="203857"/>
                  <a:pt x="234780" y="159661"/>
                  <a:pt x="205824" y="129181"/>
                </a:cubicBezTo>
                <a:cubicBezTo>
                  <a:pt x="176868" y="98701"/>
                  <a:pt x="-4488" y="-12551"/>
                  <a:pt x="84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7D521C0-DD2E-F82E-06A0-4A36F6B02927}"/>
              </a:ext>
            </a:extLst>
          </p:cNvPr>
          <p:cNvSpPr/>
          <p:nvPr/>
        </p:nvSpPr>
        <p:spPr>
          <a:xfrm>
            <a:off x="5598642" y="3748897"/>
            <a:ext cx="1048335" cy="263890"/>
          </a:xfrm>
          <a:custGeom>
            <a:avLst/>
            <a:gdLst>
              <a:gd name="connsiteX0" fmla="*/ 2058 w 1048335"/>
              <a:gd name="connsiteY0" fmla="*/ 215027 h 263890"/>
              <a:gd name="connsiteX1" fmla="*/ 317526 w 1048335"/>
              <a:gd name="connsiteY1" fmla="*/ 141875 h 263890"/>
              <a:gd name="connsiteX2" fmla="*/ 532410 w 1048335"/>
              <a:gd name="connsiteY2" fmla="*/ 187595 h 263890"/>
              <a:gd name="connsiteX3" fmla="*/ 427254 w 1048335"/>
              <a:gd name="connsiteY3" fmla="*/ 100727 h 263890"/>
              <a:gd name="connsiteX4" fmla="*/ 239802 w 1048335"/>
              <a:gd name="connsiteY4" fmla="*/ 143 h 263890"/>
              <a:gd name="connsiteX5" fmla="*/ 587274 w 1048335"/>
              <a:gd name="connsiteY5" fmla="*/ 123587 h 263890"/>
              <a:gd name="connsiteX6" fmla="*/ 1039902 w 1048335"/>
              <a:gd name="connsiteY6" fmla="*/ 260747 h 263890"/>
              <a:gd name="connsiteX7" fmla="*/ 852450 w 1048335"/>
              <a:gd name="connsiteY7" fmla="*/ 205883 h 263890"/>
              <a:gd name="connsiteX8" fmla="*/ 486690 w 1048335"/>
              <a:gd name="connsiteY8" fmla="*/ 50435 h 263890"/>
              <a:gd name="connsiteX9" fmla="*/ 276378 w 1048335"/>
              <a:gd name="connsiteY9" fmla="*/ 45863 h 263890"/>
              <a:gd name="connsiteX10" fmla="*/ 472974 w 1048335"/>
              <a:gd name="connsiteY10" fmla="*/ 151019 h 263890"/>
              <a:gd name="connsiteX11" fmla="*/ 194082 w 1048335"/>
              <a:gd name="connsiteY11" fmla="*/ 183023 h 263890"/>
              <a:gd name="connsiteX12" fmla="*/ 2058 w 1048335"/>
              <a:gd name="connsiteY12" fmla="*/ 215027 h 26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8335" h="263890">
                <a:moveTo>
                  <a:pt x="2058" y="215027"/>
                </a:moveTo>
                <a:cubicBezTo>
                  <a:pt x="22632" y="208169"/>
                  <a:pt x="229134" y="146447"/>
                  <a:pt x="317526" y="141875"/>
                </a:cubicBezTo>
                <a:cubicBezTo>
                  <a:pt x="405918" y="137303"/>
                  <a:pt x="514122" y="194453"/>
                  <a:pt x="532410" y="187595"/>
                </a:cubicBezTo>
                <a:cubicBezTo>
                  <a:pt x="550698" y="180737"/>
                  <a:pt x="476022" y="131969"/>
                  <a:pt x="427254" y="100727"/>
                </a:cubicBezTo>
                <a:cubicBezTo>
                  <a:pt x="378486" y="69485"/>
                  <a:pt x="213132" y="-3667"/>
                  <a:pt x="239802" y="143"/>
                </a:cubicBezTo>
                <a:cubicBezTo>
                  <a:pt x="266472" y="3953"/>
                  <a:pt x="453924" y="80153"/>
                  <a:pt x="587274" y="123587"/>
                </a:cubicBezTo>
                <a:cubicBezTo>
                  <a:pt x="720624" y="167021"/>
                  <a:pt x="995706" y="247031"/>
                  <a:pt x="1039902" y="260747"/>
                </a:cubicBezTo>
                <a:cubicBezTo>
                  <a:pt x="1084098" y="274463"/>
                  <a:pt x="944652" y="240935"/>
                  <a:pt x="852450" y="205883"/>
                </a:cubicBezTo>
                <a:cubicBezTo>
                  <a:pt x="760248" y="170831"/>
                  <a:pt x="582702" y="77105"/>
                  <a:pt x="486690" y="50435"/>
                </a:cubicBezTo>
                <a:cubicBezTo>
                  <a:pt x="390678" y="23765"/>
                  <a:pt x="278664" y="29099"/>
                  <a:pt x="276378" y="45863"/>
                </a:cubicBezTo>
                <a:cubicBezTo>
                  <a:pt x="274092" y="62627"/>
                  <a:pt x="486690" y="128159"/>
                  <a:pt x="472974" y="151019"/>
                </a:cubicBezTo>
                <a:cubicBezTo>
                  <a:pt x="459258" y="173879"/>
                  <a:pt x="267996" y="170831"/>
                  <a:pt x="194082" y="183023"/>
                </a:cubicBezTo>
                <a:cubicBezTo>
                  <a:pt x="120168" y="195215"/>
                  <a:pt x="-18516" y="221885"/>
                  <a:pt x="2058" y="21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93EE5648-BA2F-8851-2F73-4A929B41BE86}"/>
              </a:ext>
            </a:extLst>
          </p:cNvPr>
          <p:cNvSpPr/>
          <p:nvPr/>
        </p:nvSpPr>
        <p:spPr>
          <a:xfrm>
            <a:off x="5421775" y="3644049"/>
            <a:ext cx="284601" cy="317834"/>
          </a:xfrm>
          <a:custGeom>
            <a:avLst/>
            <a:gdLst>
              <a:gd name="connsiteX0" fmla="*/ 617 w 284601"/>
              <a:gd name="connsiteY0" fmla="*/ 315303 h 317834"/>
              <a:gd name="connsiteX1" fmla="*/ 274937 w 284601"/>
              <a:gd name="connsiteY1" fmla="*/ 13551 h 317834"/>
              <a:gd name="connsiteX2" fmla="*/ 210929 w 284601"/>
              <a:gd name="connsiteY2" fmla="*/ 59271 h 317834"/>
              <a:gd name="connsiteX3" fmla="*/ 96629 w 284601"/>
              <a:gd name="connsiteY3" fmla="*/ 123279 h 317834"/>
              <a:gd name="connsiteX4" fmla="*/ 197213 w 284601"/>
              <a:gd name="connsiteY4" fmla="*/ 155283 h 317834"/>
              <a:gd name="connsiteX5" fmla="*/ 617 w 284601"/>
              <a:gd name="connsiteY5" fmla="*/ 315303 h 3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01" h="317834">
                <a:moveTo>
                  <a:pt x="617" y="315303"/>
                </a:moveTo>
                <a:cubicBezTo>
                  <a:pt x="13571" y="291681"/>
                  <a:pt x="239885" y="56223"/>
                  <a:pt x="274937" y="13551"/>
                </a:cubicBezTo>
                <a:cubicBezTo>
                  <a:pt x="309989" y="-29121"/>
                  <a:pt x="240647" y="40983"/>
                  <a:pt x="210929" y="59271"/>
                </a:cubicBezTo>
                <a:cubicBezTo>
                  <a:pt x="181211" y="77559"/>
                  <a:pt x="98915" y="107277"/>
                  <a:pt x="96629" y="123279"/>
                </a:cubicBezTo>
                <a:cubicBezTo>
                  <a:pt x="94343" y="139281"/>
                  <a:pt x="211691" y="120231"/>
                  <a:pt x="197213" y="155283"/>
                </a:cubicBezTo>
                <a:cubicBezTo>
                  <a:pt x="182735" y="190335"/>
                  <a:pt x="-12337" y="338925"/>
                  <a:pt x="617" y="315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43A7FE0-B7FA-A41D-8201-485766EA17BB}"/>
              </a:ext>
            </a:extLst>
          </p:cNvPr>
          <p:cNvSpPr/>
          <p:nvPr/>
        </p:nvSpPr>
        <p:spPr>
          <a:xfrm>
            <a:off x="5909621" y="3742928"/>
            <a:ext cx="720251" cy="372151"/>
          </a:xfrm>
          <a:custGeom>
            <a:avLst/>
            <a:gdLst>
              <a:gd name="connsiteX0" fmla="*/ 1975 w 720251"/>
              <a:gd name="connsiteY0" fmla="*/ 129556 h 372151"/>
              <a:gd name="connsiteX1" fmla="*/ 363163 w 720251"/>
              <a:gd name="connsiteY1" fmla="*/ 266716 h 372151"/>
              <a:gd name="connsiteX2" fmla="*/ 294583 w 720251"/>
              <a:gd name="connsiteY2" fmla="*/ 170704 h 372151"/>
              <a:gd name="connsiteX3" fmla="*/ 532327 w 720251"/>
              <a:gd name="connsiteY3" fmla="*/ 271288 h 372151"/>
              <a:gd name="connsiteX4" fmla="*/ 719779 w 720251"/>
              <a:gd name="connsiteY4" fmla="*/ 371872 h 372151"/>
              <a:gd name="connsiteX5" fmla="*/ 477463 w 720251"/>
              <a:gd name="connsiteY5" fmla="*/ 239284 h 372151"/>
              <a:gd name="connsiteX6" fmla="*/ 207715 w 720251"/>
              <a:gd name="connsiteY6" fmla="*/ 1540 h 372151"/>
              <a:gd name="connsiteX7" fmla="*/ 312871 w 720251"/>
              <a:gd name="connsiteY7" fmla="*/ 138700 h 372151"/>
              <a:gd name="connsiteX8" fmla="*/ 221431 w 720251"/>
              <a:gd name="connsiteY8" fmla="*/ 175276 h 372151"/>
              <a:gd name="connsiteX9" fmla="*/ 1975 w 720251"/>
              <a:gd name="connsiteY9" fmla="*/ 129556 h 37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0251" h="372151">
                <a:moveTo>
                  <a:pt x="1975" y="129556"/>
                </a:moveTo>
                <a:cubicBezTo>
                  <a:pt x="25597" y="144796"/>
                  <a:pt x="314395" y="259858"/>
                  <a:pt x="363163" y="266716"/>
                </a:cubicBezTo>
                <a:cubicBezTo>
                  <a:pt x="411931" y="273574"/>
                  <a:pt x="266389" y="169942"/>
                  <a:pt x="294583" y="170704"/>
                </a:cubicBezTo>
                <a:cubicBezTo>
                  <a:pt x="322777" y="171466"/>
                  <a:pt x="461461" y="237760"/>
                  <a:pt x="532327" y="271288"/>
                </a:cubicBezTo>
                <a:cubicBezTo>
                  <a:pt x="603193" y="304816"/>
                  <a:pt x="728923" y="377206"/>
                  <a:pt x="719779" y="371872"/>
                </a:cubicBezTo>
                <a:cubicBezTo>
                  <a:pt x="710635" y="366538"/>
                  <a:pt x="562807" y="301006"/>
                  <a:pt x="477463" y="239284"/>
                </a:cubicBezTo>
                <a:cubicBezTo>
                  <a:pt x="392119" y="177562"/>
                  <a:pt x="235147" y="18304"/>
                  <a:pt x="207715" y="1540"/>
                </a:cubicBezTo>
                <a:cubicBezTo>
                  <a:pt x="180283" y="-15224"/>
                  <a:pt x="310585" y="109744"/>
                  <a:pt x="312871" y="138700"/>
                </a:cubicBezTo>
                <a:cubicBezTo>
                  <a:pt x="315157" y="167656"/>
                  <a:pt x="269437" y="172990"/>
                  <a:pt x="221431" y="175276"/>
                </a:cubicBezTo>
                <a:cubicBezTo>
                  <a:pt x="173425" y="177562"/>
                  <a:pt x="-21647" y="114316"/>
                  <a:pt x="1975" y="12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18B4292-0594-6DFA-8DE2-C0EB9DAF991A}"/>
              </a:ext>
            </a:extLst>
          </p:cNvPr>
          <p:cNvSpPr/>
          <p:nvPr/>
        </p:nvSpPr>
        <p:spPr>
          <a:xfrm>
            <a:off x="4524988" y="4707060"/>
            <a:ext cx="248699" cy="1365957"/>
          </a:xfrm>
          <a:custGeom>
            <a:avLst/>
            <a:gdLst>
              <a:gd name="connsiteX0" fmla="*/ 248180 w 248699"/>
              <a:gd name="connsiteY0" fmla="*/ 2100 h 1365957"/>
              <a:gd name="connsiteX1" fmla="*/ 115592 w 248699"/>
              <a:gd name="connsiteY1" fmla="*/ 930216 h 1365957"/>
              <a:gd name="connsiteX2" fmla="*/ 88160 w 248699"/>
              <a:gd name="connsiteY2" fmla="*/ 1222824 h 1365957"/>
              <a:gd name="connsiteX3" fmla="*/ 28724 w 248699"/>
              <a:gd name="connsiteY3" fmla="*/ 1149672 h 1365957"/>
              <a:gd name="connsiteX4" fmla="*/ 111020 w 248699"/>
              <a:gd name="connsiteY4" fmla="*/ 1286832 h 1365957"/>
              <a:gd name="connsiteX5" fmla="*/ 138452 w 248699"/>
              <a:gd name="connsiteY5" fmla="*/ 1364556 h 1365957"/>
              <a:gd name="connsiteX6" fmla="*/ 74444 w 248699"/>
              <a:gd name="connsiteY6" fmla="*/ 1222824 h 1365957"/>
              <a:gd name="connsiteX7" fmla="*/ 1292 w 248699"/>
              <a:gd name="connsiteY7" fmla="*/ 793056 h 1365957"/>
              <a:gd name="connsiteX8" fmla="*/ 37868 w 248699"/>
              <a:gd name="connsiteY8" fmla="*/ 953076 h 1365957"/>
              <a:gd name="connsiteX9" fmla="*/ 161312 w 248699"/>
              <a:gd name="connsiteY9" fmla="*/ 372432 h 1365957"/>
              <a:gd name="connsiteX10" fmla="*/ 161312 w 248699"/>
              <a:gd name="connsiteY10" fmla="*/ 669612 h 1365957"/>
              <a:gd name="connsiteX11" fmla="*/ 248180 w 248699"/>
              <a:gd name="connsiteY11" fmla="*/ 2100 h 136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699" h="1365957">
                <a:moveTo>
                  <a:pt x="248180" y="2100"/>
                </a:moveTo>
                <a:cubicBezTo>
                  <a:pt x="240560" y="45534"/>
                  <a:pt x="142262" y="726762"/>
                  <a:pt x="115592" y="930216"/>
                </a:cubicBezTo>
                <a:cubicBezTo>
                  <a:pt x="88922" y="1133670"/>
                  <a:pt x="102638" y="1186248"/>
                  <a:pt x="88160" y="1222824"/>
                </a:cubicBezTo>
                <a:cubicBezTo>
                  <a:pt x="73682" y="1259400"/>
                  <a:pt x="24914" y="1139004"/>
                  <a:pt x="28724" y="1149672"/>
                </a:cubicBezTo>
                <a:cubicBezTo>
                  <a:pt x="32534" y="1160340"/>
                  <a:pt x="92732" y="1251018"/>
                  <a:pt x="111020" y="1286832"/>
                </a:cubicBezTo>
                <a:cubicBezTo>
                  <a:pt x="129308" y="1322646"/>
                  <a:pt x="144548" y="1375224"/>
                  <a:pt x="138452" y="1364556"/>
                </a:cubicBezTo>
                <a:cubicBezTo>
                  <a:pt x="132356" y="1353888"/>
                  <a:pt x="97304" y="1318074"/>
                  <a:pt x="74444" y="1222824"/>
                </a:cubicBezTo>
                <a:cubicBezTo>
                  <a:pt x="51584" y="1127574"/>
                  <a:pt x="7388" y="838014"/>
                  <a:pt x="1292" y="793056"/>
                </a:cubicBezTo>
                <a:cubicBezTo>
                  <a:pt x="-4804" y="748098"/>
                  <a:pt x="11198" y="1023180"/>
                  <a:pt x="37868" y="953076"/>
                </a:cubicBezTo>
                <a:cubicBezTo>
                  <a:pt x="64538" y="882972"/>
                  <a:pt x="140738" y="419676"/>
                  <a:pt x="161312" y="372432"/>
                </a:cubicBezTo>
                <a:cubicBezTo>
                  <a:pt x="181886" y="325188"/>
                  <a:pt x="145310" y="736668"/>
                  <a:pt x="161312" y="669612"/>
                </a:cubicBezTo>
                <a:cubicBezTo>
                  <a:pt x="177314" y="602556"/>
                  <a:pt x="255800" y="-41334"/>
                  <a:pt x="248180" y="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F236E6E-9C18-4E41-9162-698DF9033B17}"/>
              </a:ext>
            </a:extLst>
          </p:cNvPr>
          <p:cNvSpPr/>
          <p:nvPr/>
        </p:nvSpPr>
        <p:spPr>
          <a:xfrm>
            <a:off x="4184920" y="5198272"/>
            <a:ext cx="382881" cy="713676"/>
          </a:xfrm>
          <a:custGeom>
            <a:avLst/>
            <a:gdLst>
              <a:gd name="connsiteX0" fmla="*/ 382508 w 382881"/>
              <a:gd name="connsiteY0" fmla="*/ 92 h 713676"/>
              <a:gd name="connsiteX1" fmla="*/ 204200 w 382881"/>
              <a:gd name="connsiteY1" fmla="*/ 411572 h 713676"/>
              <a:gd name="connsiteX2" fmla="*/ 227060 w 382881"/>
              <a:gd name="connsiteY2" fmla="*/ 548732 h 713676"/>
              <a:gd name="connsiteX3" fmla="*/ 57896 w 382881"/>
              <a:gd name="connsiteY3" fmla="*/ 617312 h 713676"/>
              <a:gd name="connsiteX4" fmla="*/ 3032 w 382881"/>
              <a:gd name="connsiteY4" fmla="*/ 713324 h 713676"/>
              <a:gd name="connsiteX5" fmla="*/ 135620 w 382881"/>
              <a:gd name="connsiteY5" fmla="*/ 580736 h 713676"/>
              <a:gd name="connsiteX6" fmla="*/ 167624 w 382881"/>
              <a:gd name="connsiteY6" fmla="*/ 539588 h 713676"/>
              <a:gd name="connsiteX7" fmla="*/ 149336 w 382881"/>
              <a:gd name="connsiteY7" fmla="*/ 374996 h 713676"/>
              <a:gd name="connsiteX8" fmla="*/ 382508 w 382881"/>
              <a:gd name="connsiteY8" fmla="*/ 92 h 71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881" h="713676">
                <a:moveTo>
                  <a:pt x="382508" y="92"/>
                </a:moveTo>
                <a:cubicBezTo>
                  <a:pt x="391652" y="6188"/>
                  <a:pt x="230108" y="320132"/>
                  <a:pt x="204200" y="411572"/>
                </a:cubicBezTo>
                <a:cubicBezTo>
                  <a:pt x="178292" y="503012"/>
                  <a:pt x="251444" y="514442"/>
                  <a:pt x="227060" y="548732"/>
                </a:cubicBezTo>
                <a:cubicBezTo>
                  <a:pt x="202676" y="583022"/>
                  <a:pt x="95234" y="589880"/>
                  <a:pt x="57896" y="617312"/>
                </a:cubicBezTo>
                <a:cubicBezTo>
                  <a:pt x="20558" y="644744"/>
                  <a:pt x="-9922" y="719420"/>
                  <a:pt x="3032" y="713324"/>
                </a:cubicBezTo>
                <a:cubicBezTo>
                  <a:pt x="15986" y="707228"/>
                  <a:pt x="108188" y="609692"/>
                  <a:pt x="135620" y="580736"/>
                </a:cubicBezTo>
                <a:cubicBezTo>
                  <a:pt x="163052" y="551780"/>
                  <a:pt x="165338" y="573878"/>
                  <a:pt x="167624" y="539588"/>
                </a:cubicBezTo>
                <a:cubicBezTo>
                  <a:pt x="169910" y="505298"/>
                  <a:pt x="115046" y="460340"/>
                  <a:pt x="149336" y="374996"/>
                </a:cubicBezTo>
                <a:cubicBezTo>
                  <a:pt x="183626" y="289652"/>
                  <a:pt x="373364" y="-6004"/>
                  <a:pt x="38250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31FD4E5A-0EDA-4924-6039-FF644ABC4806}"/>
              </a:ext>
            </a:extLst>
          </p:cNvPr>
          <p:cNvSpPr/>
          <p:nvPr/>
        </p:nvSpPr>
        <p:spPr>
          <a:xfrm>
            <a:off x="3953661" y="5717381"/>
            <a:ext cx="230133" cy="502679"/>
          </a:xfrm>
          <a:custGeom>
            <a:avLst/>
            <a:gdLst>
              <a:gd name="connsiteX0" fmla="*/ 202287 w 230133"/>
              <a:gd name="connsiteY0" fmla="*/ 2191 h 502679"/>
              <a:gd name="connsiteX1" fmla="*/ 37695 w 230133"/>
              <a:gd name="connsiteY1" fmla="*/ 198787 h 502679"/>
              <a:gd name="connsiteX2" fmla="*/ 83415 w 230133"/>
              <a:gd name="connsiteY2" fmla="*/ 317659 h 502679"/>
              <a:gd name="connsiteX3" fmla="*/ 28551 w 230133"/>
              <a:gd name="connsiteY3" fmla="*/ 303943 h 502679"/>
              <a:gd name="connsiteX4" fmla="*/ 229719 w 230133"/>
              <a:gd name="connsiteY4" fmla="*/ 500539 h 502679"/>
              <a:gd name="connsiteX5" fmla="*/ 78843 w 230133"/>
              <a:gd name="connsiteY5" fmla="*/ 399955 h 502679"/>
              <a:gd name="connsiteX6" fmla="*/ 1119 w 230133"/>
              <a:gd name="connsiteY6" fmla="*/ 267367 h 502679"/>
              <a:gd name="connsiteX7" fmla="*/ 133707 w 230133"/>
              <a:gd name="connsiteY7" fmla="*/ 29623 h 502679"/>
              <a:gd name="connsiteX8" fmla="*/ 51411 w 230133"/>
              <a:gd name="connsiteY8" fmla="*/ 89059 h 502679"/>
              <a:gd name="connsiteX9" fmla="*/ 202287 w 230133"/>
              <a:gd name="connsiteY9" fmla="*/ 2191 h 50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133" h="502679">
                <a:moveTo>
                  <a:pt x="202287" y="2191"/>
                </a:moveTo>
                <a:cubicBezTo>
                  <a:pt x="200001" y="20479"/>
                  <a:pt x="57507" y="146209"/>
                  <a:pt x="37695" y="198787"/>
                </a:cubicBezTo>
                <a:cubicBezTo>
                  <a:pt x="17883" y="251365"/>
                  <a:pt x="84939" y="300133"/>
                  <a:pt x="83415" y="317659"/>
                </a:cubicBezTo>
                <a:cubicBezTo>
                  <a:pt x="81891" y="335185"/>
                  <a:pt x="4167" y="273463"/>
                  <a:pt x="28551" y="303943"/>
                </a:cubicBezTo>
                <a:cubicBezTo>
                  <a:pt x="52935" y="334423"/>
                  <a:pt x="221337" y="484537"/>
                  <a:pt x="229719" y="500539"/>
                </a:cubicBezTo>
                <a:cubicBezTo>
                  <a:pt x="238101" y="516541"/>
                  <a:pt x="116943" y="438817"/>
                  <a:pt x="78843" y="399955"/>
                </a:cubicBezTo>
                <a:cubicBezTo>
                  <a:pt x="40743" y="361093"/>
                  <a:pt x="-8025" y="329089"/>
                  <a:pt x="1119" y="267367"/>
                </a:cubicBezTo>
                <a:cubicBezTo>
                  <a:pt x="10263" y="205645"/>
                  <a:pt x="125325" y="59341"/>
                  <a:pt x="133707" y="29623"/>
                </a:cubicBezTo>
                <a:cubicBezTo>
                  <a:pt x="142089" y="-95"/>
                  <a:pt x="37695" y="92107"/>
                  <a:pt x="51411" y="89059"/>
                </a:cubicBezTo>
                <a:cubicBezTo>
                  <a:pt x="65127" y="86011"/>
                  <a:pt x="204573" y="-16097"/>
                  <a:pt x="202287" y="2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3877279-CB12-3092-931A-3A484F51893B}"/>
              </a:ext>
            </a:extLst>
          </p:cNvPr>
          <p:cNvSpPr/>
          <p:nvPr/>
        </p:nvSpPr>
        <p:spPr>
          <a:xfrm>
            <a:off x="4630855" y="4762871"/>
            <a:ext cx="545046" cy="1359454"/>
          </a:xfrm>
          <a:custGeom>
            <a:avLst/>
            <a:gdLst>
              <a:gd name="connsiteX0" fmla="*/ 242897 w 545046"/>
              <a:gd name="connsiteY0" fmla="*/ 1153 h 1359454"/>
              <a:gd name="connsiteX1" fmla="*/ 110309 w 545046"/>
              <a:gd name="connsiteY1" fmla="*/ 993277 h 1359454"/>
              <a:gd name="connsiteX2" fmla="*/ 183461 w 545046"/>
              <a:gd name="connsiteY2" fmla="*/ 1103005 h 1359454"/>
              <a:gd name="connsiteX3" fmla="*/ 137741 w 545046"/>
              <a:gd name="connsiteY3" fmla="*/ 1089289 h 1359454"/>
              <a:gd name="connsiteX4" fmla="*/ 247469 w 545046"/>
              <a:gd name="connsiteY4" fmla="*/ 1176157 h 1359454"/>
              <a:gd name="connsiteX5" fmla="*/ 412061 w 545046"/>
              <a:gd name="connsiteY5" fmla="*/ 1116721 h 1359454"/>
              <a:gd name="connsiteX6" fmla="*/ 348053 w 545046"/>
              <a:gd name="connsiteY6" fmla="*/ 1167013 h 1359454"/>
              <a:gd name="connsiteX7" fmla="*/ 434921 w 545046"/>
              <a:gd name="connsiteY7" fmla="*/ 1144153 h 1359454"/>
              <a:gd name="connsiteX8" fmla="*/ 544649 w 545046"/>
              <a:gd name="connsiteY8" fmla="*/ 1290457 h 1359454"/>
              <a:gd name="connsiteX9" fmla="*/ 393773 w 545046"/>
              <a:gd name="connsiteY9" fmla="*/ 1212733 h 1359454"/>
              <a:gd name="connsiteX10" fmla="*/ 169745 w 545046"/>
              <a:gd name="connsiteY10" fmla="*/ 1359037 h 1359454"/>
              <a:gd name="connsiteX11" fmla="*/ 434921 w 545046"/>
              <a:gd name="connsiteY11" fmla="*/ 1157869 h 1359454"/>
              <a:gd name="connsiteX12" fmla="*/ 201749 w 545046"/>
              <a:gd name="connsiteY12" fmla="*/ 1162441 h 1359454"/>
              <a:gd name="connsiteX13" fmla="*/ 581 w 545046"/>
              <a:gd name="connsiteY13" fmla="*/ 1162441 h 1359454"/>
              <a:gd name="connsiteX14" fmla="*/ 137741 w 545046"/>
              <a:gd name="connsiteY14" fmla="*/ 1116721 h 1359454"/>
              <a:gd name="connsiteX15" fmla="*/ 50873 w 545046"/>
              <a:gd name="connsiteY15" fmla="*/ 961273 h 1359454"/>
              <a:gd name="connsiteX16" fmla="*/ 156029 w 545046"/>
              <a:gd name="connsiteY16" fmla="*/ 476641 h 1359454"/>
              <a:gd name="connsiteX17" fmla="*/ 69161 w 545046"/>
              <a:gd name="connsiteY17" fmla="*/ 787537 h 1359454"/>
              <a:gd name="connsiteX18" fmla="*/ 242897 w 545046"/>
              <a:gd name="connsiteY18" fmla="*/ 1153 h 135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5046" h="1359454">
                <a:moveTo>
                  <a:pt x="242897" y="1153"/>
                </a:moveTo>
                <a:cubicBezTo>
                  <a:pt x="249755" y="35443"/>
                  <a:pt x="120215" y="809635"/>
                  <a:pt x="110309" y="993277"/>
                </a:cubicBezTo>
                <a:cubicBezTo>
                  <a:pt x="100403" y="1176919"/>
                  <a:pt x="178889" y="1087003"/>
                  <a:pt x="183461" y="1103005"/>
                </a:cubicBezTo>
                <a:cubicBezTo>
                  <a:pt x="188033" y="1119007"/>
                  <a:pt x="127073" y="1077097"/>
                  <a:pt x="137741" y="1089289"/>
                </a:cubicBezTo>
                <a:cubicBezTo>
                  <a:pt x="148409" y="1101481"/>
                  <a:pt x="201749" y="1171585"/>
                  <a:pt x="247469" y="1176157"/>
                </a:cubicBezTo>
                <a:cubicBezTo>
                  <a:pt x="293189" y="1180729"/>
                  <a:pt x="395297" y="1118245"/>
                  <a:pt x="412061" y="1116721"/>
                </a:cubicBezTo>
                <a:cubicBezTo>
                  <a:pt x="428825" y="1115197"/>
                  <a:pt x="344243" y="1162441"/>
                  <a:pt x="348053" y="1167013"/>
                </a:cubicBezTo>
                <a:cubicBezTo>
                  <a:pt x="351863" y="1171585"/>
                  <a:pt x="402155" y="1123579"/>
                  <a:pt x="434921" y="1144153"/>
                </a:cubicBezTo>
                <a:cubicBezTo>
                  <a:pt x="467687" y="1164727"/>
                  <a:pt x="551507" y="1279027"/>
                  <a:pt x="544649" y="1290457"/>
                </a:cubicBezTo>
                <a:cubicBezTo>
                  <a:pt x="537791" y="1301887"/>
                  <a:pt x="456257" y="1201303"/>
                  <a:pt x="393773" y="1212733"/>
                </a:cubicBezTo>
                <a:cubicBezTo>
                  <a:pt x="331289" y="1224163"/>
                  <a:pt x="162887" y="1368181"/>
                  <a:pt x="169745" y="1359037"/>
                </a:cubicBezTo>
                <a:cubicBezTo>
                  <a:pt x="176603" y="1349893"/>
                  <a:pt x="429587" y="1190635"/>
                  <a:pt x="434921" y="1157869"/>
                </a:cubicBezTo>
                <a:cubicBezTo>
                  <a:pt x="440255" y="1125103"/>
                  <a:pt x="274139" y="1161679"/>
                  <a:pt x="201749" y="1162441"/>
                </a:cubicBezTo>
                <a:cubicBezTo>
                  <a:pt x="129359" y="1163203"/>
                  <a:pt x="11249" y="1170061"/>
                  <a:pt x="581" y="1162441"/>
                </a:cubicBezTo>
                <a:cubicBezTo>
                  <a:pt x="-10087" y="1154821"/>
                  <a:pt x="129359" y="1150249"/>
                  <a:pt x="137741" y="1116721"/>
                </a:cubicBezTo>
                <a:cubicBezTo>
                  <a:pt x="146123" y="1083193"/>
                  <a:pt x="47825" y="1067953"/>
                  <a:pt x="50873" y="961273"/>
                </a:cubicBezTo>
                <a:cubicBezTo>
                  <a:pt x="53921" y="854593"/>
                  <a:pt x="152981" y="505597"/>
                  <a:pt x="156029" y="476641"/>
                </a:cubicBezTo>
                <a:cubicBezTo>
                  <a:pt x="159077" y="447685"/>
                  <a:pt x="54683" y="867547"/>
                  <a:pt x="69161" y="787537"/>
                </a:cubicBezTo>
                <a:cubicBezTo>
                  <a:pt x="83639" y="707527"/>
                  <a:pt x="236039" y="-33137"/>
                  <a:pt x="242897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2AEC7CA-A1FA-DC94-3ECA-D7C2114A220F}"/>
              </a:ext>
            </a:extLst>
          </p:cNvPr>
          <p:cNvSpPr/>
          <p:nvPr/>
        </p:nvSpPr>
        <p:spPr>
          <a:xfrm>
            <a:off x="4377809" y="5757322"/>
            <a:ext cx="536238" cy="563392"/>
          </a:xfrm>
          <a:custGeom>
            <a:avLst/>
            <a:gdLst>
              <a:gd name="connsiteX0" fmla="*/ 134755 w 536238"/>
              <a:gd name="connsiteY0" fmla="*/ 12542 h 563392"/>
              <a:gd name="connsiteX1" fmla="*/ 148471 w 536238"/>
              <a:gd name="connsiteY1" fmla="*/ 273146 h 563392"/>
              <a:gd name="connsiteX2" fmla="*/ 358783 w 536238"/>
              <a:gd name="connsiteY2" fmla="*/ 410306 h 563392"/>
              <a:gd name="connsiteX3" fmla="*/ 212479 w 536238"/>
              <a:gd name="connsiteY3" fmla="*/ 419450 h 563392"/>
              <a:gd name="connsiteX4" fmla="*/ 532519 w 536238"/>
              <a:gd name="connsiteY4" fmla="*/ 561182 h 563392"/>
              <a:gd name="connsiteX5" fmla="*/ 363355 w 536238"/>
              <a:gd name="connsiteY5" fmla="*/ 492602 h 563392"/>
              <a:gd name="connsiteX6" fmla="*/ 11311 w 536238"/>
              <a:gd name="connsiteY6" fmla="*/ 318866 h 563392"/>
              <a:gd name="connsiteX7" fmla="*/ 84463 w 536238"/>
              <a:gd name="connsiteY7" fmla="*/ 309722 h 563392"/>
              <a:gd name="connsiteX8" fmla="*/ 61603 w 536238"/>
              <a:gd name="connsiteY8" fmla="*/ 186278 h 563392"/>
              <a:gd name="connsiteX9" fmla="*/ 98179 w 536238"/>
              <a:gd name="connsiteY9" fmla="*/ 296006 h 563392"/>
              <a:gd name="connsiteX10" fmla="*/ 134755 w 536238"/>
              <a:gd name="connsiteY10" fmla="*/ 67406 h 563392"/>
              <a:gd name="connsiteX11" fmla="*/ 134755 w 536238"/>
              <a:gd name="connsiteY11" fmla="*/ 12542 h 563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6238" h="563392">
                <a:moveTo>
                  <a:pt x="134755" y="12542"/>
                </a:moveTo>
                <a:cubicBezTo>
                  <a:pt x="137041" y="46832"/>
                  <a:pt x="111133" y="206852"/>
                  <a:pt x="148471" y="273146"/>
                </a:cubicBezTo>
                <a:cubicBezTo>
                  <a:pt x="185809" y="339440"/>
                  <a:pt x="348115" y="385922"/>
                  <a:pt x="358783" y="410306"/>
                </a:cubicBezTo>
                <a:cubicBezTo>
                  <a:pt x="369451" y="434690"/>
                  <a:pt x="183523" y="394304"/>
                  <a:pt x="212479" y="419450"/>
                </a:cubicBezTo>
                <a:cubicBezTo>
                  <a:pt x="241435" y="444596"/>
                  <a:pt x="507373" y="548990"/>
                  <a:pt x="532519" y="561182"/>
                </a:cubicBezTo>
                <a:cubicBezTo>
                  <a:pt x="557665" y="573374"/>
                  <a:pt x="450223" y="532988"/>
                  <a:pt x="363355" y="492602"/>
                </a:cubicBezTo>
                <a:cubicBezTo>
                  <a:pt x="276487" y="452216"/>
                  <a:pt x="57793" y="349346"/>
                  <a:pt x="11311" y="318866"/>
                </a:cubicBezTo>
                <a:cubicBezTo>
                  <a:pt x="-35171" y="288386"/>
                  <a:pt x="76081" y="331820"/>
                  <a:pt x="84463" y="309722"/>
                </a:cubicBezTo>
                <a:cubicBezTo>
                  <a:pt x="92845" y="287624"/>
                  <a:pt x="59317" y="188564"/>
                  <a:pt x="61603" y="186278"/>
                </a:cubicBezTo>
                <a:cubicBezTo>
                  <a:pt x="63889" y="183992"/>
                  <a:pt x="85987" y="315818"/>
                  <a:pt x="98179" y="296006"/>
                </a:cubicBezTo>
                <a:cubicBezTo>
                  <a:pt x="110371" y="276194"/>
                  <a:pt x="127135" y="114650"/>
                  <a:pt x="134755" y="67406"/>
                </a:cubicBezTo>
                <a:cubicBezTo>
                  <a:pt x="142375" y="20162"/>
                  <a:pt x="132469" y="-21748"/>
                  <a:pt x="134755" y="1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7BE9964-4CE0-328E-DB30-D99C1A70BE7B}"/>
              </a:ext>
            </a:extLst>
          </p:cNvPr>
          <p:cNvSpPr/>
          <p:nvPr/>
        </p:nvSpPr>
        <p:spPr>
          <a:xfrm>
            <a:off x="4786876" y="4791558"/>
            <a:ext cx="467394" cy="1520164"/>
          </a:xfrm>
          <a:custGeom>
            <a:avLst/>
            <a:gdLst>
              <a:gd name="connsiteX0" fmla="*/ 9152 w 467394"/>
              <a:gd name="connsiteY0" fmla="*/ 31902 h 1520164"/>
              <a:gd name="connsiteX1" fmla="*/ 77732 w 467394"/>
              <a:gd name="connsiteY1" fmla="*/ 978306 h 1520164"/>
              <a:gd name="connsiteX2" fmla="*/ 114308 w 467394"/>
              <a:gd name="connsiteY2" fmla="*/ 868578 h 1520164"/>
              <a:gd name="connsiteX3" fmla="*/ 96020 w 467394"/>
              <a:gd name="connsiteY3" fmla="*/ 1005738 h 1520164"/>
              <a:gd name="connsiteX4" fmla="*/ 182888 w 467394"/>
              <a:gd name="connsiteY4" fmla="*/ 996594 h 1520164"/>
              <a:gd name="connsiteX5" fmla="*/ 320048 w 467394"/>
              <a:gd name="connsiteY5" fmla="*/ 1065174 h 1520164"/>
              <a:gd name="connsiteX6" fmla="*/ 338336 w 467394"/>
              <a:gd name="connsiteY6" fmla="*/ 992022 h 1520164"/>
              <a:gd name="connsiteX7" fmla="*/ 461780 w 467394"/>
              <a:gd name="connsiteY7" fmla="*/ 1152042 h 1520164"/>
              <a:gd name="connsiteX8" fmla="*/ 388628 w 467394"/>
              <a:gd name="connsiteY8" fmla="*/ 1243482 h 1520164"/>
              <a:gd name="connsiteX9" fmla="*/ 224036 w 467394"/>
              <a:gd name="connsiteY9" fmla="*/ 1280058 h 1520164"/>
              <a:gd name="connsiteX10" fmla="*/ 86876 w 467394"/>
              <a:gd name="connsiteY10" fmla="*/ 1517802 h 1520164"/>
              <a:gd name="connsiteX11" fmla="*/ 160028 w 467394"/>
              <a:gd name="connsiteY11" fmla="*/ 1389786 h 1520164"/>
              <a:gd name="connsiteX12" fmla="*/ 420632 w 467394"/>
              <a:gd name="connsiteY12" fmla="*/ 1193190 h 1520164"/>
              <a:gd name="connsiteX13" fmla="*/ 434348 w 467394"/>
              <a:gd name="connsiteY13" fmla="*/ 1028598 h 1520164"/>
              <a:gd name="connsiteX14" fmla="*/ 77732 w 467394"/>
              <a:gd name="connsiteY14" fmla="*/ 1028598 h 1520164"/>
              <a:gd name="connsiteX15" fmla="*/ 91448 w 467394"/>
              <a:gd name="connsiteY15" fmla="*/ 886866 h 1520164"/>
              <a:gd name="connsiteX16" fmla="*/ 9152 w 467394"/>
              <a:gd name="connsiteY16" fmla="*/ 283362 h 1520164"/>
              <a:gd name="connsiteX17" fmla="*/ 9152 w 467394"/>
              <a:gd name="connsiteY17" fmla="*/ 31902 h 152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7394" h="1520164">
                <a:moveTo>
                  <a:pt x="9152" y="31902"/>
                </a:moveTo>
                <a:cubicBezTo>
                  <a:pt x="20582" y="147726"/>
                  <a:pt x="60206" y="838860"/>
                  <a:pt x="77732" y="978306"/>
                </a:cubicBezTo>
                <a:cubicBezTo>
                  <a:pt x="95258" y="1117752"/>
                  <a:pt x="111260" y="864006"/>
                  <a:pt x="114308" y="868578"/>
                </a:cubicBezTo>
                <a:cubicBezTo>
                  <a:pt x="117356" y="873150"/>
                  <a:pt x="84590" y="984402"/>
                  <a:pt x="96020" y="1005738"/>
                </a:cubicBezTo>
                <a:cubicBezTo>
                  <a:pt x="107450" y="1027074"/>
                  <a:pt x="145550" y="986688"/>
                  <a:pt x="182888" y="996594"/>
                </a:cubicBezTo>
                <a:cubicBezTo>
                  <a:pt x="220226" y="1006500"/>
                  <a:pt x="294140" y="1065936"/>
                  <a:pt x="320048" y="1065174"/>
                </a:cubicBezTo>
                <a:cubicBezTo>
                  <a:pt x="345956" y="1064412"/>
                  <a:pt x="314714" y="977544"/>
                  <a:pt x="338336" y="992022"/>
                </a:cubicBezTo>
                <a:cubicBezTo>
                  <a:pt x="361958" y="1006500"/>
                  <a:pt x="453398" y="1110132"/>
                  <a:pt x="461780" y="1152042"/>
                </a:cubicBezTo>
                <a:cubicBezTo>
                  <a:pt x="470162" y="1193952"/>
                  <a:pt x="428252" y="1222146"/>
                  <a:pt x="388628" y="1243482"/>
                </a:cubicBezTo>
                <a:cubicBezTo>
                  <a:pt x="349004" y="1264818"/>
                  <a:pt x="274328" y="1234338"/>
                  <a:pt x="224036" y="1280058"/>
                </a:cubicBezTo>
                <a:cubicBezTo>
                  <a:pt x="173744" y="1325778"/>
                  <a:pt x="97544" y="1499514"/>
                  <a:pt x="86876" y="1517802"/>
                </a:cubicBezTo>
                <a:cubicBezTo>
                  <a:pt x="76208" y="1536090"/>
                  <a:pt x="104402" y="1443888"/>
                  <a:pt x="160028" y="1389786"/>
                </a:cubicBezTo>
                <a:cubicBezTo>
                  <a:pt x="215654" y="1335684"/>
                  <a:pt x="374912" y="1253388"/>
                  <a:pt x="420632" y="1193190"/>
                </a:cubicBezTo>
                <a:cubicBezTo>
                  <a:pt x="466352" y="1132992"/>
                  <a:pt x="491498" y="1056030"/>
                  <a:pt x="434348" y="1028598"/>
                </a:cubicBezTo>
                <a:cubicBezTo>
                  <a:pt x="377198" y="1001166"/>
                  <a:pt x="134882" y="1052220"/>
                  <a:pt x="77732" y="1028598"/>
                </a:cubicBezTo>
                <a:cubicBezTo>
                  <a:pt x="20582" y="1004976"/>
                  <a:pt x="102878" y="1011072"/>
                  <a:pt x="91448" y="886866"/>
                </a:cubicBezTo>
                <a:cubicBezTo>
                  <a:pt x="80018" y="762660"/>
                  <a:pt x="22106" y="424332"/>
                  <a:pt x="9152" y="283362"/>
                </a:cubicBezTo>
                <a:cubicBezTo>
                  <a:pt x="-3802" y="142392"/>
                  <a:pt x="-2278" y="-83922"/>
                  <a:pt x="9152" y="31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5BF4020D-D79E-D1A6-8BB8-4D5CDC128E75}"/>
              </a:ext>
            </a:extLst>
          </p:cNvPr>
          <p:cNvSpPr/>
          <p:nvPr/>
        </p:nvSpPr>
        <p:spPr>
          <a:xfrm>
            <a:off x="4014191" y="5628972"/>
            <a:ext cx="527177" cy="494282"/>
          </a:xfrm>
          <a:custGeom>
            <a:avLst/>
            <a:gdLst>
              <a:gd name="connsiteX0" fmla="*/ 137185 w 527177"/>
              <a:gd name="connsiteY0" fmla="*/ 113460 h 494282"/>
              <a:gd name="connsiteX1" fmla="*/ 278917 w 527177"/>
              <a:gd name="connsiteY1" fmla="*/ 314628 h 494282"/>
              <a:gd name="connsiteX2" fmla="*/ 214909 w 527177"/>
              <a:gd name="connsiteY2" fmla="*/ 364920 h 494282"/>
              <a:gd name="connsiteX3" fmla="*/ 393217 w 527177"/>
              <a:gd name="connsiteY3" fmla="*/ 410640 h 494282"/>
              <a:gd name="connsiteX4" fmla="*/ 388645 w 527177"/>
              <a:gd name="connsiteY4" fmla="*/ 323772 h 494282"/>
              <a:gd name="connsiteX5" fmla="*/ 525805 w 527177"/>
              <a:gd name="connsiteY5" fmla="*/ 3732 h 494282"/>
              <a:gd name="connsiteX6" fmla="*/ 457225 w 527177"/>
              <a:gd name="connsiteY6" fmla="*/ 159180 h 494282"/>
              <a:gd name="connsiteX7" fmla="*/ 425221 w 527177"/>
              <a:gd name="connsiteY7" fmla="*/ 314628 h 494282"/>
              <a:gd name="connsiteX8" fmla="*/ 507517 w 527177"/>
              <a:gd name="connsiteY8" fmla="*/ 492936 h 494282"/>
              <a:gd name="connsiteX9" fmla="*/ 406933 w 527177"/>
              <a:gd name="connsiteY9" fmla="*/ 396924 h 494282"/>
              <a:gd name="connsiteX10" fmla="*/ 214909 w 527177"/>
              <a:gd name="connsiteY10" fmla="*/ 406068 h 494282"/>
              <a:gd name="connsiteX11" fmla="*/ 25 w 527177"/>
              <a:gd name="connsiteY11" fmla="*/ 364920 h 494282"/>
              <a:gd name="connsiteX12" fmla="*/ 228625 w 527177"/>
              <a:gd name="connsiteY12" fmla="*/ 360348 h 494282"/>
              <a:gd name="connsiteX13" fmla="*/ 233197 w 527177"/>
              <a:gd name="connsiteY13" fmla="*/ 287196 h 494282"/>
              <a:gd name="connsiteX14" fmla="*/ 137185 w 527177"/>
              <a:gd name="connsiteY14" fmla="*/ 113460 h 4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77" h="494282">
                <a:moveTo>
                  <a:pt x="137185" y="113460"/>
                </a:moveTo>
                <a:cubicBezTo>
                  <a:pt x="144805" y="118032"/>
                  <a:pt x="265963" y="272718"/>
                  <a:pt x="278917" y="314628"/>
                </a:cubicBezTo>
                <a:cubicBezTo>
                  <a:pt x="291871" y="356538"/>
                  <a:pt x="195859" y="348918"/>
                  <a:pt x="214909" y="364920"/>
                </a:cubicBezTo>
                <a:cubicBezTo>
                  <a:pt x="233959" y="380922"/>
                  <a:pt x="364261" y="417498"/>
                  <a:pt x="393217" y="410640"/>
                </a:cubicBezTo>
                <a:cubicBezTo>
                  <a:pt x="422173" y="403782"/>
                  <a:pt x="366547" y="391590"/>
                  <a:pt x="388645" y="323772"/>
                </a:cubicBezTo>
                <a:cubicBezTo>
                  <a:pt x="410743" y="255954"/>
                  <a:pt x="514375" y="31164"/>
                  <a:pt x="525805" y="3732"/>
                </a:cubicBezTo>
                <a:cubicBezTo>
                  <a:pt x="537235" y="-23700"/>
                  <a:pt x="473989" y="107364"/>
                  <a:pt x="457225" y="159180"/>
                </a:cubicBezTo>
                <a:cubicBezTo>
                  <a:pt x="440461" y="210996"/>
                  <a:pt x="416839" y="259002"/>
                  <a:pt x="425221" y="314628"/>
                </a:cubicBezTo>
                <a:cubicBezTo>
                  <a:pt x="433603" y="370254"/>
                  <a:pt x="510565" y="479220"/>
                  <a:pt x="507517" y="492936"/>
                </a:cubicBezTo>
                <a:cubicBezTo>
                  <a:pt x="504469" y="506652"/>
                  <a:pt x="455701" y="411402"/>
                  <a:pt x="406933" y="396924"/>
                </a:cubicBezTo>
                <a:cubicBezTo>
                  <a:pt x="358165" y="382446"/>
                  <a:pt x="282727" y="411402"/>
                  <a:pt x="214909" y="406068"/>
                </a:cubicBezTo>
                <a:cubicBezTo>
                  <a:pt x="147091" y="400734"/>
                  <a:pt x="-2261" y="372540"/>
                  <a:pt x="25" y="364920"/>
                </a:cubicBezTo>
                <a:cubicBezTo>
                  <a:pt x="2311" y="357300"/>
                  <a:pt x="189763" y="373302"/>
                  <a:pt x="228625" y="360348"/>
                </a:cubicBezTo>
                <a:cubicBezTo>
                  <a:pt x="267487" y="347394"/>
                  <a:pt x="249961" y="335964"/>
                  <a:pt x="233197" y="287196"/>
                </a:cubicBezTo>
                <a:cubicBezTo>
                  <a:pt x="216433" y="238428"/>
                  <a:pt x="129565" y="108888"/>
                  <a:pt x="137185" y="113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5A08B4E-EF96-B34B-46C7-01A612D2B080}"/>
              </a:ext>
            </a:extLst>
          </p:cNvPr>
          <p:cNvSpPr/>
          <p:nvPr/>
        </p:nvSpPr>
        <p:spPr>
          <a:xfrm>
            <a:off x="4823113" y="4890475"/>
            <a:ext cx="343435" cy="989189"/>
          </a:xfrm>
          <a:custGeom>
            <a:avLst/>
            <a:gdLst>
              <a:gd name="connsiteX0" fmla="*/ 137507 w 343435"/>
              <a:gd name="connsiteY0" fmla="*/ 1565 h 989189"/>
              <a:gd name="connsiteX1" fmla="*/ 100931 w 343435"/>
              <a:gd name="connsiteY1" fmla="*/ 371897 h 989189"/>
              <a:gd name="connsiteX2" fmla="*/ 192371 w 343435"/>
              <a:gd name="connsiteY2" fmla="*/ 646217 h 989189"/>
              <a:gd name="connsiteX3" fmla="*/ 174083 w 343435"/>
              <a:gd name="connsiteY3" fmla="*/ 550205 h 989189"/>
              <a:gd name="connsiteX4" fmla="*/ 169511 w 343435"/>
              <a:gd name="connsiteY4" fmla="*/ 801665 h 989189"/>
              <a:gd name="connsiteX5" fmla="*/ 183227 w 343435"/>
              <a:gd name="connsiteY5" fmla="*/ 989117 h 989189"/>
              <a:gd name="connsiteX6" fmla="*/ 215231 w 343435"/>
              <a:gd name="connsiteY6" fmla="*/ 819953 h 989189"/>
              <a:gd name="connsiteX7" fmla="*/ 343247 w 343435"/>
              <a:gd name="connsiteY7" fmla="*/ 518201 h 989189"/>
              <a:gd name="connsiteX8" fmla="*/ 242663 w 343435"/>
              <a:gd name="connsiteY8" fmla="*/ 687365 h 989189"/>
              <a:gd name="connsiteX9" fmla="*/ 192371 w 343435"/>
              <a:gd name="connsiteY9" fmla="*/ 518201 h 989189"/>
              <a:gd name="connsiteX10" fmla="*/ 233519 w 343435"/>
              <a:gd name="connsiteY10" fmla="*/ 253025 h 989189"/>
              <a:gd name="connsiteX11" fmla="*/ 132935 w 343435"/>
              <a:gd name="connsiteY11" fmla="*/ 431333 h 989189"/>
              <a:gd name="connsiteX12" fmla="*/ 64355 w 343435"/>
              <a:gd name="connsiteY12" fmla="*/ 271313 h 989189"/>
              <a:gd name="connsiteX13" fmla="*/ 100931 w 343435"/>
              <a:gd name="connsiteY13" fmla="*/ 38141 h 989189"/>
              <a:gd name="connsiteX14" fmla="*/ 347 w 343435"/>
              <a:gd name="connsiteY14" fmla="*/ 230165 h 989189"/>
              <a:gd name="connsiteX15" fmla="*/ 137507 w 343435"/>
              <a:gd name="connsiteY15" fmla="*/ 1565 h 98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3435" h="989189">
                <a:moveTo>
                  <a:pt x="137507" y="1565"/>
                </a:moveTo>
                <a:cubicBezTo>
                  <a:pt x="154271" y="25187"/>
                  <a:pt x="91787" y="264455"/>
                  <a:pt x="100931" y="371897"/>
                </a:cubicBezTo>
                <a:cubicBezTo>
                  <a:pt x="110075" y="479339"/>
                  <a:pt x="180179" y="616499"/>
                  <a:pt x="192371" y="646217"/>
                </a:cubicBezTo>
                <a:cubicBezTo>
                  <a:pt x="204563" y="675935"/>
                  <a:pt x="177893" y="524297"/>
                  <a:pt x="174083" y="550205"/>
                </a:cubicBezTo>
                <a:cubicBezTo>
                  <a:pt x="170273" y="576113"/>
                  <a:pt x="167987" y="728513"/>
                  <a:pt x="169511" y="801665"/>
                </a:cubicBezTo>
                <a:cubicBezTo>
                  <a:pt x="171035" y="874817"/>
                  <a:pt x="175607" y="986069"/>
                  <a:pt x="183227" y="989117"/>
                </a:cubicBezTo>
                <a:cubicBezTo>
                  <a:pt x="190847" y="992165"/>
                  <a:pt x="188561" y="898439"/>
                  <a:pt x="215231" y="819953"/>
                </a:cubicBezTo>
                <a:cubicBezTo>
                  <a:pt x="241901" y="741467"/>
                  <a:pt x="338675" y="540299"/>
                  <a:pt x="343247" y="518201"/>
                </a:cubicBezTo>
                <a:cubicBezTo>
                  <a:pt x="347819" y="496103"/>
                  <a:pt x="267809" y="687365"/>
                  <a:pt x="242663" y="687365"/>
                </a:cubicBezTo>
                <a:cubicBezTo>
                  <a:pt x="217517" y="687365"/>
                  <a:pt x="193895" y="590591"/>
                  <a:pt x="192371" y="518201"/>
                </a:cubicBezTo>
                <a:cubicBezTo>
                  <a:pt x="190847" y="445811"/>
                  <a:pt x="243425" y="267503"/>
                  <a:pt x="233519" y="253025"/>
                </a:cubicBezTo>
                <a:cubicBezTo>
                  <a:pt x="223613" y="238547"/>
                  <a:pt x="161129" y="428285"/>
                  <a:pt x="132935" y="431333"/>
                </a:cubicBezTo>
                <a:cubicBezTo>
                  <a:pt x="104741" y="434381"/>
                  <a:pt x="69689" y="336845"/>
                  <a:pt x="64355" y="271313"/>
                </a:cubicBezTo>
                <a:cubicBezTo>
                  <a:pt x="59021" y="205781"/>
                  <a:pt x="111599" y="44999"/>
                  <a:pt x="100931" y="38141"/>
                </a:cubicBezTo>
                <a:cubicBezTo>
                  <a:pt x="90263" y="31283"/>
                  <a:pt x="-6511" y="230927"/>
                  <a:pt x="347" y="230165"/>
                </a:cubicBezTo>
                <a:cubicBezTo>
                  <a:pt x="7205" y="229403"/>
                  <a:pt x="120743" y="-22057"/>
                  <a:pt x="137507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A9A8705-4830-6032-D2CC-03497D3E0A80}"/>
              </a:ext>
            </a:extLst>
          </p:cNvPr>
          <p:cNvSpPr/>
          <p:nvPr/>
        </p:nvSpPr>
        <p:spPr>
          <a:xfrm>
            <a:off x="4947341" y="5769567"/>
            <a:ext cx="587390" cy="476173"/>
          </a:xfrm>
          <a:custGeom>
            <a:avLst/>
            <a:gdLst>
              <a:gd name="connsiteX0" fmla="*/ 278455 w 587390"/>
              <a:gd name="connsiteY0" fmla="*/ 4869 h 476173"/>
              <a:gd name="connsiteX1" fmla="*/ 443047 w 587390"/>
              <a:gd name="connsiteY1" fmla="*/ 192321 h 476173"/>
              <a:gd name="connsiteX2" fmla="*/ 333319 w 587390"/>
              <a:gd name="connsiteY2" fmla="*/ 265473 h 476173"/>
              <a:gd name="connsiteX3" fmla="*/ 141295 w 587390"/>
              <a:gd name="connsiteY3" fmla="*/ 379773 h 476173"/>
              <a:gd name="connsiteX4" fmla="*/ 4135 w 587390"/>
              <a:gd name="connsiteY4" fmla="*/ 475785 h 476173"/>
              <a:gd name="connsiteX5" fmla="*/ 301315 w 587390"/>
              <a:gd name="connsiteY5" fmla="*/ 343197 h 476173"/>
              <a:gd name="connsiteX6" fmla="*/ 497911 w 587390"/>
              <a:gd name="connsiteY6" fmla="*/ 366057 h 476173"/>
              <a:gd name="connsiteX7" fmla="*/ 525343 w 587390"/>
              <a:gd name="connsiteY7" fmla="*/ 416349 h 476173"/>
              <a:gd name="connsiteX8" fmla="*/ 566491 w 587390"/>
              <a:gd name="connsiteY8" fmla="*/ 338625 h 476173"/>
              <a:gd name="connsiteX9" fmla="*/ 566491 w 587390"/>
              <a:gd name="connsiteY9" fmla="*/ 137457 h 476173"/>
              <a:gd name="connsiteX10" fmla="*/ 580207 w 587390"/>
              <a:gd name="connsiteY10" fmla="*/ 311193 h 476173"/>
              <a:gd name="connsiteX11" fmla="*/ 438475 w 587390"/>
              <a:gd name="connsiteY11" fmla="*/ 247185 h 476173"/>
              <a:gd name="connsiteX12" fmla="*/ 292171 w 587390"/>
              <a:gd name="connsiteY12" fmla="*/ 260901 h 476173"/>
              <a:gd name="connsiteX13" fmla="*/ 360751 w 587390"/>
              <a:gd name="connsiteY13" fmla="*/ 215181 h 476173"/>
              <a:gd name="connsiteX14" fmla="*/ 484195 w 587390"/>
              <a:gd name="connsiteY14" fmla="*/ 178605 h 476173"/>
              <a:gd name="connsiteX15" fmla="*/ 251023 w 587390"/>
              <a:gd name="connsiteY15" fmla="*/ 64305 h 476173"/>
              <a:gd name="connsiteX16" fmla="*/ 278455 w 587390"/>
              <a:gd name="connsiteY16" fmla="*/ 4869 h 47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390" h="476173">
                <a:moveTo>
                  <a:pt x="278455" y="4869"/>
                </a:moveTo>
                <a:cubicBezTo>
                  <a:pt x="310459" y="26205"/>
                  <a:pt x="433903" y="148887"/>
                  <a:pt x="443047" y="192321"/>
                </a:cubicBezTo>
                <a:cubicBezTo>
                  <a:pt x="452191" y="235755"/>
                  <a:pt x="383611" y="234231"/>
                  <a:pt x="333319" y="265473"/>
                </a:cubicBezTo>
                <a:cubicBezTo>
                  <a:pt x="283027" y="296715"/>
                  <a:pt x="196159" y="344721"/>
                  <a:pt x="141295" y="379773"/>
                </a:cubicBezTo>
                <a:cubicBezTo>
                  <a:pt x="86431" y="414825"/>
                  <a:pt x="-22535" y="481881"/>
                  <a:pt x="4135" y="475785"/>
                </a:cubicBezTo>
                <a:cubicBezTo>
                  <a:pt x="30805" y="469689"/>
                  <a:pt x="219019" y="361485"/>
                  <a:pt x="301315" y="343197"/>
                </a:cubicBezTo>
                <a:cubicBezTo>
                  <a:pt x="383611" y="324909"/>
                  <a:pt x="460573" y="353865"/>
                  <a:pt x="497911" y="366057"/>
                </a:cubicBezTo>
                <a:cubicBezTo>
                  <a:pt x="535249" y="378249"/>
                  <a:pt x="513913" y="420921"/>
                  <a:pt x="525343" y="416349"/>
                </a:cubicBezTo>
                <a:cubicBezTo>
                  <a:pt x="536773" y="411777"/>
                  <a:pt x="559633" y="385107"/>
                  <a:pt x="566491" y="338625"/>
                </a:cubicBezTo>
                <a:cubicBezTo>
                  <a:pt x="573349" y="292143"/>
                  <a:pt x="564205" y="142029"/>
                  <a:pt x="566491" y="137457"/>
                </a:cubicBezTo>
                <a:cubicBezTo>
                  <a:pt x="568777" y="132885"/>
                  <a:pt x="601543" y="292905"/>
                  <a:pt x="580207" y="311193"/>
                </a:cubicBezTo>
                <a:cubicBezTo>
                  <a:pt x="558871" y="329481"/>
                  <a:pt x="486481" y="255567"/>
                  <a:pt x="438475" y="247185"/>
                </a:cubicBezTo>
                <a:cubicBezTo>
                  <a:pt x="390469" y="238803"/>
                  <a:pt x="305125" y="266235"/>
                  <a:pt x="292171" y="260901"/>
                </a:cubicBezTo>
                <a:cubicBezTo>
                  <a:pt x="279217" y="255567"/>
                  <a:pt x="328747" y="228897"/>
                  <a:pt x="360751" y="215181"/>
                </a:cubicBezTo>
                <a:cubicBezTo>
                  <a:pt x="392755" y="201465"/>
                  <a:pt x="502483" y="203751"/>
                  <a:pt x="484195" y="178605"/>
                </a:cubicBezTo>
                <a:cubicBezTo>
                  <a:pt x="465907" y="153459"/>
                  <a:pt x="285313" y="90975"/>
                  <a:pt x="251023" y="64305"/>
                </a:cubicBezTo>
                <a:cubicBezTo>
                  <a:pt x="216733" y="37635"/>
                  <a:pt x="246451" y="-16467"/>
                  <a:pt x="278455" y="4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F8A1E64-8F97-35B5-8BC3-FBD30135ED15}"/>
              </a:ext>
            </a:extLst>
          </p:cNvPr>
          <p:cNvSpPr/>
          <p:nvPr/>
        </p:nvSpPr>
        <p:spPr>
          <a:xfrm>
            <a:off x="4844819" y="4658297"/>
            <a:ext cx="511368" cy="1180179"/>
          </a:xfrm>
          <a:custGeom>
            <a:avLst/>
            <a:gdLst>
              <a:gd name="connsiteX0" fmla="*/ 10645 w 511368"/>
              <a:gd name="connsiteY0" fmla="*/ 28003 h 1180179"/>
              <a:gd name="connsiteX1" fmla="*/ 60937 w 511368"/>
              <a:gd name="connsiteY1" fmla="*/ 128587 h 1180179"/>
              <a:gd name="connsiteX2" fmla="*/ 316969 w 511368"/>
              <a:gd name="connsiteY2" fmla="*/ 782383 h 1180179"/>
              <a:gd name="connsiteX3" fmla="*/ 280393 w 511368"/>
              <a:gd name="connsiteY3" fmla="*/ 1111567 h 1180179"/>
              <a:gd name="connsiteX4" fmla="*/ 376405 w 511368"/>
              <a:gd name="connsiteY4" fmla="*/ 1029271 h 1180179"/>
              <a:gd name="connsiteX5" fmla="*/ 275821 w 511368"/>
              <a:gd name="connsiteY5" fmla="*/ 1180147 h 1180179"/>
              <a:gd name="connsiteX6" fmla="*/ 495277 w 511368"/>
              <a:gd name="connsiteY6" fmla="*/ 1042987 h 1180179"/>
              <a:gd name="connsiteX7" fmla="*/ 481561 w 511368"/>
              <a:gd name="connsiteY7" fmla="*/ 1056703 h 1180179"/>
              <a:gd name="connsiteX8" fmla="*/ 376405 w 511368"/>
              <a:gd name="connsiteY8" fmla="*/ 1074991 h 1180179"/>
              <a:gd name="connsiteX9" fmla="*/ 403837 w 511368"/>
              <a:gd name="connsiteY9" fmla="*/ 832675 h 1180179"/>
              <a:gd name="connsiteX10" fmla="*/ 335257 w 511368"/>
              <a:gd name="connsiteY10" fmla="*/ 933259 h 1180179"/>
              <a:gd name="connsiteX11" fmla="*/ 298681 w 511368"/>
              <a:gd name="connsiteY11" fmla="*/ 709231 h 1180179"/>
              <a:gd name="connsiteX12" fmla="*/ 166093 w 511368"/>
              <a:gd name="connsiteY12" fmla="*/ 594931 h 1180179"/>
              <a:gd name="connsiteX13" fmla="*/ 207241 w 511368"/>
              <a:gd name="connsiteY13" fmla="*/ 809815 h 1180179"/>
              <a:gd name="connsiteX14" fmla="*/ 220957 w 511368"/>
              <a:gd name="connsiteY14" fmla="*/ 480631 h 1180179"/>
              <a:gd name="connsiteX15" fmla="*/ 10645 w 511368"/>
              <a:gd name="connsiteY15" fmla="*/ 28003 h 118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68" h="1180179">
                <a:moveTo>
                  <a:pt x="10645" y="28003"/>
                </a:moveTo>
                <a:cubicBezTo>
                  <a:pt x="-16025" y="-30671"/>
                  <a:pt x="9883" y="2857"/>
                  <a:pt x="60937" y="128587"/>
                </a:cubicBezTo>
                <a:cubicBezTo>
                  <a:pt x="111991" y="254317"/>
                  <a:pt x="280393" y="618553"/>
                  <a:pt x="316969" y="782383"/>
                </a:cubicBezTo>
                <a:cubicBezTo>
                  <a:pt x="353545" y="946213"/>
                  <a:pt x="270487" y="1070419"/>
                  <a:pt x="280393" y="1111567"/>
                </a:cubicBezTo>
                <a:cubicBezTo>
                  <a:pt x="290299" y="1152715"/>
                  <a:pt x="377167" y="1017841"/>
                  <a:pt x="376405" y="1029271"/>
                </a:cubicBezTo>
                <a:cubicBezTo>
                  <a:pt x="375643" y="1040701"/>
                  <a:pt x="256009" y="1177861"/>
                  <a:pt x="275821" y="1180147"/>
                </a:cubicBezTo>
                <a:cubicBezTo>
                  <a:pt x="295633" y="1182433"/>
                  <a:pt x="460987" y="1063561"/>
                  <a:pt x="495277" y="1042987"/>
                </a:cubicBezTo>
                <a:cubicBezTo>
                  <a:pt x="529567" y="1022413"/>
                  <a:pt x="501373" y="1051369"/>
                  <a:pt x="481561" y="1056703"/>
                </a:cubicBezTo>
                <a:cubicBezTo>
                  <a:pt x="461749" y="1062037"/>
                  <a:pt x="389359" y="1112329"/>
                  <a:pt x="376405" y="1074991"/>
                </a:cubicBezTo>
                <a:cubicBezTo>
                  <a:pt x="363451" y="1037653"/>
                  <a:pt x="410695" y="856297"/>
                  <a:pt x="403837" y="832675"/>
                </a:cubicBezTo>
                <a:cubicBezTo>
                  <a:pt x="396979" y="809053"/>
                  <a:pt x="352783" y="953833"/>
                  <a:pt x="335257" y="933259"/>
                </a:cubicBezTo>
                <a:cubicBezTo>
                  <a:pt x="317731" y="912685"/>
                  <a:pt x="326875" y="765619"/>
                  <a:pt x="298681" y="709231"/>
                </a:cubicBezTo>
                <a:cubicBezTo>
                  <a:pt x="270487" y="652843"/>
                  <a:pt x="181333" y="578167"/>
                  <a:pt x="166093" y="594931"/>
                </a:cubicBezTo>
                <a:cubicBezTo>
                  <a:pt x="150853" y="611695"/>
                  <a:pt x="198097" y="828865"/>
                  <a:pt x="207241" y="809815"/>
                </a:cubicBezTo>
                <a:cubicBezTo>
                  <a:pt x="216385" y="790765"/>
                  <a:pt x="250675" y="611695"/>
                  <a:pt x="220957" y="480631"/>
                </a:cubicBezTo>
                <a:cubicBezTo>
                  <a:pt x="191239" y="349567"/>
                  <a:pt x="37315" y="86677"/>
                  <a:pt x="10645" y="28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3C1F422-4734-4DA3-37DC-C9F144CE383A}"/>
              </a:ext>
            </a:extLst>
          </p:cNvPr>
          <p:cNvSpPr/>
          <p:nvPr/>
        </p:nvSpPr>
        <p:spPr>
          <a:xfrm>
            <a:off x="4635975" y="5856584"/>
            <a:ext cx="322584" cy="429926"/>
          </a:xfrm>
          <a:custGeom>
            <a:avLst/>
            <a:gdLst>
              <a:gd name="connsiteX0" fmla="*/ 33 w 322584"/>
              <a:gd name="connsiteY0" fmla="*/ 148 h 429926"/>
              <a:gd name="connsiteX1" fmla="*/ 237777 w 322584"/>
              <a:gd name="connsiteY1" fmla="*/ 251608 h 429926"/>
              <a:gd name="connsiteX2" fmla="*/ 269781 w 322584"/>
              <a:gd name="connsiteY2" fmla="*/ 356764 h 429926"/>
              <a:gd name="connsiteX3" fmla="*/ 315501 w 322584"/>
              <a:gd name="connsiteY3" fmla="*/ 279040 h 429926"/>
              <a:gd name="connsiteX4" fmla="*/ 105189 w 322584"/>
              <a:gd name="connsiteY4" fmla="*/ 375052 h 429926"/>
              <a:gd name="connsiteX5" fmla="*/ 4605 w 322584"/>
              <a:gd name="connsiteY5" fmla="*/ 425344 h 429926"/>
              <a:gd name="connsiteX6" fmla="*/ 173769 w 322584"/>
              <a:gd name="connsiteY6" fmla="*/ 260752 h 429926"/>
              <a:gd name="connsiteX7" fmla="*/ 132621 w 322584"/>
              <a:gd name="connsiteY7" fmla="*/ 251608 h 429926"/>
              <a:gd name="connsiteX8" fmla="*/ 219489 w 322584"/>
              <a:gd name="connsiteY8" fmla="*/ 215032 h 429926"/>
              <a:gd name="connsiteX9" fmla="*/ 33 w 322584"/>
              <a:gd name="connsiteY9" fmla="*/ 148 h 42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84" h="429926">
                <a:moveTo>
                  <a:pt x="33" y="148"/>
                </a:moveTo>
                <a:cubicBezTo>
                  <a:pt x="3081" y="6244"/>
                  <a:pt x="192819" y="192172"/>
                  <a:pt x="237777" y="251608"/>
                </a:cubicBezTo>
                <a:cubicBezTo>
                  <a:pt x="282735" y="311044"/>
                  <a:pt x="256827" y="352192"/>
                  <a:pt x="269781" y="356764"/>
                </a:cubicBezTo>
                <a:cubicBezTo>
                  <a:pt x="282735" y="361336"/>
                  <a:pt x="342933" y="275992"/>
                  <a:pt x="315501" y="279040"/>
                </a:cubicBezTo>
                <a:cubicBezTo>
                  <a:pt x="288069" y="282088"/>
                  <a:pt x="157005" y="350668"/>
                  <a:pt x="105189" y="375052"/>
                </a:cubicBezTo>
                <a:cubicBezTo>
                  <a:pt x="53373" y="399436"/>
                  <a:pt x="-6825" y="444394"/>
                  <a:pt x="4605" y="425344"/>
                </a:cubicBezTo>
                <a:cubicBezTo>
                  <a:pt x="16035" y="406294"/>
                  <a:pt x="152433" y="289708"/>
                  <a:pt x="173769" y="260752"/>
                </a:cubicBezTo>
                <a:cubicBezTo>
                  <a:pt x="195105" y="231796"/>
                  <a:pt x="125001" y="259228"/>
                  <a:pt x="132621" y="251608"/>
                </a:cubicBezTo>
                <a:cubicBezTo>
                  <a:pt x="140241" y="243988"/>
                  <a:pt x="234729" y="253132"/>
                  <a:pt x="219489" y="215032"/>
                </a:cubicBezTo>
                <a:cubicBezTo>
                  <a:pt x="204249" y="176932"/>
                  <a:pt x="-3015" y="-5948"/>
                  <a:pt x="3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B61D8AC-0D74-62F8-E29C-83351C52E945}"/>
              </a:ext>
            </a:extLst>
          </p:cNvPr>
          <p:cNvSpPr/>
          <p:nvPr/>
        </p:nvSpPr>
        <p:spPr>
          <a:xfrm>
            <a:off x="4514460" y="6372166"/>
            <a:ext cx="419504" cy="346739"/>
          </a:xfrm>
          <a:custGeom>
            <a:avLst/>
            <a:gdLst>
              <a:gd name="connsiteX0" fmla="*/ 95640 w 419504"/>
              <a:gd name="connsiteY0" fmla="*/ 15934 h 346739"/>
              <a:gd name="connsiteX1" fmla="*/ 38490 w 419504"/>
              <a:gd name="connsiteY1" fmla="*/ 158809 h 346739"/>
              <a:gd name="connsiteX2" fmla="*/ 73415 w 419504"/>
              <a:gd name="connsiteY2" fmla="*/ 228659 h 346739"/>
              <a:gd name="connsiteX3" fmla="*/ 390 w 419504"/>
              <a:gd name="connsiteY3" fmla="*/ 206434 h 346739"/>
              <a:gd name="connsiteX4" fmla="*/ 111515 w 419504"/>
              <a:gd name="connsiteY4" fmla="*/ 336609 h 346739"/>
              <a:gd name="connsiteX5" fmla="*/ 89290 w 419504"/>
              <a:gd name="connsiteY5" fmla="*/ 336609 h 346739"/>
              <a:gd name="connsiteX6" fmla="*/ 143265 w 419504"/>
              <a:gd name="connsiteY6" fmla="*/ 323909 h 346739"/>
              <a:gd name="connsiteX7" fmla="*/ 248040 w 419504"/>
              <a:gd name="connsiteY7" fmla="*/ 235009 h 346739"/>
              <a:gd name="connsiteX8" fmla="*/ 419490 w 419504"/>
              <a:gd name="connsiteY8" fmla="*/ 59 h 346739"/>
              <a:gd name="connsiteX9" fmla="*/ 238515 w 419504"/>
              <a:gd name="connsiteY9" fmla="*/ 212784 h 346739"/>
              <a:gd name="connsiteX10" fmla="*/ 146440 w 419504"/>
              <a:gd name="connsiteY10" fmla="*/ 269934 h 346739"/>
              <a:gd name="connsiteX11" fmla="*/ 171840 w 419504"/>
              <a:gd name="connsiteY11" fmla="*/ 92134 h 346739"/>
              <a:gd name="connsiteX12" fmla="*/ 149615 w 419504"/>
              <a:gd name="connsiteY12" fmla="*/ 203259 h 346739"/>
              <a:gd name="connsiteX13" fmla="*/ 86115 w 419504"/>
              <a:gd name="connsiteY13" fmla="*/ 269934 h 346739"/>
              <a:gd name="connsiteX14" fmla="*/ 54365 w 419504"/>
              <a:gd name="connsiteY14" fmla="*/ 146109 h 346739"/>
              <a:gd name="connsiteX15" fmla="*/ 13090 w 419504"/>
              <a:gd name="connsiteY15" fmla="*/ 174684 h 346739"/>
              <a:gd name="connsiteX16" fmla="*/ 95640 w 419504"/>
              <a:gd name="connsiteY16" fmla="*/ 15934 h 34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9504" h="346739">
                <a:moveTo>
                  <a:pt x="95640" y="15934"/>
                </a:moveTo>
                <a:cubicBezTo>
                  <a:pt x="99873" y="13288"/>
                  <a:pt x="42194" y="123355"/>
                  <a:pt x="38490" y="158809"/>
                </a:cubicBezTo>
                <a:cubicBezTo>
                  <a:pt x="34786" y="194263"/>
                  <a:pt x="79765" y="220722"/>
                  <a:pt x="73415" y="228659"/>
                </a:cubicBezTo>
                <a:cubicBezTo>
                  <a:pt x="67065" y="236596"/>
                  <a:pt x="-5960" y="188442"/>
                  <a:pt x="390" y="206434"/>
                </a:cubicBezTo>
                <a:cubicBezTo>
                  <a:pt x="6740" y="224426"/>
                  <a:pt x="96698" y="314913"/>
                  <a:pt x="111515" y="336609"/>
                </a:cubicBezTo>
                <a:cubicBezTo>
                  <a:pt x="126332" y="358305"/>
                  <a:pt x="83998" y="338726"/>
                  <a:pt x="89290" y="336609"/>
                </a:cubicBezTo>
                <a:cubicBezTo>
                  <a:pt x="94582" y="334492"/>
                  <a:pt x="116807" y="340842"/>
                  <a:pt x="143265" y="323909"/>
                </a:cubicBezTo>
                <a:cubicBezTo>
                  <a:pt x="169723" y="306976"/>
                  <a:pt x="202003" y="288984"/>
                  <a:pt x="248040" y="235009"/>
                </a:cubicBezTo>
                <a:cubicBezTo>
                  <a:pt x="294077" y="181034"/>
                  <a:pt x="421077" y="3763"/>
                  <a:pt x="419490" y="59"/>
                </a:cubicBezTo>
                <a:cubicBezTo>
                  <a:pt x="417903" y="-3645"/>
                  <a:pt x="284023" y="167805"/>
                  <a:pt x="238515" y="212784"/>
                </a:cubicBezTo>
                <a:cubicBezTo>
                  <a:pt x="193007" y="257763"/>
                  <a:pt x="157552" y="290042"/>
                  <a:pt x="146440" y="269934"/>
                </a:cubicBezTo>
                <a:cubicBezTo>
                  <a:pt x="135328" y="249826"/>
                  <a:pt x="171311" y="103246"/>
                  <a:pt x="171840" y="92134"/>
                </a:cubicBezTo>
                <a:cubicBezTo>
                  <a:pt x="172369" y="81022"/>
                  <a:pt x="163903" y="173626"/>
                  <a:pt x="149615" y="203259"/>
                </a:cubicBezTo>
                <a:cubicBezTo>
                  <a:pt x="135327" y="232892"/>
                  <a:pt x="101990" y="279459"/>
                  <a:pt x="86115" y="269934"/>
                </a:cubicBezTo>
                <a:cubicBezTo>
                  <a:pt x="70240" y="260409"/>
                  <a:pt x="66536" y="161984"/>
                  <a:pt x="54365" y="146109"/>
                </a:cubicBezTo>
                <a:cubicBezTo>
                  <a:pt x="42194" y="130234"/>
                  <a:pt x="6740" y="190030"/>
                  <a:pt x="13090" y="174684"/>
                </a:cubicBezTo>
                <a:cubicBezTo>
                  <a:pt x="19440" y="159338"/>
                  <a:pt x="91407" y="18580"/>
                  <a:pt x="95640" y="15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419B60A-0FD8-1D1E-104B-8AE3EBABAA0E}"/>
              </a:ext>
            </a:extLst>
          </p:cNvPr>
          <p:cNvSpPr/>
          <p:nvPr/>
        </p:nvSpPr>
        <p:spPr>
          <a:xfrm>
            <a:off x="4714039" y="6442073"/>
            <a:ext cx="222833" cy="296422"/>
          </a:xfrm>
          <a:custGeom>
            <a:avLst/>
            <a:gdLst>
              <a:gd name="connsiteX0" fmla="*/ 70686 w 222833"/>
              <a:gd name="connsiteY0" fmla="*/ 2 h 296422"/>
              <a:gd name="connsiteX1" fmla="*/ 111961 w 222833"/>
              <a:gd name="connsiteY1" fmla="*/ 111127 h 296422"/>
              <a:gd name="connsiteX2" fmla="*/ 99261 w 222833"/>
              <a:gd name="connsiteY2" fmla="*/ 196852 h 296422"/>
              <a:gd name="connsiteX3" fmla="*/ 836 w 222833"/>
              <a:gd name="connsiteY3" fmla="*/ 295277 h 296422"/>
              <a:gd name="connsiteX4" fmla="*/ 57986 w 222833"/>
              <a:gd name="connsiteY4" fmla="*/ 247652 h 296422"/>
              <a:gd name="connsiteX5" fmla="*/ 162761 w 222833"/>
              <a:gd name="connsiteY5" fmla="*/ 203202 h 296422"/>
              <a:gd name="connsiteX6" fmla="*/ 219911 w 222833"/>
              <a:gd name="connsiteY6" fmla="*/ 57152 h 296422"/>
              <a:gd name="connsiteX7" fmla="*/ 73861 w 222833"/>
              <a:gd name="connsiteY7" fmla="*/ 228602 h 296422"/>
              <a:gd name="connsiteX8" fmla="*/ 83386 w 222833"/>
              <a:gd name="connsiteY8" fmla="*/ 107952 h 296422"/>
              <a:gd name="connsiteX9" fmla="*/ 70686 w 222833"/>
              <a:gd name="connsiteY9" fmla="*/ 2 h 29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833" h="296422">
                <a:moveTo>
                  <a:pt x="70686" y="2"/>
                </a:moveTo>
                <a:cubicBezTo>
                  <a:pt x="75449" y="531"/>
                  <a:pt x="107198" y="78319"/>
                  <a:pt x="111961" y="111127"/>
                </a:cubicBezTo>
                <a:cubicBezTo>
                  <a:pt x="116724" y="143935"/>
                  <a:pt x="117782" y="166161"/>
                  <a:pt x="99261" y="196852"/>
                </a:cubicBezTo>
                <a:cubicBezTo>
                  <a:pt x="80740" y="227543"/>
                  <a:pt x="7715" y="286810"/>
                  <a:pt x="836" y="295277"/>
                </a:cubicBezTo>
                <a:cubicBezTo>
                  <a:pt x="-6043" y="303744"/>
                  <a:pt x="30999" y="262998"/>
                  <a:pt x="57986" y="247652"/>
                </a:cubicBezTo>
                <a:cubicBezTo>
                  <a:pt x="84973" y="232306"/>
                  <a:pt x="135774" y="234952"/>
                  <a:pt x="162761" y="203202"/>
                </a:cubicBezTo>
                <a:cubicBezTo>
                  <a:pt x="189748" y="171452"/>
                  <a:pt x="234728" y="52919"/>
                  <a:pt x="219911" y="57152"/>
                </a:cubicBezTo>
                <a:cubicBezTo>
                  <a:pt x="205094" y="61385"/>
                  <a:pt x="96615" y="220135"/>
                  <a:pt x="73861" y="228602"/>
                </a:cubicBezTo>
                <a:cubicBezTo>
                  <a:pt x="51107" y="237069"/>
                  <a:pt x="82857" y="142877"/>
                  <a:pt x="83386" y="107952"/>
                </a:cubicBezTo>
                <a:cubicBezTo>
                  <a:pt x="83915" y="73027"/>
                  <a:pt x="65923" y="-527"/>
                  <a:pt x="7068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1B61A4A-5F47-6915-AB82-CF91727A4F79}"/>
              </a:ext>
            </a:extLst>
          </p:cNvPr>
          <p:cNvSpPr/>
          <p:nvPr/>
        </p:nvSpPr>
        <p:spPr>
          <a:xfrm>
            <a:off x="4442031" y="6381750"/>
            <a:ext cx="244929" cy="336803"/>
          </a:xfrm>
          <a:custGeom>
            <a:avLst/>
            <a:gdLst>
              <a:gd name="connsiteX0" fmla="*/ 95044 w 244929"/>
              <a:gd name="connsiteY0" fmla="*/ 0 h 336803"/>
              <a:gd name="connsiteX1" fmla="*/ 25194 w 244929"/>
              <a:gd name="connsiteY1" fmla="*/ 228600 h 336803"/>
              <a:gd name="connsiteX2" fmla="*/ 104569 w 244929"/>
              <a:gd name="connsiteY2" fmla="*/ 276225 h 336803"/>
              <a:gd name="connsiteX3" fmla="*/ 2969 w 244929"/>
              <a:gd name="connsiteY3" fmla="*/ 282575 h 336803"/>
              <a:gd name="connsiteX4" fmla="*/ 244269 w 244929"/>
              <a:gd name="connsiteY4" fmla="*/ 336550 h 336803"/>
              <a:gd name="connsiteX5" fmla="*/ 72819 w 244929"/>
              <a:gd name="connsiteY5" fmla="*/ 301625 h 336803"/>
              <a:gd name="connsiteX6" fmla="*/ 18844 w 244929"/>
              <a:gd name="connsiteY6" fmla="*/ 273050 h 336803"/>
              <a:gd name="connsiteX7" fmla="*/ 12494 w 244929"/>
              <a:gd name="connsiteY7" fmla="*/ 209550 h 336803"/>
              <a:gd name="connsiteX8" fmla="*/ 9319 w 244929"/>
              <a:gd name="connsiteY8" fmla="*/ 219075 h 336803"/>
              <a:gd name="connsiteX9" fmla="*/ 95044 w 244929"/>
              <a:gd name="connsiteY9" fmla="*/ 0 h 33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929" h="336803">
                <a:moveTo>
                  <a:pt x="95044" y="0"/>
                </a:moveTo>
                <a:cubicBezTo>
                  <a:pt x="59325" y="91281"/>
                  <a:pt x="23607" y="182563"/>
                  <a:pt x="25194" y="228600"/>
                </a:cubicBezTo>
                <a:cubicBezTo>
                  <a:pt x="26781" y="274637"/>
                  <a:pt x="108273" y="267229"/>
                  <a:pt x="104569" y="276225"/>
                </a:cubicBezTo>
                <a:cubicBezTo>
                  <a:pt x="100865" y="285221"/>
                  <a:pt x="-20314" y="272521"/>
                  <a:pt x="2969" y="282575"/>
                </a:cubicBezTo>
                <a:cubicBezTo>
                  <a:pt x="26252" y="292629"/>
                  <a:pt x="232627" y="333375"/>
                  <a:pt x="244269" y="336550"/>
                </a:cubicBezTo>
                <a:cubicBezTo>
                  <a:pt x="255911" y="339725"/>
                  <a:pt x="110390" y="312208"/>
                  <a:pt x="72819" y="301625"/>
                </a:cubicBezTo>
                <a:cubicBezTo>
                  <a:pt x="35248" y="291042"/>
                  <a:pt x="28898" y="288396"/>
                  <a:pt x="18844" y="273050"/>
                </a:cubicBezTo>
                <a:cubicBezTo>
                  <a:pt x="8790" y="257704"/>
                  <a:pt x="14081" y="218546"/>
                  <a:pt x="12494" y="209550"/>
                </a:cubicBezTo>
                <a:cubicBezTo>
                  <a:pt x="10907" y="200554"/>
                  <a:pt x="9319" y="219075"/>
                  <a:pt x="9319" y="219075"/>
                </a:cubicBezTo>
                <a:lnTo>
                  <a:pt x="950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5DC8D41-912A-5B2C-EE46-4E3FAE830669}"/>
              </a:ext>
            </a:extLst>
          </p:cNvPr>
          <p:cNvSpPr/>
          <p:nvPr/>
        </p:nvSpPr>
        <p:spPr>
          <a:xfrm>
            <a:off x="3546475" y="6724200"/>
            <a:ext cx="1142936" cy="206825"/>
          </a:xfrm>
          <a:custGeom>
            <a:avLst/>
            <a:gdLst>
              <a:gd name="connsiteX0" fmla="*/ 0 w 1142936"/>
              <a:gd name="connsiteY0" fmla="*/ 206825 h 206825"/>
              <a:gd name="connsiteX1" fmla="*/ 527050 w 1142936"/>
              <a:gd name="connsiteY1" fmla="*/ 44900 h 206825"/>
              <a:gd name="connsiteX2" fmla="*/ 635000 w 1142936"/>
              <a:gd name="connsiteY2" fmla="*/ 63950 h 206825"/>
              <a:gd name="connsiteX3" fmla="*/ 946150 w 1142936"/>
              <a:gd name="connsiteY3" fmla="*/ 60775 h 206825"/>
              <a:gd name="connsiteX4" fmla="*/ 879475 w 1142936"/>
              <a:gd name="connsiteY4" fmla="*/ 67125 h 206825"/>
              <a:gd name="connsiteX5" fmla="*/ 1054100 w 1142936"/>
              <a:gd name="connsiteY5" fmla="*/ 70300 h 206825"/>
              <a:gd name="connsiteX6" fmla="*/ 1139825 w 1142936"/>
              <a:gd name="connsiteY6" fmla="*/ 171900 h 206825"/>
              <a:gd name="connsiteX7" fmla="*/ 949325 w 1142936"/>
              <a:gd name="connsiteY7" fmla="*/ 79825 h 206825"/>
              <a:gd name="connsiteX8" fmla="*/ 723900 w 1142936"/>
              <a:gd name="connsiteY8" fmla="*/ 450 h 206825"/>
              <a:gd name="connsiteX9" fmla="*/ 768350 w 1142936"/>
              <a:gd name="connsiteY9" fmla="*/ 48075 h 206825"/>
              <a:gd name="connsiteX10" fmla="*/ 584200 w 1142936"/>
              <a:gd name="connsiteY10" fmla="*/ 60775 h 206825"/>
              <a:gd name="connsiteX11" fmla="*/ 425450 w 1142936"/>
              <a:gd name="connsiteY11" fmla="*/ 95700 h 206825"/>
              <a:gd name="connsiteX12" fmla="*/ 0 w 1142936"/>
              <a:gd name="connsiteY12" fmla="*/ 206825 h 2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936" h="206825">
                <a:moveTo>
                  <a:pt x="0" y="206825"/>
                </a:moveTo>
                <a:cubicBezTo>
                  <a:pt x="16933" y="198358"/>
                  <a:pt x="421217" y="68712"/>
                  <a:pt x="527050" y="44900"/>
                </a:cubicBezTo>
                <a:cubicBezTo>
                  <a:pt x="632883" y="21088"/>
                  <a:pt x="565150" y="61304"/>
                  <a:pt x="635000" y="63950"/>
                </a:cubicBezTo>
                <a:cubicBezTo>
                  <a:pt x="704850" y="66596"/>
                  <a:pt x="905404" y="60246"/>
                  <a:pt x="946150" y="60775"/>
                </a:cubicBezTo>
                <a:cubicBezTo>
                  <a:pt x="986896" y="61304"/>
                  <a:pt x="861483" y="65537"/>
                  <a:pt x="879475" y="67125"/>
                </a:cubicBezTo>
                <a:cubicBezTo>
                  <a:pt x="897467" y="68712"/>
                  <a:pt x="1010708" y="52838"/>
                  <a:pt x="1054100" y="70300"/>
                </a:cubicBezTo>
                <a:cubicBezTo>
                  <a:pt x="1097492" y="87762"/>
                  <a:pt x="1157287" y="170313"/>
                  <a:pt x="1139825" y="171900"/>
                </a:cubicBezTo>
                <a:cubicBezTo>
                  <a:pt x="1122363" y="173487"/>
                  <a:pt x="1018646" y="108400"/>
                  <a:pt x="949325" y="79825"/>
                </a:cubicBezTo>
                <a:cubicBezTo>
                  <a:pt x="880004" y="51250"/>
                  <a:pt x="754062" y="5742"/>
                  <a:pt x="723900" y="450"/>
                </a:cubicBezTo>
                <a:cubicBezTo>
                  <a:pt x="693738" y="-4842"/>
                  <a:pt x="791633" y="38021"/>
                  <a:pt x="768350" y="48075"/>
                </a:cubicBezTo>
                <a:cubicBezTo>
                  <a:pt x="745067" y="58129"/>
                  <a:pt x="641350" y="52838"/>
                  <a:pt x="584200" y="60775"/>
                </a:cubicBezTo>
                <a:cubicBezTo>
                  <a:pt x="527050" y="68712"/>
                  <a:pt x="522817" y="70829"/>
                  <a:pt x="425450" y="95700"/>
                </a:cubicBezTo>
                <a:lnTo>
                  <a:pt x="0" y="206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E4A6A95-3E23-EE20-E966-E7362F55D018}"/>
              </a:ext>
            </a:extLst>
          </p:cNvPr>
          <p:cNvSpPr/>
          <p:nvPr/>
        </p:nvSpPr>
        <p:spPr>
          <a:xfrm>
            <a:off x="4577239" y="6778621"/>
            <a:ext cx="1299818" cy="330532"/>
          </a:xfrm>
          <a:custGeom>
            <a:avLst/>
            <a:gdLst>
              <a:gd name="connsiteX0" fmla="*/ 1111 w 1299818"/>
              <a:gd name="connsiteY0" fmla="*/ 120654 h 330532"/>
              <a:gd name="connsiteX1" fmla="*/ 299561 w 1299818"/>
              <a:gd name="connsiteY1" fmla="*/ 15879 h 330532"/>
              <a:gd name="connsiteX2" fmla="*/ 598011 w 1299818"/>
              <a:gd name="connsiteY2" fmla="*/ 25404 h 330532"/>
              <a:gd name="connsiteX3" fmla="*/ 566261 w 1299818"/>
              <a:gd name="connsiteY3" fmla="*/ 50804 h 330532"/>
              <a:gd name="connsiteX4" fmla="*/ 820261 w 1299818"/>
              <a:gd name="connsiteY4" fmla="*/ 120654 h 330532"/>
              <a:gd name="connsiteX5" fmla="*/ 759936 w 1299818"/>
              <a:gd name="connsiteY5" fmla="*/ 95254 h 330532"/>
              <a:gd name="connsiteX6" fmla="*/ 1074261 w 1299818"/>
              <a:gd name="connsiteY6" fmla="*/ 152404 h 330532"/>
              <a:gd name="connsiteX7" fmla="*/ 1210786 w 1299818"/>
              <a:gd name="connsiteY7" fmla="*/ 174629 h 330532"/>
              <a:gd name="connsiteX8" fmla="*/ 1299686 w 1299818"/>
              <a:gd name="connsiteY8" fmla="*/ 330204 h 330532"/>
              <a:gd name="connsiteX9" fmla="*/ 1191736 w 1299818"/>
              <a:gd name="connsiteY9" fmla="*/ 212729 h 330532"/>
              <a:gd name="connsiteX10" fmla="*/ 864711 w 1299818"/>
              <a:gd name="connsiteY10" fmla="*/ 111129 h 330532"/>
              <a:gd name="connsiteX11" fmla="*/ 610711 w 1299818"/>
              <a:gd name="connsiteY11" fmla="*/ 53979 h 330532"/>
              <a:gd name="connsiteX12" fmla="*/ 363061 w 1299818"/>
              <a:gd name="connsiteY12" fmla="*/ 4 h 330532"/>
              <a:gd name="connsiteX13" fmla="*/ 324961 w 1299818"/>
              <a:gd name="connsiteY13" fmla="*/ 50804 h 330532"/>
              <a:gd name="connsiteX14" fmla="*/ 201136 w 1299818"/>
              <a:gd name="connsiteY14" fmla="*/ 19054 h 330532"/>
              <a:gd name="connsiteX15" fmla="*/ 1111 w 1299818"/>
              <a:gd name="connsiteY15" fmla="*/ 120654 h 33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9818" h="330532">
                <a:moveTo>
                  <a:pt x="1111" y="120654"/>
                </a:moveTo>
                <a:cubicBezTo>
                  <a:pt x="17515" y="120125"/>
                  <a:pt x="200078" y="31754"/>
                  <a:pt x="299561" y="15879"/>
                </a:cubicBezTo>
                <a:cubicBezTo>
                  <a:pt x="399044" y="4"/>
                  <a:pt x="553561" y="19583"/>
                  <a:pt x="598011" y="25404"/>
                </a:cubicBezTo>
                <a:cubicBezTo>
                  <a:pt x="642461" y="31225"/>
                  <a:pt x="529219" y="34929"/>
                  <a:pt x="566261" y="50804"/>
                </a:cubicBezTo>
                <a:cubicBezTo>
                  <a:pt x="603303" y="66679"/>
                  <a:pt x="787982" y="113246"/>
                  <a:pt x="820261" y="120654"/>
                </a:cubicBezTo>
                <a:cubicBezTo>
                  <a:pt x="852540" y="128062"/>
                  <a:pt x="717603" y="89962"/>
                  <a:pt x="759936" y="95254"/>
                </a:cubicBezTo>
                <a:cubicBezTo>
                  <a:pt x="802269" y="100546"/>
                  <a:pt x="999119" y="139175"/>
                  <a:pt x="1074261" y="152404"/>
                </a:cubicBezTo>
                <a:cubicBezTo>
                  <a:pt x="1149403" y="165633"/>
                  <a:pt x="1173215" y="144996"/>
                  <a:pt x="1210786" y="174629"/>
                </a:cubicBezTo>
                <a:cubicBezTo>
                  <a:pt x="1248357" y="204262"/>
                  <a:pt x="1302861" y="323854"/>
                  <a:pt x="1299686" y="330204"/>
                </a:cubicBezTo>
                <a:cubicBezTo>
                  <a:pt x="1296511" y="336554"/>
                  <a:pt x="1264232" y="249241"/>
                  <a:pt x="1191736" y="212729"/>
                </a:cubicBezTo>
                <a:cubicBezTo>
                  <a:pt x="1119240" y="176217"/>
                  <a:pt x="961548" y="137587"/>
                  <a:pt x="864711" y="111129"/>
                </a:cubicBezTo>
                <a:cubicBezTo>
                  <a:pt x="767874" y="84671"/>
                  <a:pt x="610711" y="53979"/>
                  <a:pt x="610711" y="53979"/>
                </a:cubicBezTo>
                <a:cubicBezTo>
                  <a:pt x="527103" y="35458"/>
                  <a:pt x="410686" y="533"/>
                  <a:pt x="363061" y="4"/>
                </a:cubicBezTo>
                <a:cubicBezTo>
                  <a:pt x="315436" y="-525"/>
                  <a:pt x="351949" y="47629"/>
                  <a:pt x="324961" y="50804"/>
                </a:cubicBezTo>
                <a:cubicBezTo>
                  <a:pt x="297973" y="53979"/>
                  <a:pt x="247703" y="8471"/>
                  <a:pt x="201136" y="19054"/>
                </a:cubicBezTo>
                <a:cubicBezTo>
                  <a:pt x="154569" y="29637"/>
                  <a:pt x="-15293" y="121183"/>
                  <a:pt x="1111" y="12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BC477D5-F1D3-97E6-264D-04B8A2A81E6B}"/>
              </a:ext>
            </a:extLst>
          </p:cNvPr>
          <p:cNvSpPr/>
          <p:nvPr/>
        </p:nvSpPr>
        <p:spPr>
          <a:xfrm>
            <a:off x="3739203" y="6937668"/>
            <a:ext cx="1358705" cy="322999"/>
          </a:xfrm>
          <a:custGeom>
            <a:avLst/>
            <a:gdLst>
              <a:gd name="connsiteX0" fmla="*/ 4122 w 1358705"/>
              <a:gd name="connsiteY0" fmla="*/ 2882 h 322999"/>
              <a:gd name="connsiteX1" fmla="*/ 635947 w 1358705"/>
              <a:gd name="connsiteY1" fmla="*/ 288632 h 322999"/>
              <a:gd name="connsiteX2" fmla="*/ 540697 w 1358705"/>
              <a:gd name="connsiteY2" fmla="*/ 314032 h 322999"/>
              <a:gd name="connsiteX3" fmla="*/ 950272 w 1358705"/>
              <a:gd name="connsiteY3" fmla="*/ 253707 h 322999"/>
              <a:gd name="connsiteX4" fmla="*/ 934397 w 1358705"/>
              <a:gd name="connsiteY4" fmla="*/ 275932 h 322999"/>
              <a:gd name="connsiteX5" fmla="*/ 1089972 w 1358705"/>
              <a:gd name="connsiteY5" fmla="*/ 275932 h 322999"/>
              <a:gd name="connsiteX6" fmla="*/ 1248722 w 1358705"/>
              <a:gd name="connsiteY6" fmla="*/ 310857 h 322999"/>
              <a:gd name="connsiteX7" fmla="*/ 1353497 w 1358705"/>
              <a:gd name="connsiteY7" fmla="*/ 263232 h 322999"/>
              <a:gd name="connsiteX8" fmla="*/ 1083622 w 1358705"/>
              <a:gd name="connsiteY8" fmla="*/ 282282 h 322999"/>
              <a:gd name="connsiteX9" fmla="*/ 747072 w 1358705"/>
              <a:gd name="connsiteY9" fmla="*/ 282282 h 322999"/>
              <a:gd name="connsiteX10" fmla="*/ 512122 w 1358705"/>
              <a:gd name="connsiteY10" fmla="*/ 199732 h 322999"/>
              <a:gd name="connsiteX11" fmla="*/ 388297 w 1358705"/>
              <a:gd name="connsiteY11" fmla="*/ 196557 h 322999"/>
              <a:gd name="connsiteX12" fmla="*/ 143822 w 1358705"/>
              <a:gd name="connsiteY12" fmla="*/ 129882 h 322999"/>
              <a:gd name="connsiteX13" fmla="*/ 353372 w 1358705"/>
              <a:gd name="connsiteY13" fmla="*/ 142582 h 322999"/>
              <a:gd name="connsiteX14" fmla="*/ 4122 w 1358705"/>
              <a:gd name="connsiteY14" fmla="*/ 2882 h 3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8705" h="322999">
                <a:moveTo>
                  <a:pt x="4122" y="2882"/>
                </a:moveTo>
                <a:cubicBezTo>
                  <a:pt x="51218" y="27224"/>
                  <a:pt x="546518" y="236774"/>
                  <a:pt x="635947" y="288632"/>
                </a:cubicBezTo>
                <a:cubicBezTo>
                  <a:pt x="725376" y="340490"/>
                  <a:pt x="488310" y="319853"/>
                  <a:pt x="540697" y="314032"/>
                </a:cubicBezTo>
                <a:cubicBezTo>
                  <a:pt x="593084" y="308211"/>
                  <a:pt x="884655" y="260057"/>
                  <a:pt x="950272" y="253707"/>
                </a:cubicBezTo>
                <a:cubicBezTo>
                  <a:pt x="1015889" y="247357"/>
                  <a:pt x="911114" y="272228"/>
                  <a:pt x="934397" y="275932"/>
                </a:cubicBezTo>
                <a:cubicBezTo>
                  <a:pt x="957680" y="279636"/>
                  <a:pt x="1037585" y="270111"/>
                  <a:pt x="1089972" y="275932"/>
                </a:cubicBezTo>
                <a:cubicBezTo>
                  <a:pt x="1142359" y="281753"/>
                  <a:pt x="1204801" y="312974"/>
                  <a:pt x="1248722" y="310857"/>
                </a:cubicBezTo>
                <a:cubicBezTo>
                  <a:pt x="1292643" y="308740"/>
                  <a:pt x="1381014" y="267994"/>
                  <a:pt x="1353497" y="263232"/>
                </a:cubicBezTo>
                <a:cubicBezTo>
                  <a:pt x="1325980" y="258470"/>
                  <a:pt x="1184693" y="279107"/>
                  <a:pt x="1083622" y="282282"/>
                </a:cubicBezTo>
                <a:cubicBezTo>
                  <a:pt x="982551" y="285457"/>
                  <a:pt x="842322" y="296040"/>
                  <a:pt x="747072" y="282282"/>
                </a:cubicBezTo>
                <a:cubicBezTo>
                  <a:pt x="651822" y="268524"/>
                  <a:pt x="571918" y="214019"/>
                  <a:pt x="512122" y="199732"/>
                </a:cubicBezTo>
                <a:cubicBezTo>
                  <a:pt x="452326" y="185445"/>
                  <a:pt x="449680" y="208199"/>
                  <a:pt x="388297" y="196557"/>
                </a:cubicBezTo>
                <a:cubicBezTo>
                  <a:pt x="326914" y="184915"/>
                  <a:pt x="149643" y="138878"/>
                  <a:pt x="143822" y="129882"/>
                </a:cubicBezTo>
                <a:cubicBezTo>
                  <a:pt x="138001" y="120886"/>
                  <a:pt x="378243" y="169569"/>
                  <a:pt x="353372" y="142582"/>
                </a:cubicBezTo>
                <a:cubicBezTo>
                  <a:pt x="328501" y="115595"/>
                  <a:pt x="-42974" y="-21460"/>
                  <a:pt x="4122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907ED03-29B8-9012-1464-CDE68EB36DAB}"/>
              </a:ext>
            </a:extLst>
          </p:cNvPr>
          <p:cNvSpPr/>
          <p:nvPr/>
        </p:nvSpPr>
        <p:spPr>
          <a:xfrm>
            <a:off x="4673589" y="6990419"/>
            <a:ext cx="1059693" cy="439368"/>
          </a:xfrm>
          <a:custGeom>
            <a:avLst/>
            <a:gdLst>
              <a:gd name="connsiteX0" fmla="*/ 1054111 w 1059693"/>
              <a:gd name="connsiteY0" fmla="*/ 931 h 439368"/>
              <a:gd name="connsiteX1" fmla="*/ 847736 w 1059693"/>
              <a:gd name="connsiteY1" fmla="*/ 86656 h 439368"/>
              <a:gd name="connsiteX2" fmla="*/ 476261 w 1059693"/>
              <a:gd name="connsiteY2" fmla="*/ 220006 h 439368"/>
              <a:gd name="connsiteX3" fmla="*/ 288936 w 1059693"/>
              <a:gd name="connsiteY3" fmla="*/ 347006 h 439368"/>
              <a:gd name="connsiteX4" fmla="*/ 336561 w 1059693"/>
              <a:gd name="connsiteY4" fmla="*/ 312081 h 439368"/>
              <a:gd name="connsiteX5" fmla="*/ 11 w 1059693"/>
              <a:gd name="connsiteY5" fmla="*/ 439081 h 439368"/>
              <a:gd name="connsiteX6" fmla="*/ 349261 w 1059693"/>
              <a:gd name="connsiteY6" fmla="*/ 270806 h 439368"/>
              <a:gd name="connsiteX7" fmla="*/ 793761 w 1059693"/>
              <a:gd name="connsiteY7" fmla="*/ 99356 h 439368"/>
              <a:gd name="connsiteX8" fmla="*/ 631836 w 1059693"/>
              <a:gd name="connsiteY8" fmla="*/ 140631 h 439368"/>
              <a:gd name="connsiteX9" fmla="*/ 1054111 w 1059693"/>
              <a:gd name="connsiteY9" fmla="*/ 931 h 4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693" h="439368">
                <a:moveTo>
                  <a:pt x="1054111" y="931"/>
                </a:moveTo>
                <a:cubicBezTo>
                  <a:pt x="1090094" y="-8065"/>
                  <a:pt x="944044" y="50144"/>
                  <a:pt x="847736" y="86656"/>
                </a:cubicBezTo>
                <a:cubicBezTo>
                  <a:pt x="751428" y="123168"/>
                  <a:pt x="569394" y="176614"/>
                  <a:pt x="476261" y="220006"/>
                </a:cubicBezTo>
                <a:cubicBezTo>
                  <a:pt x="383128" y="263398"/>
                  <a:pt x="312219" y="331660"/>
                  <a:pt x="288936" y="347006"/>
                </a:cubicBezTo>
                <a:cubicBezTo>
                  <a:pt x="265653" y="362352"/>
                  <a:pt x="384715" y="296735"/>
                  <a:pt x="336561" y="312081"/>
                </a:cubicBezTo>
                <a:cubicBezTo>
                  <a:pt x="288407" y="327427"/>
                  <a:pt x="-2106" y="445960"/>
                  <a:pt x="11" y="439081"/>
                </a:cubicBezTo>
                <a:cubicBezTo>
                  <a:pt x="2128" y="432202"/>
                  <a:pt x="216969" y="327427"/>
                  <a:pt x="349261" y="270806"/>
                </a:cubicBezTo>
                <a:cubicBezTo>
                  <a:pt x="481553" y="214185"/>
                  <a:pt x="746665" y="121052"/>
                  <a:pt x="793761" y="99356"/>
                </a:cubicBezTo>
                <a:cubicBezTo>
                  <a:pt x="840857" y="77660"/>
                  <a:pt x="592678" y="156506"/>
                  <a:pt x="631836" y="140631"/>
                </a:cubicBezTo>
                <a:cubicBezTo>
                  <a:pt x="670994" y="124756"/>
                  <a:pt x="1018128" y="9927"/>
                  <a:pt x="105411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5681AFE-E667-BBE2-EBE5-4740DD555295}"/>
              </a:ext>
            </a:extLst>
          </p:cNvPr>
          <p:cNvSpPr/>
          <p:nvPr/>
        </p:nvSpPr>
        <p:spPr>
          <a:xfrm>
            <a:off x="3585542" y="6974589"/>
            <a:ext cx="1142290" cy="411627"/>
          </a:xfrm>
          <a:custGeom>
            <a:avLst/>
            <a:gdLst>
              <a:gd name="connsiteX0" fmla="*/ 59358 w 1142290"/>
              <a:gd name="connsiteY0" fmla="*/ 7236 h 411627"/>
              <a:gd name="connsiteX1" fmla="*/ 656258 w 1142290"/>
              <a:gd name="connsiteY1" fmla="*/ 308861 h 411627"/>
              <a:gd name="connsiteX2" fmla="*/ 513383 w 1142290"/>
              <a:gd name="connsiteY2" fmla="*/ 308861 h 411627"/>
              <a:gd name="connsiteX3" fmla="*/ 751508 w 1142290"/>
              <a:gd name="connsiteY3" fmla="*/ 410461 h 411627"/>
              <a:gd name="connsiteX4" fmla="*/ 672133 w 1142290"/>
              <a:gd name="connsiteY4" fmla="*/ 366011 h 411627"/>
              <a:gd name="connsiteX5" fmla="*/ 1142033 w 1142290"/>
              <a:gd name="connsiteY5" fmla="*/ 397761 h 411627"/>
              <a:gd name="connsiteX6" fmla="*/ 735633 w 1142290"/>
              <a:gd name="connsiteY6" fmla="*/ 321561 h 411627"/>
              <a:gd name="connsiteX7" fmla="*/ 551483 w 1142290"/>
              <a:gd name="connsiteY7" fmla="*/ 216786 h 411627"/>
              <a:gd name="connsiteX8" fmla="*/ 630858 w 1142290"/>
              <a:gd name="connsiteY8" fmla="*/ 318386 h 411627"/>
              <a:gd name="connsiteX9" fmla="*/ 300658 w 1142290"/>
              <a:gd name="connsiteY9" fmla="*/ 112011 h 411627"/>
              <a:gd name="connsiteX10" fmla="*/ 151433 w 1142290"/>
              <a:gd name="connsiteY10" fmla="*/ 67561 h 411627"/>
              <a:gd name="connsiteX11" fmla="*/ 30783 w 1142290"/>
              <a:gd name="connsiteY11" fmla="*/ 89786 h 411627"/>
              <a:gd name="connsiteX12" fmla="*/ 59358 w 1142290"/>
              <a:gd name="connsiteY12" fmla="*/ 7236 h 4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290" h="411627">
                <a:moveTo>
                  <a:pt x="59358" y="7236"/>
                </a:moveTo>
                <a:cubicBezTo>
                  <a:pt x="163604" y="43748"/>
                  <a:pt x="580587" y="258590"/>
                  <a:pt x="656258" y="308861"/>
                </a:cubicBezTo>
                <a:cubicBezTo>
                  <a:pt x="731929" y="359132"/>
                  <a:pt x="497508" y="291928"/>
                  <a:pt x="513383" y="308861"/>
                </a:cubicBezTo>
                <a:cubicBezTo>
                  <a:pt x="529258" y="325794"/>
                  <a:pt x="725050" y="400936"/>
                  <a:pt x="751508" y="410461"/>
                </a:cubicBezTo>
                <a:cubicBezTo>
                  <a:pt x="777966" y="419986"/>
                  <a:pt x="607046" y="368128"/>
                  <a:pt x="672133" y="366011"/>
                </a:cubicBezTo>
                <a:cubicBezTo>
                  <a:pt x="737220" y="363894"/>
                  <a:pt x="1131450" y="405169"/>
                  <a:pt x="1142033" y="397761"/>
                </a:cubicBezTo>
                <a:cubicBezTo>
                  <a:pt x="1152616" y="390353"/>
                  <a:pt x="834058" y="351724"/>
                  <a:pt x="735633" y="321561"/>
                </a:cubicBezTo>
                <a:cubicBezTo>
                  <a:pt x="637208" y="291398"/>
                  <a:pt x="568945" y="217315"/>
                  <a:pt x="551483" y="216786"/>
                </a:cubicBezTo>
                <a:cubicBezTo>
                  <a:pt x="534021" y="216257"/>
                  <a:pt x="672662" y="335848"/>
                  <a:pt x="630858" y="318386"/>
                </a:cubicBezTo>
                <a:cubicBezTo>
                  <a:pt x="589054" y="300924"/>
                  <a:pt x="380562" y="153815"/>
                  <a:pt x="300658" y="112011"/>
                </a:cubicBezTo>
                <a:cubicBezTo>
                  <a:pt x="220754" y="70207"/>
                  <a:pt x="196412" y="71265"/>
                  <a:pt x="151433" y="67561"/>
                </a:cubicBezTo>
                <a:cubicBezTo>
                  <a:pt x="106454" y="63857"/>
                  <a:pt x="44541" y="95607"/>
                  <a:pt x="30783" y="89786"/>
                </a:cubicBezTo>
                <a:cubicBezTo>
                  <a:pt x="17025" y="83965"/>
                  <a:pt x="-44888" y="-29276"/>
                  <a:pt x="59358" y="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4E8E3D85-A93B-E979-FF89-1AFAB06C4A01}"/>
              </a:ext>
            </a:extLst>
          </p:cNvPr>
          <p:cNvSpPr/>
          <p:nvPr/>
        </p:nvSpPr>
        <p:spPr>
          <a:xfrm>
            <a:off x="4550543" y="3341960"/>
            <a:ext cx="243776" cy="980497"/>
          </a:xfrm>
          <a:custGeom>
            <a:avLst/>
            <a:gdLst>
              <a:gd name="connsiteX0" fmla="*/ 81782 w 243776"/>
              <a:gd name="connsiteY0" fmla="*/ 1315 h 980497"/>
              <a:gd name="connsiteX1" fmla="*/ 37332 w 243776"/>
              <a:gd name="connsiteY1" fmla="*/ 379140 h 980497"/>
              <a:gd name="connsiteX2" fmla="*/ 94482 w 243776"/>
              <a:gd name="connsiteY2" fmla="*/ 575990 h 980497"/>
              <a:gd name="connsiteX3" fmla="*/ 129407 w 243776"/>
              <a:gd name="connsiteY3" fmla="*/ 556940 h 980497"/>
              <a:gd name="connsiteX4" fmla="*/ 221482 w 243776"/>
              <a:gd name="connsiteY4" fmla="*/ 979215 h 980497"/>
              <a:gd name="connsiteX5" fmla="*/ 215132 w 243776"/>
              <a:gd name="connsiteY5" fmla="*/ 671240 h 980497"/>
              <a:gd name="connsiteX6" fmla="*/ 218307 w 243776"/>
              <a:gd name="connsiteY6" fmla="*/ 201340 h 980497"/>
              <a:gd name="connsiteX7" fmla="*/ 240532 w 243776"/>
              <a:gd name="connsiteY7" fmla="*/ 128315 h 980497"/>
              <a:gd name="connsiteX8" fmla="*/ 138932 w 243776"/>
              <a:gd name="connsiteY8" fmla="*/ 617265 h 980497"/>
              <a:gd name="connsiteX9" fmla="*/ 65907 w 243776"/>
              <a:gd name="connsiteY9" fmla="*/ 458515 h 980497"/>
              <a:gd name="connsiteX10" fmla="*/ 15107 w 243776"/>
              <a:gd name="connsiteY10" fmla="*/ 201340 h 980497"/>
              <a:gd name="connsiteX11" fmla="*/ 2407 w 243776"/>
              <a:gd name="connsiteY11" fmla="*/ 252140 h 980497"/>
              <a:gd name="connsiteX12" fmla="*/ 81782 w 243776"/>
              <a:gd name="connsiteY12" fmla="*/ 1315 h 98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776" h="980497">
                <a:moveTo>
                  <a:pt x="81782" y="1315"/>
                </a:moveTo>
                <a:cubicBezTo>
                  <a:pt x="87603" y="22482"/>
                  <a:pt x="35215" y="283361"/>
                  <a:pt x="37332" y="379140"/>
                </a:cubicBezTo>
                <a:cubicBezTo>
                  <a:pt x="39449" y="474919"/>
                  <a:pt x="79136" y="546357"/>
                  <a:pt x="94482" y="575990"/>
                </a:cubicBezTo>
                <a:cubicBezTo>
                  <a:pt x="109828" y="605623"/>
                  <a:pt x="108240" y="489736"/>
                  <a:pt x="129407" y="556940"/>
                </a:cubicBezTo>
                <a:cubicBezTo>
                  <a:pt x="150574" y="624144"/>
                  <a:pt x="207195" y="960165"/>
                  <a:pt x="221482" y="979215"/>
                </a:cubicBezTo>
                <a:cubicBezTo>
                  <a:pt x="235770" y="998265"/>
                  <a:pt x="215661" y="800886"/>
                  <a:pt x="215132" y="671240"/>
                </a:cubicBezTo>
                <a:cubicBezTo>
                  <a:pt x="214603" y="541594"/>
                  <a:pt x="214074" y="291827"/>
                  <a:pt x="218307" y="201340"/>
                </a:cubicBezTo>
                <a:cubicBezTo>
                  <a:pt x="222540" y="110853"/>
                  <a:pt x="253761" y="58994"/>
                  <a:pt x="240532" y="128315"/>
                </a:cubicBezTo>
                <a:cubicBezTo>
                  <a:pt x="227303" y="197636"/>
                  <a:pt x="168036" y="562232"/>
                  <a:pt x="138932" y="617265"/>
                </a:cubicBezTo>
                <a:cubicBezTo>
                  <a:pt x="109828" y="672298"/>
                  <a:pt x="86545" y="527836"/>
                  <a:pt x="65907" y="458515"/>
                </a:cubicBezTo>
                <a:cubicBezTo>
                  <a:pt x="45269" y="389194"/>
                  <a:pt x="25690" y="235736"/>
                  <a:pt x="15107" y="201340"/>
                </a:cubicBezTo>
                <a:cubicBezTo>
                  <a:pt x="4524" y="166944"/>
                  <a:pt x="-4472" y="283361"/>
                  <a:pt x="2407" y="252140"/>
                </a:cubicBezTo>
                <a:cubicBezTo>
                  <a:pt x="9286" y="220919"/>
                  <a:pt x="75961" y="-19852"/>
                  <a:pt x="81782" y="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A972DB9-79EA-FF2D-5799-C2294A23EB41}"/>
              </a:ext>
            </a:extLst>
          </p:cNvPr>
          <p:cNvSpPr/>
          <p:nvPr/>
        </p:nvSpPr>
        <p:spPr>
          <a:xfrm>
            <a:off x="2890108" y="3501565"/>
            <a:ext cx="221476" cy="404060"/>
          </a:xfrm>
          <a:custGeom>
            <a:avLst/>
            <a:gdLst>
              <a:gd name="connsiteX0" fmla="*/ 221392 w 221476"/>
              <a:gd name="connsiteY0" fmla="*/ 460 h 404060"/>
              <a:gd name="connsiteX1" fmla="*/ 34067 w 221476"/>
              <a:gd name="connsiteY1" fmla="*/ 248110 h 404060"/>
              <a:gd name="connsiteX2" fmla="*/ 8667 w 221476"/>
              <a:gd name="connsiteY2" fmla="*/ 403685 h 404060"/>
              <a:gd name="connsiteX3" fmla="*/ 11842 w 221476"/>
              <a:gd name="connsiteY3" fmla="*/ 286210 h 404060"/>
              <a:gd name="connsiteX4" fmla="*/ 37242 w 221476"/>
              <a:gd name="connsiteY4" fmla="*/ 114760 h 404060"/>
              <a:gd name="connsiteX5" fmla="*/ 8667 w 221476"/>
              <a:gd name="connsiteY5" fmla="*/ 184610 h 404060"/>
              <a:gd name="connsiteX6" fmla="*/ 221392 w 221476"/>
              <a:gd name="connsiteY6" fmla="*/ 460 h 40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76" h="404060">
                <a:moveTo>
                  <a:pt x="221392" y="460"/>
                </a:moveTo>
                <a:cubicBezTo>
                  <a:pt x="225625" y="11043"/>
                  <a:pt x="69521" y="180906"/>
                  <a:pt x="34067" y="248110"/>
                </a:cubicBezTo>
                <a:cubicBezTo>
                  <a:pt x="-1387" y="315314"/>
                  <a:pt x="12371" y="397335"/>
                  <a:pt x="8667" y="403685"/>
                </a:cubicBezTo>
                <a:cubicBezTo>
                  <a:pt x="4963" y="410035"/>
                  <a:pt x="7080" y="334364"/>
                  <a:pt x="11842" y="286210"/>
                </a:cubicBezTo>
                <a:cubicBezTo>
                  <a:pt x="16604" y="238056"/>
                  <a:pt x="37771" y="131693"/>
                  <a:pt x="37242" y="114760"/>
                </a:cubicBezTo>
                <a:cubicBezTo>
                  <a:pt x="36713" y="97827"/>
                  <a:pt x="-21496" y="204189"/>
                  <a:pt x="8667" y="184610"/>
                </a:cubicBezTo>
                <a:cubicBezTo>
                  <a:pt x="38829" y="165031"/>
                  <a:pt x="217159" y="-10123"/>
                  <a:pt x="221392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43BC55-ED93-E98C-D383-E9201CC74F6E}"/>
              </a:ext>
            </a:extLst>
          </p:cNvPr>
          <p:cNvSpPr/>
          <p:nvPr/>
        </p:nvSpPr>
        <p:spPr>
          <a:xfrm>
            <a:off x="2510698" y="4692169"/>
            <a:ext cx="318704" cy="744525"/>
          </a:xfrm>
          <a:custGeom>
            <a:avLst/>
            <a:gdLst>
              <a:gd name="connsiteX0" fmla="*/ 146777 w 318704"/>
              <a:gd name="connsiteY0" fmla="*/ 481 h 744525"/>
              <a:gd name="connsiteX1" fmla="*/ 26127 w 318704"/>
              <a:gd name="connsiteY1" fmla="*/ 340206 h 744525"/>
              <a:gd name="connsiteX2" fmla="*/ 80102 w 318704"/>
              <a:gd name="connsiteY2" fmla="*/ 467206 h 744525"/>
              <a:gd name="connsiteX3" fmla="*/ 67402 w 318704"/>
              <a:gd name="connsiteY3" fmla="*/ 743431 h 744525"/>
              <a:gd name="connsiteX4" fmla="*/ 178527 w 318704"/>
              <a:gd name="connsiteY4" fmla="*/ 559281 h 744525"/>
              <a:gd name="connsiteX5" fmla="*/ 318227 w 318704"/>
              <a:gd name="connsiteY5" fmla="*/ 448156 h 744525"/>
              <a:gd name="connsiteX6" fmla="*/ 127727 w 318704"/>
              <a:gd name="connsiteY6" fmla="*/ 594206 h 744525"/>
              <a:gd name="connsiteX7" fmla="*/ 92802 w 318704"/>
              <a:gd name="connsiteY7" fmla="*/ 470381 h 744525"/>
              <a:gd name="connsiteX8" fmla="*/ 42002 w 318704"/>
              <a:gd name="connsiteY8" fmla="*/ 244956 h 744525"/>
              <a:gd name="connsiteX9" fmla="*/ 3902 w 318704"/>
              <a:gd name="connsiteY9" fmla="*/ 264006 h 744525"/>
              <a:gd name="connsiteX10" fmla="*/ 146777 w 318704"/>
              <a:gd name="connsiteY10" fmla="*/ 481 h 74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704" h="744525">
                <a:moveTo>
                  <a:pt x="146777" y="481"/>
                </a:moveTo>
                <a:cubicBezTo>
                  <a:pt x="150481" y="13181"/>
                  <a:pt x="37239" y="262419"/>
                  <a:pt x="26127" y="340206"/>
                </a:cubicBezTo>
                <a:cubicBezTo>
                  <a:pt x="15014" y="417994"/>
                  <a:pt x="73223" y="400002"/>
                  <a:pt x="80102" y="467206"/>
                </a:cubicBezTo>
                <a:cubicBezTo>
                  <a:pt x="86981" y="534410"/>
                  <a:pt x="50998" y="728085"/>
                  <a:pt x="67402" y="743431"/>
                </a:cubicBezTo>
                <a:cubicBezTo>
                  <a:pt x="83806" y="758777"/>
                  <a:pt x="136723" y="608494"/>
                  <a:pt x="178527" y="559281"/>
                </a:cubicBezTo>
                <a:cubicBezTo>
                  <a:pt x="220331" y="510069"/>
                  <a:pt x="326694" y="442335"/>
                  <a:pt x="318227" y="448156"/>
                </a:cubicBezTo>
                <a:cubicBezTo>
                  <a:pt x="309760" y="453977"/>
                  <a:pt x="165298" y="590502"/>
                  <a:pt x="127727" y="594206"/>
                </a:cubicBezTo>
                <a:cubicBezTo>
                  <a:pt x="90156" y="597910"/>
                  <a:pt x="107089" y="528589"/>
                  <a:pt x="92802" y="470381"/>
                </a:cubicBezTo>
                <a:cubicBezTo>
                  <a:pt x="78515" y="412173"/>
                  <a:pt x="56819" y="279352"/>
                  <a:pt x="42002" y="244956"/>
                </a:cubicBezTo>
                <a:cubicBezTo>
                  <a:pt x="27185" y="210560"/>
                  <a:pt x="-12502" y="297873"/>
                  <a:pt x="3902" y="264006"/>
                </a:cubicBezTo>
                <a:cubicBezTo>
                  <a:pt x="20306" y="230139"/>
                  <a:pt x="143073" y="-12219"/>
                  <a:pt x="146777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5AE9AB-7B79-D889-1E74-2C7AAB260806}"/>
              </a:ext>
            </a:extLst>
          </p:cNvPr>
          <p:cNvSpPr/>
          <p:nvPr/>
        </p:nvSpPr>
        <p:spPr>
          <a:xfrm>
            <a:off x="2690011" y="5482989"/>
            <a:ext cx="174238" cy="818791"/>
          </a:xfrm>
          <a:custGeom>
            <a:avLst/>
            <a:gdLst>
              <a:gd name="connsiteX0" fmla="*/ 142089 w 174238"/>
              <a:gd name="connsiteY0" fmla="*/ 236 h 818791"/>
              <a:gd name="connsiteX1" fmla="*/ 62714 w 174238"/>
              <a:gd name="connsiteY1" fmla="*/ 349486 h 818791"/>
              <a:gd name="connsiteX2" fmla="*/ 100814 w 174238"/>
              <a:gd name="connsiteY2" fmla="*/ 403461 h 818791"/>
              <a:gd name="connsiteX3" fmla="*/ 94464 w 174238"/>
              <a:gd name="connsiteY3" fmla="*/ 409811 h 818791"/>
              <a:gd name="connsiteX4" fmla="*/ 173839 w 174238"/>
              <a:gd name="connsiteY4" fmla="*/ 816211 h 818791"/>
              <a:gd name="connsiteX5" fmla="*/ 119864 w 174238"/>
              <a:gd name="connsiteY5" fmla="*/ 562211 h 818791"/>
              <a:gd name="connsiteX6" fmla="*/ 5564 w 174238"/>
              <a:gd name="connsiteY6" fmla="*/ 146286 h 818791"/>
              <a:gd name="connsiteX7" fmla="*/ 30964 w 174238"/>
              <a:gd name="connsiteY7" fmla="*/ 292336 h 818791"/>
              <a:gd name="connsiteX8" fmla="*/ 142089 w 174238"/>
              <a:gd name="connsiteY8" fmla="*/ 236 h 81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238" h="818791">
                <a:moveTo>
                  <a:pt x="142089" y="236"/>
                </a:moveTo>
                <a:cubicBezTo>
                  <a:pt x="147381" y="9761"/>
                  <a:pt x="69593" y="282282"/>
                  <a:pt x="62714" y="349486"/>
                </a:cubicBezTo>
                <a:cubicBezTo>
                  <a:pt x="55835" y="416690"/>
                  <a:pt x="95522" y="393407"/>
                  <a:pt x="100814" y="403461"/>
                </a:cubicBezTo>
                <a:cubicBezTo>
                  <a:pt x="106106" y="413515"/>
                  <a:pt x="82293" y="341019"/>
                  <a:pt x="94464" y="409811"/>
                </a:cubicBezTo>
                <a:cubicBezTo>
                  <a:pt x="106635" y="478603"/>
                  <a:pt x="169606" y="790811"/>
                  <a:pt x="173839" y="816211"/>
                </a:cubicBezTo>
                <a:cubicBezTo>
                  <a:pt x="178072" y="841611"/>
                  <a:pt x="147910" y="673865"/>
                  <a:pt x="119864" y="562211"/>
                </a:cubicBezTo>
                <a:cubicBezTo>
                  <a:pt x="91818" y="450557"/>
                  <a:pt x="20381" y="191265"/>
                  <a:pt x="5564" y="146286"/>
                </a:cubicBezTo>
                <a:cubicBezTo>
                  <a:pt x="-9253" y="101307"/>
                  <a:pt x="7681" y="312444"/>
                  <a:pt x="30964" y="292336"/>
                </a:cubicBezTo>
                <a:cubicBezTo>
                  <a:pt x="54247" y="272228"/>
                  <a:pt x="136797" y="-9289"/>
                  <a:pt x="142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8AAEB72F-3D10-1576-7722-8E8AFB488DD5}"/>
              </a:ext>
            </a:extLst>
          </p:cNvPr>
          <p:cNvSpPr/>
          <p:nvPr/>
        </p:nvSpPr>
        <p:spPr>
          <a:xfrm>
            <a:off x="3033528" y="6629041"/>
            <a:ext cx="476416" cy="999819"/>
          </a:xfrm>
          <a:custGeom>
            <a:avLst/>
            <a:gdLst>
              <a:gd name="connsiteX0" fmla="*/ 1772 w 476416"/>
              <a:gd name="connsiteY0" fmla="*/ 359 h 999819"/>
              <a:gd name="connsiteX1" fmla="*/ 150997 w 476416"/>
              <a:gd name="connsiteY1" fmla="*/ 387709 h 999819"/>
              <a:gd name="connsiteX2" fmla="*/ 297047 w 476416"/>
              <a:gd name="connsiteY2" fmla="*/ 578209 h 999819"/>
              <a:gd name="connsiteX3" fmla="*/ 233547 w 476416"/>
              <a:gd name="connsiteY3" fmla="*/ 562334 h 999819"/>
              <a:gd name="connsiteX4" fmla="*/ 474847 w 476416"/>
              <a:gd name="connsiteY4" fmla="*/ 997309 h 999819"/>
              <a:gd name="connsiteX5" fmla="*/ 322447 w 476416"/>
              <a:gd name="connsiteY5" fmla="*/ 714734 h 999819"/>
              <a:gd name="connsiteX6" fmla="*/ 30347 w 476416"/>
              <a:gd name="connsiteY6" fmla="*/ 184509 h 999819"/>
              <a:gd name="connsiteX7" fmla="*/ 65272 w 476416"/>
              <a:gd name="connsiteY7" fmla="*/ 314684 h 999819"/>
              <a:gd name="connsiteX8" fmla="*/ 1772 w 476416"/>
              <a:gd name="connsiteY8" fmla="*/ 359 h 99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16" h="999819">
                <a:moveTo>
                  <a:pt x="1772" y="359"/>
                </a:moveTo>
                <a:cubicBezTo>
                  <a:pt x="16059" y="12530"/>
                  <a:pt x="101785" y="291401"/>
                  <a:pt x="150997" y="387709"/>
                </a:cubicBezTo>
                <a:cubicBezTo>
                  <a:pt x="200209" y="484017"/>
                  <a:pt x="283289" y="549105"/>
                  <a:pt x="297047" y="578209"/>
                </a:cubicBezTo>
                <a:cubicBezTo>
                  <a:pt x="310805" y="607313"/>
                  <a:pt x="203914" y="492484"/>
                  <a:pt x="233547" y="562334"/>
                </a:cubicBezTo>
                <a:cubicBezTo>
                  <a:pt x="263180" y="632184"/>
                  <a:pt x="460030" y="971909"/>
                  <a:pt x="474847" y="997309"/>
                </a:cubicBezTo>
                <a:cubicBezTo>
                  <a:pt x="489664" y="1022709"/>
                  <a:pt x="396530" y="850201"/>
                  <a:pt x="322447" y="714734"/>
                </a:cubicBezTo>
                <a:cubicBezTo>
                  <a:pt x="248364" y="579267"/>
                  <a:pt x="73209" y="251184"/>
                  <a:pt x="30347" y="184509"/>
                </a:cubicBezTo>
                <a:cubicBezTo>
                  <a:pt x="-12515" y="117834"/>
                  <a:pt x="66330" y="340613"/>
                  <a:pt x="65272" y="314684"/>
                </a:cubicBezTo>
                <a:cubicBezTo>
                  <a:pt x="64214" y="288755"/>
                  <a:pt x="-12515" y="-11812"/>
                  <a:pt x="1772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698A9966-CF72-89FF-1D05-6297ABDA5F4B}"/>
              </a:ext>
            </a:extLst>
          </p:cNvPr>
          <p:cNvSpPr/>
          <p:nvPr/>
        </p:nvSpPr>
        <p:spPr>
          <a:xfrm>
            <a:off x="3715269" y="7876279"/>
            <a:ext cx="889508" cy="477146"/>
          </a:xfrm>
          <a:custGeom>
            <a:avLst/>
            <a:gdLst>
              <a:gd name="connsiteX0" fmla="*/ 5831 w 889508"/>
              <a:gd name="connsiteY0" fmla="*/ 4071 h 477146"/>
              <a:gd name="connsiteX1" fmla="*/ 62981 w 889508"/>
              <a:gd name="connsiteY1" fmla="*/ 38996 h 477146"/>
              <a:gd name="connsiteX2" fmla="*/ 539231 w 889508"/>
              <a:gd name="connsiteY2" fmla="*/ 305696 h 477146"/>
              <a:gd name="connsiteX3" fmla="*/ 450331 w 889508"/>
              <a:gd name="connsiteY3" fmla="*/ 289821 h 477146"/>
              <a:gd name="connsiteX4" fmla="*/ 888481 w 889508"/>
              <a:gd name="connsiteY4" fmla="*/ 477146 h 477146"/>
              <a:gd name="connsiteX5" fmla="*/ 561456 w 889508"/>
              <a:gd name="connsiteY5" fmla="*/ 289821 h 477146"/>
              <a:gd name="connsiteX6" fmla="*/ 234431 w 889508"/>
              <a:gd name="connsiteY6" fmla="*/ 153296 h 477146"/>
              <a:gd name="connsiteX7" fmla="*/ 5831 w 889508"/>
              <a:gd name="connsiteY7" fmla="*/ 4071 h 4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508" h="477146">
                <a:moveTo>
                  <a:pt x="5831" y="4071"/>
                </a:moveTo>
                <a:cubicBezTo>
                  <a:pt x="-22744" y="-14979"/>
                  <a:pt x="62981" y="38996"/>
                  <a:pt x="62981" y="38996"/>
                </a:cubicBezTo>
                <a:cubicBezTo>
                  <a:pt x="151881" y="89267"/>
                  <a:pt x="474673" y="263892"/>
                  <a:pt x="539231" y="305696"/>
                </a:cubicBezTo>
                <a:cubicBezTo>
                  <a:pt x="603789" y="347500"/>
                  <a:pt x="392123" y="261246"/>
                  <a:pt x="450331" y="289821"/>
                </a:cubicBezTo>
                <a:cubicBezTo>
                  <a:pt x="508539" y="318396"/>
                  <a:pt x="869960" y="477146"/>
                  <a:pt x="888481" y="477146"/>
                </a:cubicBezTo>
                <a:cubicBezTo>
                  <a:pt x="907002" y="477146"/>
                  <a:pt x="670464" y="343796"/>
                  <a:pt x="561456" y="289821"/>
                </a:cubicBezTo>
                <a:cubicBezTo>
                  <a:pt x="452448" y="235846"/>
                  <a:pt x="319098" y="200392"/>
                  <a:pt x="234431" y="153296"/>
                </a:cubicBezTo>
                <a:cubicBezTo>
                  <a:pt x="149764" y="106200"/>
                  <a:pt x="34406" y="23121"/>
                  <a:pt x="5831" y="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ED615813-76AA-9FEA-C39E-379E783287B4}"/>
              </a:ext>
            </a:extLst>
          </p:cNvPr>
          <p:cNvSpPr/>
          <p:nvPr/>
        </p:nvSpPr>
        <p:spPr>
          <a:xfrm>
            <a:off x="4352354" y="7461701"/>
            <a:ext cx="1552381" cy="761981"/>
          </a:xfrm>
          <a:custGeom>
            <a:avLst/>
            <a:gdLst>
              <a:gd name="connsiteX0" fmla="*/ 571 w 1552381"/>
              <a:gd name="connsiteY0" fmla="*/ 761549 h 761981"/>
              <a:gd name="connsiteX1" fmla="*/ 327596 w 1552381"/>
              <a:gd name="connsiteY1" fmla="*/ 659949 h 761981"/>
              <a:gd name="connsiteX2" fmla="*/ 225996 w 1552381"/>
              <a:gd name="connsiteY2" fmla="*/ 459924 h 761981"/>
              <a:gd name="connsiteX3" fmla="*/ 705421 w 1552381"/>
              <a:gd name="connsiteY3" fmla="*/ 599624 h 761981"/>
              <a:gd name="connsiteX4" fmla="*/ 838771 w 1552381"/>
              <a:gd name="connsiteY4" fmla="*/ 444049 h 761981"/>
              <a:gd name="connsiteX5" fmla="*/ 746696 w 1552381"/>
              <a:gd name="connsiteY5" fmla="*/ 605974 h 761981"/>
              <a:gd name="connsiteX6" fmla="*/ 1241996 w 1552381"/>
              <a:gd name="connsiteY6" fmla="*/ 278949 h 761981"/>
              <a:gd name="connsiteX7" fmla="*/ 1213421 w 1552381"/>
              <a:gd name="connsiteY7" fmla="*/ 450399 h 761981"/>
              <a:gd name="connsiteX8" fmla="*/ 1549971 w 1552381"/>
              <a:gd name="connsiteY8" fmla="*/ 2724 h 761981"/>
              <a:gd name="connsiteX9" fmla="*/ 1340421 w 1552381"/>
              <a:gd name="connsiteY9" fmla="*/ 272599 h 761981"/>
              <a:gd name="connsiteX10" fmla="*/ 899096 w 1552381"/>
              <a:gd name="connsiteY10" fmla="*/ 478974 h 761981"/>
              <a:gd name="connsiteX11" fmla="*/ 594296 w 1552381"/>
              <a:gd name="connsiteY11" fmla="*/ 590099 h 761981"/>
              <a:gd name="connsiteX12" fmla="*/ 184721 w 1552381"/>
              <a:gd name="connsiteY12" fmla="*/ 453574 h 761981"/>
              <a:gd name="connsiteX13" fmla="*/ 381571 w 1552381"/>
              <a:gd name="connsiteY13" fmla="*/ 561524 h 761981"/>
              <a:gd name="connsiteX14" fmla="*/ 251396 w 1552381"/>
              <a:gd name="connsiteY14" fmla="*/ 691699 h 761981"/>
              <a:gd name="connsiteX15" fmla="*/ 571 w 1552381"/>
              <a:gd name="connsiteY15" fmla="*/ 761549 h 76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2381" h="761981">
                <a:moveTo>
                  <a:pt x="571" y="761549"/>
                </a:moveTo>
                <a:cubicBezTo>
                  <a:pt x="13271" y="756257"/>
                  <a:pt x="290025" y="710220"/>
                  <a:pt x="327596" y="659949"/>
                </a:cubicBezTo>
                <a:cubicBezTo>
                  <a:pt x="365167" y="609678"/>
                  <a:pt x="163025" y="469978"/>
                  <a:pt x="225996" y="459924"/>
                </a:cubicBezTo>
                <a:cubicBezTo>
                  <a:pt x="288967" y="449870"/>
                  <a:pt x="603292" y="602270"/>
                  <a:pt x="705421" y="599624"/>
                </a:cubicBezTo>
                <a:cubicBezTo>
                  <a:pt x="807550" y="596978"/>
                  <a:pt x="831892" y="442991"/>
                  <a:pt x="838771" y="444049"/>
                </a:cubicBezTo>
                <a:cubicBezTo>
                  <a:pt x="845650" y="445107"/>
                  <a:pt x="679492" y="633491"/>
                  <a:pt x="746696" y="605974"/>
                </a:cubicBezTo>
                <a:cubicBezTo>
                  <a:pt x="813900" y="578457"/>
                  <a:pt x="1164209" y="304878"/>
                  <a:pt x="1241996" y="278949"/>
                </a:cubicBezTo>
                <a:cubicBezTo>
                  <a:pt x="1319783" y="253020"/>
                  <a:pt x="1162092" y="496436"/>
                  <a:pt x="1213421" y="450399"/>
                </a:cubicBezTo>
                <a:cubicBezTo>
                  <a:pt x="1264750" y="404361"/>
                  <a:pt x="1528804" y="32357"/>
                  <a:pt x="1549971" y="2724"/>
                </a:cubicBezTo>
                <a:cubicBezTo>
                  <a:pt x="1571138" y="-26909"/>
                  <a:pt x="1448900" y="193224"/>
                  <a:pt x="1340421" y="272599"/>
                </a:cubicBezTo>
                <a:cubicBezTo>
                  <a:pt x="1231942" y="351974"/>
                  <a:pt x="1023450" y="426057"/>
                  <a:pt x="899096" y="478974"/>
                </a:cubicBezTo>
                <a:cubicBezTo>
                  <a:pt x="774742" y="531891"/>
                  <a:pt x="713358" y="594332"/>
                  <a:pt x="594296" y="590099"/>
                </a:cubicBezTo>
                <a:cubicBezTo>
                  <a:pt x="475234" y="585866"/>
                  <a:pt x="220175" y="458336"/>
                  <a:pt x="184721" y="453574"/>
                </a:cubicBezTo>
                <a:cubicBezTo>
                  <a:pt x="149267" y="448812"/>
                  <a:pt x="370459" y="521836"/>
                  <a:pt x="381571" y="561524"/>
                </a:cubicBezTo>
                <a:cubicBezTo>
                  <a:pt x="392684" y="601211"/>
                  <a:pt x="312250" y="661007"/>
                  <a:pt x="251396" y="691699"/>
                </a:cubicBezTo>
                <a:cubicBezTo>
                  <a:pt x="190542" y="722391"/>
                  <a:pt x="-12129" y="766841"/>
                  <a:pt x="571" y="76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5F447F4D-051E-D8A9-C380-2CD7F4626F65}"/>
              </a:ext>
            </a:extLst>
          </p:cNvPr>
          <p:cNvSpPr/>
          <p:nvPr/>
        </p:nvSpPr>
        <p:spPr>
          <a:xfrm>
            <a:off x="5877230" y="6530875"/>
            <a:ext cx="455374" cy="948299"/>
          </a:xfrm>
          <a:custGeom>
            <a:avLst/>
            <a:gdLst>
              <a:gd name="connsiteX0" fmla="*/ 285445 w 455374"/>
              <a:gd name="connsiteY0" fmla="*/ 254100 h 948299"/>
              <a:gd name="connsiteX1" fmla="*/ 301320 w 455374"/>
              <a:gd name="connsiteY1" fmla="*/ 438250 h 948299"/>
              <a:gd name="connsiteX2" fmla="*/ 82245 w 455374"/>
              <a:gd name="connsiteY2" fmla="*/ 663675 h 948299"/>
              <a:gd name="connsiteX3" fmla="*/ 234645 w 455374"/>
              <a:gd name="connsiteY3" fmla="*/ 562075 h 948299"/>
              <a:gd name="connsiteX4" fmla="*/ 2870 w 455374"/>
              <a:gd name="connsiteY4" fmla="*/ 946250 h 948299"/>
              <a:gd name="connsiteX5" fmla="*/ 120345 w 455374"/>
              <a:gd name="connsiteY5" fmla="*/ 701775 h 948299"/>
              <a:gd name="connsiteX6" fmla="*/ 342595 w 455374"/>
              <a:gd name="connsiteY6" fmla="*/ 425550 h 948299"/>
              <a:gd name="connsiteX7" fmla="*/ 453720 w 455374"/>
              <a:gd name="connsiteY7" fmla="*/ 231875 h 948299"/>
              <a:gd name="connsiteX8" fmla="*/ 263220 w 455374"/>
              <a:gd name="connsiteY8" fmla="*/ 100 h 948299"/>
              <a:gd name="connsiteX9" fmla="*/ 418795 w 455374"/>
              <a:gd name="connsiteY9" fmla="*/ 260450 h 948299"/>
              <a:gd name="connsiteX10" fmla="*/ 285445 w 455374"/>
              <a:gd name="connsiteY10" fmla="*/ 254100 h 94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374" h="948299">
                <a:moveTo>
                  <a:pt x="285445" y="254100"/>
                </a:moveTo>
                <a:cubicBezTo>
                  <a:pt x="265866" y="283733"/>
                  <a:pt x="335187" y="369988"/>
                  <a:pt x="301320" y="438250"/>
                </a:cubicBezTo>
                <a:cubicBezTo>
                  <a:pt x="267453" y="506512"/>
                  <a:pt x="93357" y="643038"/>
                  <a:pt x="82245" y="663675"/>
                </a:cubicBezTo>
                <a:cubicBezTo>
                  <a:pt x="71133" y="684312"/>
                  <a:pt x="247874" y="514979"/>
                  <a:pt x="234645" y="562075"/>
                </a:cubicBezTo>
                <a:cubicBezTo>
                  <a:pt x="221416" y="609171"/>
                  <a:pt x="21920" y="922967"/>
                  <a:pt x="2870" y="946250"/>
                </a:cubicBezTo>
                <a:cubicBezTo>
                  <a:pt x="-16180" y="969533"/>
                  <a:pt x="63724" y="788558"/>
                  <a:pt x="120345" y="701775"/>
                </a:cubicBezTo>
                <a:cubicBezTo>
                  <a:pt x="176966" y="614992"/>
                  <a:pt x="287033" y="503867"/>
                  <a:pt x="342595" y="425550"/>
                </a:cubicBezTo>
                <a:cubicBezTo>
                  <a:pt x="398158" y="347233"/>
                  <a:pt x="466949" y="302783"/>
                  <a:pt x="453720" y="231875"/>
                </a:cubicBezTo>
                <a:cubicBezTo>
                  <a:pt x="440491" y="160967"/>
                  <a:pt x="269041" y="-4662"/>
                  <a:pt x="263220" y="100"/>
                </a:cubicBezTo>
                <a:cubicBezTo>
                  <a:pt x="257399" y="4862"/>
                  <a:pt x="409270" y="212825"/>
                  <a:pt x="418795" y="260450"/>
                </a:cubicBezTo>
                <a:cubicBezTo>
                  <a:pt x="428320" y="308075"/>
                  <a:pt x="305024" y="224467"/>
                  <a:pt x="285445" y="254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F711FF9-F9D3-6E97-8287-BECCB032BBB9}"/>
              </a:ext>
            </a:extLst>
          </p:cNvPr>
          <p:cNvSpPr/>
          <p:nvPr/>
        </p:nvSpPr>
        <p:spPr>
          <a:xfrm>
            <a:off x="5823368" y="5777250"/>
            <a:ext cx="753392" cy="189005"/>
          </a:xfrm>
          <a:custGeom>
            <a:avLst/>
            <a:gdLst>
              <a:gd name="connsiteX0" fmla="*/ 15457 w 753392"/>
              <a:gd name="connsiteY0" fmla="*/ 4425 h 189005"/>
              <a:gd name="connsiteX1" fmla="*/ 69432 w 753392"/>
              <a:gd name="connsiteY1" fmla="*/ 48875 h 189005"/>
              <a:gd name="connsiteX2" fmla="*/ 332957 w 753392"/>
              <a:gd name="connsiteY2" fmla="*/ 188575 h 189005"/>
              <a:gd name="connsiteX3" fmla="*/ 574257 w 753392"/>
              <a:gd name="connsiteY3" fmla="*/ 93325 h 189005"/>
              <a:gd name="connsiteX4" fmla="*/ 615532 w 753392"/>
              <a:gd name="connsiteY4" fmla="*/ 115550 h 189005"/>
              <a:gd name="connsiteX5" fmla="*/ 748882 w 753392"/>
              <a:gd name="connsiteY5" fmla="*/ 67925 h 189005"/>
              <a:gd name="connsiteX6" fmla="*/ 431382 w 753392"/>
              <a:gd name="connsiteY6" fmla="*/ 144125 h 189005"/>
              <a:gd name="connsiteX7" fmla="*/ 301207 w 753392"/>
              <a:gd name="connsiteY7" fmla="*/ 144125 h 189005"/>
              <a:gd name="connsiteX8" fmla="*/ 15457 w 753392"/>
              <a:gd name="connsiteY8" fmla="*/ 4425 h 1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392" h="189005">
                <a:moveTo>
                  <a:pt x="15457" y="4425"/>
                </a:moveTo>
                <a:cubicBezTo>
                  <a:pt x="-23172" y="-11450"/>
                  <a:pt x="16515" y="18183"/>
                  <a:pt x="69432" y="48875"/>
                </a:cubicBezTo>
                <a:cubicBezTo>
                  <a:pt x="122349" y="79567"/>
                  <a:pt x="248820" y="181167"/>
                  <a:pt x="332957" y="188575"/>
                </a:cubicBezTo>
                <a:cubicBezTo>
                  <a:pt x="417094" y="195983"/>
                  <a:pt x="527161" y="105496"/>
                  <a:pt x="574257" y="93325"/>
                </a:cubicBezTo>
                <a:cubicBezTo>
                  <a:pt x="621353" y="81154"/>
                  <a:pt x="586428" y="119783"/>
                  <a:pt x="615532" y="115550"/>
                </a:cubicBezTo>
                <a:cubicBezTo>
                  <a:pt x="644636" y="111317"/>
                  <a:pt x="779573" y="63163"/>
                  <a:pt x="748882" y="67925"/>
                </a:cubicBezTo>
                <a:cubicBezTo>
                  <a:pt x="718191" y="72687"/>
                  <a:pt x="505994" y="131425"/>
                  <a:pt x="431382" y="144125"/>
                </a:cubicBezTo>
                <a:cubicBezTo>
                  <a:pt x="356770" y="156825"/>
                  <a:pt x="369469" y="163704"/>
                  <a:pt x="301207" y="144125"/>
                </a:cubicBezTo>
                <a:cubicBezTo>
                  <a:pt x="232945" y="124546"/>
                  <a:pt x="54086" y="20300"/>
                  <a:pt x="15457" y="4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342E9BA-629B-3D49-D982-5F4EC34687BF}"/>
              </a:ext>
            </a:extLst>
          </p:cNvPr>
          <p:cNvSpPr/>
          <p:nvPr/>
        </p:nvSpPr>
        <p:spPr>
          <a:xfrm>
            <a:off x="6133961" y="5844160"/>
            <a:ext cx="752881" cy="367966"/>
          </a:xfrm>
          <a:custGeom>
            <a:avLst/>
            <a:gdLst>
              <a:gd name="connsiteX0" fmla="*/ 3314 w 752881"/>
              <a:gd name="connsiteY0" fmla="*/ 331215 h 367966"/>
              <a:gd name="connsiteX1" fmla="*/ 57289 w 752881"/>
              <a:gd name="connsiteY1" fmla="*/ 337565 h 367966"/>
              <a:gd name="connsiteX2" fmla="*/ 314464 w 752881"/>
              <a:gd name="connsiteY2" fmla="*/ 356615 h 367966"/>
              <a:gd name="connsiteX3" fmla="*/ 498614 w 752881"/>
              <a:gd name="connsiteY3" fmla="*/ 188340 h 367966"/>
              <a:gd name="connsiteX4" fmla="*/ 504964 w 752881"/>
              <a:gd name="connsiteY4" fmla="*/ 270890 h 367966"/>
              <a:gd name="connsiteX5" fmla="*/ 752614 w 752881"/>
              <a:gd name="connsiteY5" fmla="*/ 1015 h 367966"/>
              <a:gd name="connsiteX6" fmla="*/ 549414 w 752881"/>
              <a:gd name="connsiteY6" fmla="*/ 185165 h 367966"/>
              <a:gd name="connsiteX7" fmla="*/ 381139 w 752881"/>
              <a:gd name="connsiteY7" fmla="*/ 350265 h 367966"/>
              <a:gd name="connsiteX8" fmla="*/ 174764 w 752881"/>
              <a:gd name="connsiteY8" fmla="*/ 362965 h 367966"/>
              <a:gd name="connsiteX9" fmla="*/ 3314 w 752881"/>
              <a:gd name="connsiteY9" fmla="*/ 331215 h 36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2881" h="367966">
                <a:moveTo>
                  <a:pt x="3314" y="331215"/>
                </a:moveTo>
                <a:cubicBezTo>
                  <a:pt x="-16265" y="326982"/>
                  <a:pt x="57289" y="337565"/>
                  <a:pt x="57289" y="337565"/>
                </a:cubicBezTo>
                <a:cubicBezTo>
                  <a:pt x="109147" y="341798"/>
                  <a:pt x="240910" y="381486"/>
                  <a:pt x="314464" y="356615"/>
                </a:cubicBezTo>
                <a:cubicBezTo>
                  <a:pt x="388018" y="331744"/>
                  <a:pt x="466864" y="202627"/>
                  <a:pt x="498614" y="188340"/>
                </a:cubicBezTo>
                <a:cubicBezTo>
                  <a:pt x="530364" y="174052"/>
                  <a:pt x="462631" y="302111"/>
                  <a:pt x="504964" y="270890"/>
                </a:cubicBezTo>
                <a:cubicBezTo>
                  <a:pt x="547297" y="239669"/>
                  <a:pt x="745206" y="15302"/>
                  <a:pt x="752614" y="1015"/>
                </a:cubicBezTo>
                <a:cubicBezTo>
                  <a:pt x="760022" y="-13272"/>
                  <a:pt x="611326" y="126957"/>
                  <a:pt x="549414" y="185165"/>
                </a:cubicBezTo>
                <a:cubicBezTo>
                  <a:pt x="487502" y="243373"/>
                  <a:pt x="443581" y="320632"/>
                  <a:pt x="381139" y="350265"/>
                </a:cubicBezTo>
                <a:cubicBezTo>
                  <a:pt x="318697" y="379898"/>
                  <a:pt x="236676" y="363494"/>
                  <a:pt x="174764" y="362965"/>
                </a:cubicBezTo>
                <a:cubicBezTo>
                  <a:pt x="112852" y="362436"/>
                  <a:pt x="22893" y="335448"/>
                  <a:pt x="3314" y="33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464612C-4392-2BA1-B1F6-1678F37E402D}"/>
              </a:ext>
            </a:extLst>
          </p:cNvPr>
          <p:cNvSpPr/>
          <p:nvPr/>
        </p:nvSpPr>
        <p:spPr>
          <a:xfrm>
            <a:off x="3072317" y="5556241"/>
            <a:ext cx="652319" cy="525466"/>
          </a:xfrm>
          <a:custGeom>
            <a:avLst/>
            <a:gdLst>
              <a:gd name="connsiteX0" fmla="*/ 188408 w 652319"/>
              <a:gd name="connsiteY0" fmla="*/ 9 h 525466"/>
              <a:gd name="connsiteX1" fmla="*/ 86808 w 652319"/>
              <a:gd name="connsiteY1" fmla="*/ 254009 h 525466"/>
              <a:gd name="connsiteX2" fmla="*/ 153483 w 652319"/>
              <a:gd name="connsiteY2" fmla="*/ 390534 h 525466"/>
              <a:gd name="connsiteX3" fmla="*/ 115383 w 652319"/>
              <a:gd name="connsiteY3" fmla="*/ 504834 h 525466"/>
              <a:gd name="connsiteX4" fmla="*/ 197933 w 652319"/>
              <a:gd name="connsiteY4" fmla="*/ 431809 h 525466"/>
              <a:gd name="connsiteX5" fmla="*/ 150308 w 652319"/>
              <a:gd name="connsiteY5" fmla="*/ 514359 h 525466"/>
              <a:gd name="connsiteX6" fmla="*/ 651958 w 652319"/>
              <a:gd name="connsiteY6" fmla="*/ 136534 h 525466"/>
              <a:gd name="connsiteX7" fmla="*/ 229683 w 652319"/>
              <a:gd name="connsiteY7" fmla="*/ 415934 h 525466"/>
              <a:gd name="connsiteX8" fmla="*/ 159833 w 652319"/>
              <a:gd name="connsiteY8" fmla="*/ 419109 h 525466"/>
              <a:gd name="connsiteX9" fmla="*/ 1083 w 652319"/>
              <a:gd name="connsiteY9" fmla="*/ 396884 h 525466"/>
              <a:gd name="connsiteX10" fmla="*/ 89983 w 652319"/>
              <a:gd name="connsiteY10" fmla="*/ 212734 h 525466"/>
              <a:gd name="connsiteX11" fmla="*/ 89983 w 652319"/>
              <a:gd name="connsiteY11" fmla="*/ 263534 h 525466"/>
              <a:gd name="connsiteX12" fmla="*/ 188408 w 652319"/>
              <a:gd name="connsiteY12" fmla="*/ 9 h 52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319" h="525466">
                <a:moveTo>
                  <a:pt x="188408" y="9"/>
                </a:moveTo>
                <a:cubicBezTo>
                  <a:pt x="187879" y="-1578"/>
                  <a:pt x="92629" y="188922"/>
                  <a:pt x="86808" y="254009"/>
                </a:cubicBezTo>
                <a:cubicBezTo>
                  <a:pt x="80987" y="319096"/>
                  <a:pt x="148721" y="348730"/>
                  <a:pt x="153483" y="390534"/>
                </a:cubicBezTo>
                <a:cubicBezTo>
                  <a:pt x="158245" y="432338"/>
                  <a:pt x="107975" y="497955"/>
                  <a:pt x="115383" y="504834"/>
                </a:cubicBezTo>
                <a:cubicBezTo>
                  <a:pt x="122791" y="511713"/>
                  <a:pt x="192112" y="430222"/>
                  <a:pt x="197933" y="431809"/>
                </a:cubicBezTo>
                <a:cubicBezTo>
                  <a:pt x="203754" y="433397"/>
                  <a:pt x="74637" y="563572"/>
                  <a:pt x="150308" y="514359"/>
                </a:cubicBezTo>
                <a:cubicBezTo>
                  <a:pt x="225979" y="465147"/>
                  <a:pt x="638729" y="152938"/>
                  <a:pt x="651958" y="136534"/>
                </a:cubicBezTo>
                <a:cubicBezTo>
                  <a:pt x="665187" y="120130"/>
                  <a:pt x="311704" y="368838"/>
                  <a:pt x="229683" y="415934"/>
                </a:cubicBezTo>
                <a:cubicBezTo>
                  <a:pt x="147662" y="463030"/>
                  <a:pt x="197933" y="422284"/>
                  <a:pt x="159833" y="419109"/>
                </a:cubicBezTo>
                <a:cubicBezTo>
                  <a:pt x="121733" y="415934"/>
                  <a:pt x="12725" y="431280"/>
                  <a:pt x="1083" y="396884"/>
                </a:cubicBezTo>
                <a:cubicBezTo>
                  <a:pt x="-10559" y="362488"/>
                  <a:pt x="75166" y="234959"/>
                  <a:pt x="89983" y="212734"/>
                </a:cubicBezTo>
                <a:cubicBezTo>
                  <a:pt x="104800" y="190509"/>
                  <a:pt x="78871" y="294755"/>
                  <a:pt x="89983" y="263534"/>
                </a:cubicBezTo>
                <a:cubicBezTo>
                  <a:pt x="101095" y="232313"/>
                  <a:pt x="188937" y="1596"/>
                  <a:pt x="18840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E0340475-EA76-97AF-663B-B0A63D44BC63}"/>
              </a:ext>
            </a:extLst>
          </p:cNvPr>
          <p:cNvSpPr/>
          <p:nvPr/>
        </p:nvSpPr>
        <p:spPr>
          <a:xfrm>
            <a:off x="6473790" y="5355808"/>
            <a:ext cx="315429" cy="503560"/>
          </a:xfrm>
          <a:custGeom>
            <a:avLst/>
            <a:gdLst>
              <a:gd name="connsiteX0" fmla="*/ 35 w 315429"/>
              <a:gd name="connsiteY0" fmla="*/ 260767 h 503560"/>
              <a:gd name="connsiteX1" fmla="*/ 123860 w 315429"/>
              <a:gd name="connsiteY1" fmla="*/ 381417 h 503560"/>
              <a:gd name="connsiteX2" fmla="*/ 44485 w 315429"/>
              <a:gd name="connsiteY2" fmla="*/ 498892 h 503560"/>
              <a:gd name="connsiteX3" fmla="*/ 209585 w 315429"/>
              <a:gd name="connsiteY3" fmla="*/ 213142 h 503560"/>
              <a:gd name="connsiteX4" fmla="*/ 314360 w 315429"/>
              <a:gd name="connsiteY4" fmla="*/ 417 h 503560"/>
              <a:gd name="connsiteX5" fmla="*/ 146085 w 315429"/>
              <a:gd name="connsiteY5" fmla="*/ 267117 h 503560"/>
              <a:gd name="connsiteX6" fmla="*/ 111160 w 315429"/>
              <a:gd name="connsiteY6" fmla="*/ 286167 h 503560"/>
              <a:gd name="connsiteX7" fmla="*/ 35 w 315429"/>
              <a:gd name="connsiteY7" fmla="*/ 260767 h 5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429" h="503560">
                <a:moveTo>
                  <a:pt x="35" y="260767"/>
                </a:moveTo>
                <a:cubicBezTo>
                  <a:pt x="2152" y="276642"/>
                  <a:pt x="116452" y="341730"/>
                  <a:pt x="123860" y="381417"/>
                </a:cubicBezTo>
                <a:cubicBezTo>
                  <a:pt x="131268" y="421104"/>
                  <a:pt x="30198" y="526938"/>
                  <a:pt x="44485" y="498892"/>
                </a:cubicBezTo>
                <a:cubicBezTo>
                  <a:pt x="58773" y="470846"/>
                  <a:pt x="164606" y="296221"/>
                  <a:pt x="209585" y="213142"/>
                </a:cubicBezTo>
                <a:cubicBezTo>
                  <a:pt x="254564" y="130063"/>
                  <a:pt x="324943" y="-8579"/>
                  <a:pt x="314360" y="417"/>
                </a:cubicBezTo>
                <a:cubicBezTo>
                  <a:pt x="303777" y="9413"/>
                  <a:pt x="179952" y="219492"/>
                  <a:pt x="146085" y="267117"/>
                </a:cubicBezTo>
                <a:cubicBezTo>
                  <a:pt x="112218" y="314742"/>
                  <a:pt x="130210" y="284050"/>
                  <a:pt x="111160" y="286167"/>
                </a:cubicBezTo>
                <a:cubicBezTo>
                  <a:pt x="92110" y="288284"/>
                  <a:pt x="-2082" y="244892"/>
                  <a:pt x="35" y="260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DB74C8E7-1863-FB99-FC26-99C1A1EA5378}"/>
              </a:ext>
            </a:extLst>
          </p:cNvPr>
          <p:cNvSpPr/>
          <p:nvPr/>
        </p:nvSpPr>
        <p:spPr>
          <a:xfrm>
            <a:off x="6821013" y="4990400"/>
            <a:ext cx="167181" cy="947894"/>
          </a:xfrm>
          <a:custGeom>
            <a:avLst/>
            <a:gdLst>
              <a:gd name="connsiteX0" fmla="*/ 122712 w 167181"/>
              <a:gd name="connsiteY0" fmla="*/ 10225 h 947894"/>
              <a:gd name="connsiteX1" fmla="*/ 167162 w 167181"/>
              <a:gd name="connsiteY1" fmla="*/ 365825 h 947894"/>
              <a:gd name="connsiteX2" fmla="*/ 116362 w 167181"/>
              <a:gd name="connsiteY2" fmla="*/ 578550 h 947894"/>
              <a:gd name="connsiteX3" fmla="*/ 141762 w 167181"/>
              <a:gd name="connsiteY3" fmla="*/ 534100 h 947894"/>
              <a:gd name="connsiteX4" fmla="*/ 2062 w 167181"/>
              <a:gd name="connsiteY4" fmla="*/ 946850 h 947894"/>
              <a:gd name="connsiteX5" fmla="*/ 62387 w 167181"/>
              <a:gd name="connsiteY5" fmla="*/ 642050 h 947894"/>
              <a:gd name="connsiteX6" fmla="*/ 119537 w 167181"/>
              <a:gd name="connsiteY6" fmla="*/ 324550 h 947894"/>
              <a:gd name="connsiteX7" fmla="*/ 138587 w 167181"/>
              <a:gd name="connsiteY7" fmla="*/ 429325 h 947894"/>
              <a:gd name="connsiteX8" fmla="*/ 144937 w 167181"/>
              <a:gd name="connsiteY8" fmla="*/ 127700 h 947894"/>
              <a:gd name="connsiteX9" fmla="*/ 122712 w 167181"/>
              <a:gd name="connsiteY9" fmla="*/ 10225 h 9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181" h="947894">
                <a:moveTo>
                  <a:pt x="122712" y="10225"/>
                </a:moveTo>
                <a:cubicBezTo>
                  <a:pt x="126416" y="49912"/>
                  <a:pt x="168220" y="271104"/>
                  <a:pt x="167162" y="365825"/>
                </a:cubicBezTo>
                <a:cubicBezTo>
                  <a:pt x="166104" y="460546"/>
                  <a:pt x="120595" y="550504"/>
                  <a:pt x="116362" y="578550"/>
                </a:cubicBezTo>
                <a:cubicBezTo>
                  <a:pt x="112129" y="606596"/>
                  <a:pt x="160812" y="472717"/>
                  <a:pt x="141762" y="534100"/>
                </a:cubicBezTo>
                <a:cubicBezTo>
                  <a:pt x="122712" y="595483"/>
                  <a:pt x="15291" y="928858"/>
                  <a:pt x="2062" y="946850"/>
                </a:cubicBezTo>
                <a:cubicBezTo>
                  <a:pt x="-11167" y="964842"/>
                  <a:pt x="42808" y="745767"/>
                  <a:pt x="62387" y="642050"/>
                </a:cubicBezTo>
                <a:cubicBezTo>
                  <a:pt x="81966" y="538333"/>
                  <a:pt x="106837" y="360004"/>
                  <a:pt x="119537" y="324550"/>
                </a:cubicBezTo>
                <a:cubicBezTo>
                  <a:pt x="132237" y="289096"/>
                  <a:pt x="134354" y="462133"/>
                  <a:pt x="138587" y="429325"/>
                </a:cubicBezTo>
                <a:cubicBezTo>
                  <a:pt x="142820" y="396517"/>
                  <a:pt x="148112" y="201254"/>
                  <a:pt x="144937" y="127700"/>
                </a:cubicBezTo>
                <a:cubicBezTo>
                  <a:pt x="141762" y="54146"/>
                  <a:pt x="119008" y="-29462"/>
                  <a:pt x="122712" y="10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0B100D15-9894-EDEA-7129-2962AF31EE38}"/>
              </a:ext>
            </a:extLst>
          </p:cNvPr>
          <p:cNvSpPr/>
          <p:nvPr/>
        </p:nvSpPr>
        <p:spPr>
          <a:xfrm>
            <a:off x="6391260" y="6137089"/>
            <a:ext cx="343313" cy="232873"/>
          </a:xfrm>
          <a:custGeom>
            <a:avLst/>
            <a:gdLst>
              <a:gd name="connsiteX0" fmla="*/ 342915 w 343313"/>
              <a:gd name="connsiteY0" fmla="*/ 101786 h 232873"/>
              <a:gd name="connsiteX1" fmla="*/ 180990 w 343313"/>
              <a:gd name="connsiteY1" fmla="*/ 197036 h 232873"/>
              <a:gd name="connsiteX2" fmla="*/ 15 w 343313"/>
              <a:gd name="connsiteY2" fmla="*/ 231961 h 232873"/>
              <a:gd name="connsiteX3" fmla="*/ 171465 w 343313"/>
              <a:gd name="connsiteY3" fmla="*/ 165286 h 232873"/>
              <a:gd name="connsiteX4" fmla="*/ 301640 w 343313"/>
              <a:gd name="connsiteY4" fmla="*/ 186 h 232873"/>
              <a:gd name="connsiteX5" fmla="*/ 133365 w 343313"/>
              <a:gd name="connsiteY5" fmla="*/ 200211 h 232873"/>
              <a:gd name="connsiteX6" fmla="*/ 342915 w 343313"/>
              <a:gd name="connsiteY6" fmla="*/ 101786 h 23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313" h="232873">
                <a:moveTo>
                  <a:pt x="342915" y="101786"/>
                </a:moveTo>
                <a:cubicBezTo>
                  <a:pt x="350853" y="101257"/>
                  <a:pt x="238140" y="175340"/>
                  <a:pt x="180990" y="197036"/>
                </a:cubicBezTo>
                <a:cubicBezTo>
                  <a:pt x="123840" y="218732"/>
                  <a:pt x="1602" y="237253"/>
                  <a:pt x="15" y="231961"/>
                </a:cubicBezTo>
                <a:cubicBezTo>
                  <a:pt x="-1572" y="226669"/>
                  <a:pt x="121194" y="203915"/>
                  <a:pt x="171465" y="165286"/>
                </a:cubicBezTo>
                <a:cubicBezTo>
                  <a:pt x="221736" y="126657"/>
                  <a:pt x="307990" y="-5635"/>
                  <a:pt x="301640" y="186"/>
                </a:cubicBezTo>
                <a:cubicBezTo>
                  <a:pt x="295290" y="6007"/>
                  <a:pt x="125427" y="183807"/>
                  <a:pt x="133365" y="200211"/>
                </a:cubicBezTo>
                <a:cubicBezTo>
                  <a:pt x="141302" y="216615"/>
                  <a:pt x="334977" y="102315"/>
                  <a:pt x="342915" y="10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DD43E970-CDAE-5024-C90F-AF74EFFBA4A9}"/>
              </a:ext>
            </a:extLst>
          </p:cNvPr>
          <p:cNvSpPr/>
          <p:nvPr/>
        </p:nvSpPr>
        <p:spPr>
          <a:xfrm>
            <a:off x="6041322" y="6895775"/>
            <a:ext cx="372630" cy="902072"/>
          </a:xfrm>
          <a:custGeom>
            <a:avLst/>
            <a:gdLst>
              <a:gd name="connsiteX0" fmla="*/ 372178 w 372630"/>
              <a:gd name="connsiteY0" fmla="*/ 325 h 902072"/>
              <a:gd name="connsiteX1" fmla="*/ 178503 w 372630"/>
              <a:gd name="connsiteY1" fmla="*/ 400375 h 902072"/>
              <a:gd name="connsiteX2" fmla="*/ 111828 w 372630"/>
              <a:gd name="connsiteY2" fmla="*/ 644850 h 902072"/>
              <a:gd name="connsiteX3" fmla="*/ 134053 w 372630"/>
              <a:gd name="connsiteY3" fmla="*/ 571825 h 902072"/>
              <a:gd name="connsiteX4" fmla="*/ 703 w 372630"/>
              <a:gd name="connsiteY4" fmla="*/ 902025 h 902072"/>
              <a:gd name="connsiteX5" fmla="*/ 83253 w 372630"/>
              <a:gd name="connsiteY5" fmla="*/ 594050 h 902072"/>
              <a:gd name="connsiteX6" fmla="*/ 124528 w 372630"/>
              <a:gd name="connsiteY6" fmla="*/ 324175 h 902072"/>
              <a:gd name="connsiteX7" fmla="*/ 118178 w 372630"/>
              <a:gd name="connsiteY7" fmla="*/ 470225 h 902072"/>
              <a:gd name="connsiteX8" fmla="*/ 372178 w 372630"/>
              <a:gd name="connsiteY8" fmla="*/ 325 h 90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630" h="902072">
                <a:moveTo>
                  <a:pt x="372178" y="325"/>
                </a:moveTo>
                <a:cubicBezTo>
                  <a:pt x="382232" y="-11317"/>
                  <a:pt x="221895" y="292954"/>
                  <a:pt x="178503" y="400375"/>
                </a:cubicBezTo>
                <a:cubicBezTo>
                  <a:pt x="135111" y="507796"/>
                  <a:pt x="119236" y="616275"/>
                  <a:pt x="111828" y="644850"/>
                </a:cubicBezTo>
                <a:cubicBezTo>
                  <a:pt x="104420" y="673425"/>
                  <a:pt x="152574" y="528963"/>
                  <a:pt x="134053" y="571825"/>
                </a:cubicBezTo>
                <a:cubicBezTo>
                  <a:pt x="115532" y="614688"/>
                  <a:pt x="9170" y="898321"/>
                  <a:pt x="703" y="902025"/>
                </a:cubicBezTo>
                <a:cubicBezTo>
                  <a:pt x="-7764" y="905729"/>
                  <a:pt x="62616" y="690358"/>
                  <a:pt x="83253" y="594050"/>
                </a:cubicBezTo>
                <a:cubicBezTo>
                  <a:pt x="103890" y="497742"/>
                  <a:pt x="118707" y="344812"/>
                  <a:pt x="124528" y="324175"/>
                </a:cubicBezTo>
                <a:cubicBezTo>
                  <a:pt x="130349" y="303538"/>
                  <a:pt x="76903" y="524200"/>
                  <a:pt x="118178" y="470225"/>
                </a:cubicBezTo>
                <a:cubicBezTo>
                  <a:pt x="159453" y="416250"/>
                  <a:pt x="362124" y="11967"/>
                  <a:pt x="37217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78457C1A-E652-75C8-2555-19E20A947281}"/>
              </a:ext>
            </a:extLst>
          </p:cNvPr>
          <p:cNvSpPr/>
          <p:nvPr/>
        </p:nvSpPr>
        <p:spPr>
          <a:xfrm>
            <a:off x="6312018" y="2497407"/>
            <a:ext cx="727994" cy="1828833"/>
          </a:xfrm>
          <a:custGeom>
            <a:avLst/>
            <a:gdLst>
              <a:gd name="connsiteX0" fmla="*/ 19414 w 727994"/>
              <a:gd name="connsiteY0" fmla="*/ 655696 h 1828833"/>
              <a:gd name="connsiteX1" fmla="*/ 120313 w 727994"/>
              <a:gd name="connsiteY1" fmla="*/ 706146 h 1828833"/>
              <a:gd name="connsiteX2" fmla="*/ 536523 w 727994"/>
              <a:gd name="connsiteY2" fmla="*/ 1116050 h 1828833"/>
              <a:gd name="connsiteX3" fmla="*/ 631116 w 727994"/>
              <a:gd name="connsiteY3" fmla="*/ 1059294 h 1828833"/>
              <a:gd name="connsiteX4" fmla="*/ 725709 w 727994"/>
              <a:gd name="connsiteY4" fmla="*/ 1462891 h 1828833"/>
              <a:gd name="connsiteX5" fmla="*/ 694178 w 727994"/>
              <a:gd name="connsiteY5" fmla="*/ 1330461 h 1828833"/>
              <a:gd name="connsiteX6" fmla="*/ 643728 w 727994"/>
              <a:gd name="connsiteY6" fmla="*/ 1828651 h 1828833"/>
              <a:gd name="connsiteX7" fmla="*/ 675259 w 727994"/>
              <a:gd name="connsiteY7" fmla="*/ 1267399 h 1828833"/>
              <a:gd name="connsiteX8" fmla="*/ 429317 w 727994"/>
              <a:gd name="connsiteY8" fmla="*/ 712452 h 1828833"/>
              <a:gd name="connsiteX9" fmla="*/ 353643 w 727994"/>
              <a:gd name="connsiteY9" fmla="*/ 226874 h 1828833"/>
              <a:gd name="connsiteX10" fmla="*/ 385174 w 727994"/>
              <a:gd name="connsiteY10" fmla="*/ 12463 h 1828833"/>
              <a:gd name="connsiteX11" fmla="*/ 334724 w 727994"/>
              <a:gd name="connsiteY11" fmla="*/ 573716 h 1828833"/>
              <a:gd name="connsiteX12" fmla="*/ 271662 w 727994"/>
              <a:gd name="connsiteY12" fmla="*/ 712452 h 1828833"/>
              <a:gd name="connsiteX13" fmla="*/ 448236 w 727994"/>
              <a:gd name="connsiteY13" fmla="*/ 863801 h 1828833"/>
              <a:gd name="connsiteX14" fmla="*/ 19414 w 727994"/>
              <a:gd name="connsiteY14" fmla="*/ 655696 h 182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7994" h="1828833">
                <a:moveTo>
                  <a:pt x="19414" y="655696"/>
                </a:moveTo>
                <a:cubicBezTo>
                  <a:pt x="-35240" y="629420"/>
                  <a:pt x="34128" y="629420"/>
                  <a:pt x="120313" y="706146"/>
                </a:cubicBezTo>
                <a:cubicBezTo>
                  <a:pt x="206498" y="782872"/>
                  <a:pt x="451389" y="1057192"/>
                  <a:pt x="536523" y="1116050"/>
                </a:cubicBezTo>
                <a:cubicBezTo>
                  <a:pt x="621657" y="1174908"/>
                  <a:pt x="599585" y="1001487"/>
                  <a:pt x="631116" y="1059294"/>
                </a:cubicBezTo>
                <a:cubicBezTo>
                  <a:pt x="662647" y="1117101"/>
                  <a:pt x="715199" y="1417697"/>
                  <a:pt x="725709" y="1462891"/>
                </a:cubicBezTo>
                <a:cubicBezTo>
                  <a:pt x="736219" y="1508085"/>
                  <a:pt x="707841" y="1269501"/>
                  <a:pt x="694178" y="1330461"/>
                </a:cubicBezTo>
                <a:cubicBezTo>
                  <a:pt x="680515" y="1391421"/>
                  <a:pt x="646881" y="1839161"/>
                  <a:pt x="643728" y="1828651"/>
                </a:cubicBezTo>
                <a:cubicBezTo>
                  <a:pt x="640575" y="1818141"/>
                  <a:pt x="710994" y="1453432"/>
                  <a:pt x="675259" y="1267399"/>
                </a:cubicBezTo>
                <a:cubicBezTo>
                  <a:pt x="639524" y="1081366"/>
                  <a:pt x="482920" y="885873"/>
                  <a:pt x="429317" y="712452"/>
                </a:cubicBezTo>
                <a:cubicBezTo>
                  <a:pt x="375714" y="539031"/>
                  <a:pt x="361000" y="343539"/>
                  <a:pt x="353643" y="226874"/>
                </a:cubicBezTo>
                <a:cubicBezTo>
                  <a:pt x="346286" y="110209"/>
                  <a:pt x="388327" y="-45344"/>
                  <a:pt x="385174" y="12463"/>
                </a:cubicBezTo>
                <a:cubicBezTo>
                  <a:pt x="382021" y="70270"/>
                  <a:pt x="353643" y="457051"/>
                  <a:pt x="334724" y="573716"/>
                </a:cubicBezTo>
                <a:cubicBezTo>
                  <a:pt x="315805" y="690381"/>
                  <a:pt x="252743" y="664105"/>
                  <a:pt x="271662" y="712452"/>
                </a:cubicBezTo>
                <a:cubicBezTo>
                  <a:pt x="290581" y="760799"/>
                  <a:pt x="483971" y="874311"/>
                  <a:pt x="448236" y="863801"/>
                </a:cubicBezTo>
                <a:cubicBezTo>
                  <a:pt x="412501" y="853291"/>
                  <a:pt x="74068" y="681972"/>
                  <a:pt x="19414" y="655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0948812-B9D1-8225-8CD9-A806814231E2}"/>
              </a:ext>
            </a:extLst>
          </p:cNvPr>
          <p:cNvSpPr/>
          <p:nvPr/>
        </p:nvSpPr>
        <p:spPr>
          <a:xfrm>
            <a:off x="3020014" y="2337715"/>
            <a:ext cx="947057" cy="1212682"/>
          </a:xfrm>
          <a:custGeom>
            <a:avLst/>
            <a:gdLst>
              <a:gd name="connsiteX0" fmla="*/ 946590 w 947057"/>
              <a:gd name="connsiteY0" fmla="*/ 39725 h 1212682"/>
              <a:gd name="connsiteX1" fmla="*/ 423175 w 947057"/>
              <a:gd name="connsiteY1" fmla="*/ 33419 h 1212682"/>
              <a:gd name="connsiteX2" fmla="*/ 353807 w 947057"/>
              <a:gd name="connsiteY2" fmla="*/ 474853 h 1212682"/>
              <a:gd name="connsiteX3" fmla="*/ 82640 w 947057"/>
              <a:gd name="connsiteY3" fmla="*/ 878451 h 1212682"/>
              <a:gd name="connsiteX4" fmla="*/ 215070 w 947057"/>
              <a:gd name="connsiteY4" fmla="*/ 771245 h 1212682"/>
              <a:gd name="connsiteX5" fmla="*/ 659 w 947057"/>
              <a:gd name="connsiteY5" fmla="*/ 1212679 h 1212682"/>
              <a:gd name="connsiteX6" fmla="*/ 145702 w 947057"/>
              <a:gd name="connsiteY6" fmla="*/ 777551 h 1212682"/>
              <a:gd name="connsiteX7" fmla="*/ 76334 w 947057"/>
              <a:gd name="connsiteY7" fmla="*/ 115399 h 1212682"/>
              <a:gd name="connsiteX8" fmla="*/ 233989 w 947057"/>
              <a:gd name="connsiteY8" fmla="*/ 651427 h 1212682"/>
              <a:gd name="connsiteX9" fmla="*/ 360113 w 947057"/>
              <a:gd name="connsiteY9" fmla="*/ 172155 h 1212682"/>
              <a:gd name="connsiteX10" fmla="*/ 322276 w 947057"/>
              <a:gd name="connsiteY10" fmla="*/ 109093 h 1212682"/>
              <a:gd name="connsiteX11" fmla="*/ 946590 w 947057"/>
              <a:gd name="connsiteY11" fmla="*/ 39725 h 121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7057" h="1212682">
                <a:moveTo>
                  <a:pt x="946590" y="39725"/>
                </a:moveTo>
                <a:cubicBezTo>
                  <a:pt x="963406" y="27113"/>
                  <a:pt x="521972" y="-39102"/>
                  <a:pt x="423175" y="33419"/>
                </a:cubicBezTo>
                <a:cubicBezTo>
                  <a:pt x="324378" y="105940"/>
                  <a:pt x="410563" y="334014"/>
                  <a:pt x="353807" y="474853"/>
                </a:cubicBezTo>
                <a:cubicBezTo>
                  <a:pt x="297051" y="615692"/>
                  <a:pt x="105763" y="829052"/>
                  <a:pt x="82640" y="878451"/>
                </a:cubicBezTo>
                <a:cubicBezTo>
                  <a:pt x="59517" y="927850"/>
                  <a:pt x="228733" y="715540"/>
                  <a:pt x="215070" y="771245"/>
                </a:cubicBezTo>
                <a:cubicBezTo>
                  <a:pt x="201406" y="826950"/>
                  <a:pt x="12220" y="1211628"/>
                  <a:pt x="659" y="1212679"/>
                </a:cubicBezTo>
                <a:cubicBezTo>
                  <a:pt x="-10902" y="1213730"/>
                  <a:pt x="133090" y="960431"/>
                  <a:pt x="145702" y="777551"/>
                </a:cubicBezTo>
                <a:cubicBezTo>
                  <a:pt x="158314" y="594671"/>
                  <a:pt x="61619" y="136420"/>
                  <a:pt x="76334" y="115399"/>
                </a:cubicBezTo>
                <a:cubicBezTo>
                  <a:pt x="91049" y="94378"/>
                  <a:pt x="186693" y="641968"/>
                  <a:pt x="233989" y="651427"/>
                </a:cubicBezTo>
                <a:cubicBezTo>
                  <a:pt x="281285" y="660886"/>
                  <a:pt x="345398" y="262544"/>
                  <a:pt x="360113" y="172155"/>
                </a:cubicBezTo>
                <a:cubicBezTo>
                  <a:pt x="374827" y="81766"/>
                  <a:pt x="228734" y="136420"/>
                  <a:pt x="322276" y="109093"/>
                </a:cubicBezTo>
                <a:cubicBezTo>
                  <a:pt x="415818" y="81766"/>
                  <a:pt x="929774" y="52337"/>
                  <a:pt x="946590" y="3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52AAB5A-526B-7268-B2F8-68AFCDD29DCB}"/>
              </a:ext>
            </a:extLst>
          </p:cNvPr>
          <p:cNvSpPr/>
          <p:nvPr/>
        </p:nvSpPr>
        <p:spPr>
          <a:xfrm>
            <a:off x="2642346" y="6179932"/>
            <a:ext cx="466636" cy="1558141"/>
          </a:xfrm>
          <a:custGeom>
            <a:avLst/>
            <a:gdLst>
              <a:gd name="connsiteX0" fmla="*/ 31486 w 466636"/>
              <a:gd name="connsiteY0" fmla="*/ 19069 h 1558141"/>
              <a:gd name="connsiteX1" fmla="*/ 56711 w 466636"/>
              <a:gd name="connsiteY1" fmla="*/ 88438 h 1558141"/>
              <a:gd name="connsiteX2" fmla="*/ 88242 w 466636"/>
              <a:gd name="connsiteY2" fmla="*/ 466810 h 1558141"/>
              <a:gd name="connsiteX3" fmla="*/ 334184 w 466636"/>
              <a:gd name="connsiteY3" fmla="*/ 1046981 h 1558141"/>
              <a:gd name="connsiteX4" fmla="*/ 233284 w 466636"/>
              <a:gd name="connsiteY4" fmla="*/ 971307 h 1558141"/>
              <a:gd name="connsiteX5" fmla="*/ 466614 w 466636"/>
              <a:gd name="connsiteY5" fmla="*/ 1557784 h 1558141"/>
              <a:gd name="connsiteX6" fmla="*/ 245897 w 466636"/>
              <a:gd name="connsiteY6" fmla="*/ 1046981 h 1558141"/>
              <a:gd name="connsiteX7" fmla="*/ 12567 w 466636"/>
              <a:gd name="connsiteY7" fmla="*/ 359605 h 1558141"/>
              <a:gd name="connsiteX8" fmla="*/ 31486 w 466636"/>
              <a:gd name="connsiteY8" fmla="*/ 359605 h 1558141"/>
              <a:gd name="connsiteX9" fmla="*/ 31486 w 466636"/>
              <a:gd name="connsiteY9" fmla="*/ 19069 h 155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636" h="1558141">
                <a:moveTo>
                  <a:pt x="31486" y="19069"/>
                </a:moveTo>
                <a:cubicBezTo>
                  <a:pt x="35690" y="-26125"/>
                  <a:pt x="47252" y="13815"/>
                  <a:pt x="56711" y="88438"/>
                </a:cubicBezTo>
                <a:cubicBezTo>
                  <a:pt x="66170" y="163061"/>
                  <a:pt x="41997" y="307053"/>
                  <a:pt x="88242" y="466810"/>
                </a:cubicBezTo>
                <a:cubicBezTo>
                  <a:pt x="134487" y="626567"/>
                  <a:pt x="310010" y="962898"/>
                  <a:pt x="334184" y="1046981"/>
                </a:cubicBezTo>
                <a:cubicBezTo>
                  <a:pt x="358358" y="1131064"/>
                  <a:pt x="211212" y="886173"/>
                  <a:pt x="233284" y="971307"/>
                </a:cubicBezTo>
                <a:cubicBezTo>
                  <a:pt x="255356" y="1056441"/>
                  <a:pt x="464512" y="1545172"/>
                  <a:pt x="466614" y="1557784"/>
                </a:cubicBezTo>
                <a:cubicBezTo>
                  <a:pt x="468716" y="1570396"/>
                  <a:pt x="321572" y="1246678"/>
                  <a:pt x="245897" y="1046981"/>
                </a:cubicBezTo>
                <a:cubicBezTo>
                  <a:pt x="170223" y="847285"/>
                  <a:pt x="48302" y="474168"/>
                  <a:pt x="12567" y="359605"/>
                </a:cubicBezTo>
                <a:cubicBezTo>
                  <a:pt x="-23168" y="245042"/>
                  <a:pt x="28333" y="414259"/>
                  <a:pt x="31486" y="359605"/>
                </a:cubicBezTo>
                <a:cubicBezTo>
                  <a:pt x="34639" y="304951"/>
                  <a:pt x="27282" y="64263"/>
                  <a:pt x="31486" y="19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276955C8-DB25-2140-3121-8341A57FF213}"/>
              </a:ext>
            </a:extLst>
          </p:cNvPr>
          <p:cNvSpPr/>
          <p:nvPr/>
        </p:nvSpPr>
        <p:spPr>
          <a:xfrm>
            <a:off x="1593869" y="4169067"/>
            <a:ext cx="848540" cy="2384793"/>
          </a:xfrm>
          <a:custGeom>
            <a:avLst/>
            <a:gdLst>
              <a:gd name="connsiteX0" fmla="*/ 443036 w 848540"/>
              <a:gd name="connsiteY0" fmla="*/ 11948 h 2384793"/>
              <a:gd name="connsiteX1" fmla="*/ 266462 w 848540"/>
              <a:gd name="connsiteY1" fmla="*/ 100235 h 2384793"/>
              <a:gd name="connsiteX2" fmla="*/ 146644 w 848540"/>
              <a:gd name="connsiteY2" fmla="*/ 396627 h 2384793"/>
              <a:gd name="connsiteX3" fmla="*/ 165563 w 848540"/>
              <a:gd name="connsiteY3" fmla="*/ 535363 h 2384793"/>
              <a:gd name="connsiteX4" fmla="*/ 89888 w 848540"/>
              <a:gd name="connsiteY4" fmla="*/ 529057 h 2384793"/>
              <a:gd name="connsiteX5" fmla="*/ 203400 w 848540"/>
              <a:gd name="connsiteY5" fmla="*/ 913736 h 2384793"/>
              <a:gd name="connsiteX6" fmla="*/ 304299 w 848540"/>
              <a:gd name="connsiteY6" fmla="*/ 1355170 h 2384793"/>
              <a:gd name="connsiteX7" fmla="*/ 411505 w 848540"/>
              <a:gd name="connsiteY7" fmla="*/ 1607419 h 2384793"/>
              <a:gd name="connsiteX8" fmla="*/ 398892 w 848540"/>
              <a:gd name="connsiteY8" fmla="*/ 1657868 h 2384793"/>
              <a:gd name="connsiteX9" fmla="*/ 480873 w 848540"/>
              <a:gd name="connsiteY9" fmla="*/ 1903810 h 2384793"/>
              <a:gd name="connsiteX10" fmla="*/ 531323 w 848540"/>
              <a:gd name="connsiteY10" fmla="*/ 2238039 h 2384793"/>
              <a:gd name="connsiteX11" fmla="*/ 493485 w 848540"/>
              <a:gd name="connsiteY11" fmla="*/ 2181283 h 2384793"/>
              <a:gd name="connsiteX12" fmla="*/ 846633 w 848540"/>
              <a:gd name="connsiteY12" fmla="*/ 2364163 h 2384793"/>
              <a:gd name="connsiteX13" fmla="*/ 613303 w 848540"/>
              <a:gd name="connsiteY13" fmla="*/ 2187590 h 2384793"/>
              <a:gd name="connsiteX14" fmla="*/ 171869 w 848540"/>
              <a:gd name="connsiteY14" fmla="*/ 655181 h 2384793"/>
              <a:gd name="connsiteX15" fmla="*/ 285381 w 848540"/>
              <a:gd name="connsiteY15" fmla="*/ 194828 h 2384793"/>
              <a:gd name="connsiteX16" fmla="*/ 1601 w 848540"/>
              <a:gd name="connsiteY16" fmla="*/ 333565 h 2384793"/>
              <a:gd name="connsiteX17" fmla="*/ 443036 w 848540"/>
              <a:gd name="connsiteY17" fmla="*/ 11948 h 238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540" h="2384793">
                <a:moveTo>
                  <a:pt x="443036" y="11948"/>
                </a:moveTo>
                <a:cubicBezTo>
                  <a:pt x="487179" y="-26940"/>
                  <a:pt x="315861" y="36122"/>
                  <a:pt x="266462" y="100235"/>
                </a:cubicBezTo>
                <a:cubicBezTo>
                  <a:pt x="217063" y="164348"/>
                  <a:pt x="163460" y="324106"/>
                  <a:pt x="146644" y="396627"/>
                </a:cubicBezTo>
                <a:cubicBezTo>
                  <a:pt x="129827" y="469148"/>
                  <a:pt x="175022" y="513291"/>
                  <a:pt x="165563" y="535363"/>
                </a:cubicBezTo>
                <a:cubicBezTo>
                  <a:pt x="156104" y="557435"/>
                  <a:pt x="83582" y="465995"/>
                  <a:pt x="89888" y="529057"/>
                </a:cubicBezTo>
                <a:cubicBezTo>
                  <a:pt x="96194" y="592119"/>
                  <a:pt x="167665" y="776050"/>
                  <a:pt x="203400" y="913736"/>
                </a:cubicBezTo>
                <a:cubicBezTo>
                  <a:pt x="239135" y="1051422"/>
                  <a:pt x="269615" y="1239556"/>
                  <a:pt x="304299" y="1355170"/>
                </a:cubicBezTo>
                <a:cubicBezTo>
                  <a:pt x="338983" y="1470784"/>
                  <a:pt x="411505" y="1607419"/>
                  <a:pt x="411505" y="1607419"/>
                </a:cubicBezTo>
                <a:cubicBezTo>
                  <a:pt x="427270" y="1657869"/>
                  <a:pt x="387331" y="1608470"/>
                  <a:pt x="398892" y="1657868"/>
                </a:cubicBezTo>
                <a:cubicBezTo>
                  <a:pt x="410453" y="1707266"/>
                  <a:pt x="458801" y="1807115"/>
                  <a:pt x="480873" y="1903810"/>
                </a:cubicBezTo>
                <a:cubicBezTo>
                  <a:pt x="502945" y="2000505"/>
                  <a:pt x="529221" y="2191794"/>
                  <a:pt x="531323" y="2238039"/>
                </a:cubicBezTo>
                <a:cubicBezTo>
                  <a:pt x="533425" y="2284284"/>
                  <a:pt x="440933" y="2160262"/>
                  <a:pt x="493485" y="2181283"/>
                </a:cubicBezTo>
                <a:cubicBezTo>
                  <a:pt x="546037" y="2202304"/>
                  <a:pt x="826663" y="2363112"/>
                  <a:pt x="846633" y="2364163"/>
                </a:cubicBezTo>
                <a:cubicBezTo>
                  <a:pt x="866603" y="2365214"/>
                  <a:pt x="725764" y="2472420"/>
                  <a:pt x="613303" y="2187590"/>
                </a:cubicBezTo>
                <a:cubicBezTo>
                  <a:pt x="500842" y="1902760"/>
                  <a:pt x="226523" y="987308"/>
                  <a:pt x="171869" y="655181"/>
                </a:cubicBezTo>
                <a:cubicBezTo>
                  <a:pt x="117215" y="323054"/>
                  <a:pt x="313759" y="248431"/>
                  <a:pt x="285381" y="194828"/>
                </a:cubicBezTo>
                <a:cubicBezTo>
                  <a:pt x="257003" y="141225"/>
                  <a:pt x="-23624" y="362994"/>
                  <a:pt x="1601" y="333565"/>
                </a:cubicBezTo>
                <a:cubicBezTo>
                  <a:pt x="26826" y="304136"/>
                  <a:pt x="398893" y="50836"/>
                  <a:pt x="443036" y="1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3A0483F5-4588-D41D-2BF7-E4C45431D9BA}"/>
              </a:ext>
            </a:extLst>
          </p:cNvPr>
          <p:cNvSpPr/>
          <p:nvPr/>
        </p:nvSpPr>
        <p:spPr>
          <a:xfrm>
            <a:off x="1774477" y="3987157"/>
            <a:ext cx="256129" cy="1501535"/>
          </a:xfrm>
          <a:custGeom>
            <a:avLst/>
            <a:gdLst>
              <a:gd name="connsiteX0" fmla="*/ 224591 w 256129"/>
              <a:gd name="connsiteY0" fmla="*/ 48815 h 1501535"/>
              <a:gd name="connsiteX1" fmla="*/ 79548 w 256129"/>
              <a:gd name="connsiteY1" fmla="*/ 547006 h 1501535"/>
              <a:gd name="connsiteX2" fmla="*/ 129997 w 256129"/>
              <a:gd name="connsiteY2" fmla="*/ 1038890 h 1501535"/>
              <a:gd name="connsiteX3" fmla="*/ 199366 w 256129"/>
              <a:gd name="connsiteY3" fmla="*/ 874929 h 1501535"/>
              <a:gd name="connsiteX4" fmla="*/ 142610 w 256129"/>
              <a:gd name="connsiteY4" fmla="*/ 1360506 h 1501535"/>
              <a:gd name="connsiteX5" fmla="*/ 256122 w 256129"/>
              <a:gd name="connsiteY5" fmla="*/ 1480324 h 1501535"/>
              <a:gd name="connsiteX6" fmla="*/ 136304 w 256129"/>
              <a:gd name="connsiteY6" fmla="*/ 994746 h 1501535"/>
              <a:gd name="connsiteX7" fmla="*/ 10180 w 256129"/>
              <a:gd name="connsiteY7" fmla="*/ 603762 h 1501535"/>
              <a:gd name="connsiteX8" fmla="*/ 29098 w 256129"/>
              <a:gd name="connsiteY8" fmla="*/ 679436 h 1501535"/>
              <a:gd name="connsiteX9" fmla="*/ 199366 w 256129"/>
              <a:gd name="connsiteY9" fmla="*/ 92959 h 1501535"/>
              <a:gd name="connsiteX10" fmla="*/ 224591 w 256129"/>
              <a:gd name="connsiteY10" fmla="*/ 48815 h 150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6129" h="1501535">
                <a:moveTo>
                  <a:pt x="224591" y="48815"/>
                </a:moveTo>
                <a:cubicBezTo>
                  <a:pt x="204621" y="124489"/>
                  <a:pt x="95314" y="381994"/>
                  <a:pt x="79548" y="547006"/>
                </a:cubicBezTo>
                <a:cubicBezTo>
                  <a:pt x="63782" y="712019"/>
                  <a:pt x="110027" y="984236"/>
                  <a:pt x="129997" y="1038890"/>
                </a:cubicBezTo>
                <a:cubicBezTo>
                  <a:pt x="149967" y="1093544"/>
                  <a:pt x="197264" y="821326"/>
                  <a:pt x="199366" y="874929"/>
                </a:cubicBezTo>
                <a:cubicBezTo>
                  <a:pt x="201468" y="928532"/>
                  <a:pt x="133151" y="1259607"/>
                  <a:pt x="142610" y="1360506"/>
                </a:cubicBezTo>
                <a:cubicBezTo>
                  <a:pt x="152069" y="1461405"/>
                  <a:pt x="257173" y="1541284"/>
                  <a:pt x="256122" y="1480324"/>
                </a:cubicBezTo>
                <a:cubicBezTo>
                  <a:pt x="255071" y="1419364"/>
                  <a:pt x="177294" y="1140840"/>
                  <a:pt x="136304" y="994746"/>
                </a:cubicBezTo>
                <a:cubicBezTo>
                  <a:pt x="95314" y="848652"/>
                  <a:pt x="28048" y="656314"/>
                  <a:pt x="10180" y="603762"/>
                </a:cubicBezTo>
                <a:cubicBezTo>
                  <a:pt x="-7688" y="551210"/>
                  <a:pt x="-2433" y="764570"/>
                  <a:pt x="29098" y="679436"/>
                </a:cubicBezTo>
                <a:cubicBezTo>
                  <a:pt x="60629" y="594302"/>
                  <a:pt x="163631" y="202267"/>
                  <a:pt x="199366" y="92959"/>
                </a:cubicBezTo>
                <a:cubicBezTo>
                  <a:pt x="235101" y="-16349"/>
                  <a:pt x="244561" y="-26859"/>
                  <a:pt x="224591" y="48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CC754785-47B0-F6D4-77CE-224FA039067C}"/>
              </a:ext>
            </a:extLst>
          </p:cNvPr>
          <p:cNvSpPr/>
          <p:nvPr/>
        </p:nvSpPr>
        <p:spPr>
          <a:xfrm>
            <a:off x="1934301" y="4629413"/>
            <a:ext cx="440553" cy="1885064"/>
          </a:xfrm>
          <a:custGeom>
            <a:avLst/>
            <a:gdLst>
              <a:gd name="connsiteX0" fmla="*/ 146747 w 440553"/>
              <a:gd name="connsiteY0" fmla="*/ 62405 h 1885064"/>
              <a:gd name="connsiteX1" fmla="*/ 171972 w 440553"/>
              <a:gd name="connsiteY1" fmla="*/ 112855 h 1885064"/>
              <a:gd name="connsiteX2" fmla="*/ 317015 w 440553"/>
              <a:gd name="connsiteY2" fmla="*/ 875906 h 1885064"/>
              <a:gd name="connsiteX3" fmla="*/ 436833 w 440553"/>
              <a:gd name="connsiteY3" fmla="*/ 1102929 h 1885064"/>
              <a:gd name="connsiteX4" fmla="*/ 171972 w 440553"/>
              <a:gd name="connsiteY4" fmla="*/ 1052479 h 1885064"/>
              <a:gd name="connsiteX5" fmla="*/ 253953 w 440553"/>
              <a:gd name="connsiteY5" fmla="*/ 1393015 h 1885064"/>
              <a:gd name="connsiteX6" fmla="*/ 411608 w 440553"/>
              <a:gd name="connsiteY6" fmla="*/ 1273197 h 1885064"/>
              <a:gd name="connsiteX7" fmla="*/ 405302 w 440553"/>
              <a:gd name="connsiteY7" fmla="*/ 1550670 h 1885064"/>
              <a:gd name="connsiteX8" fmla="*/ 405302 w 440553"/>
              <a:gd name="connsiteY8" fmla="*/ 1884899 h 1885064"/>
              <a:gd name="connsiteX9" fmla="*/ 354852 w 440553"/>
              <a:gd name="connsiteY9" fmla="*/ 1506526 h 1885064"/>
              <a:gd name="connsiteX10" fmla="*/ 108910 w 440553"/>
              <a:gd name="connsiteY10" fmla="*/ 1020948 h 1885064"/>
              <a:gd name="connsiteX11" fmla="*/ 329627 w 440553"/>
              <a:gd name="connsiteY11" fmla="*/ 1039867 h 1885064"/>
              <a:gd name="connsiteX12" fmla="*/ 260259 w 440553"/>
              <a:gd name="connsiteY12" fmla="*/ 743475 h 1885064"/>
              <a:gd name="connsiteX13" fmla="*/ 33236 w 440553"/>
              <a:gd name="connsiteY13" fmla="*/ 655188 h 1885064"/>
              <a:gd name="connsiteX14" fmla="*/ 285484 w 440553"/>
              <a:gd name="connsiteY14" fmla="*/ 756088 h 1885064"/>
              <a:gd name="connsiteX15" fmla="*/ 96298 w 440553"/>
              <a:gd name="connsiteY15" fmla="*/ 396634 h 1885064"/>
              <a:gd name="connsiteX16" fmla="*/ 1705 w 440553"/>
              <a:gd name="connsiteY16" fmla="*/ 800231 h 1885064"/>
              <a:gd name="connsiteX17" fmla="*/ 171972 w 440553"/>
              <a:gd name="connsiteY17" fmla="*/ 308347 h 1885064"/>
              <a:gd name="connsiteX18" fmla="*/ 134135 w 440553"/>
              <a:gd name="connsiteY18" fmla="*/ 5649 h 1885064"/>
              <a:gd name="connsiteX19" fmla="*/ 203503 w 440553"/>
              <a:gd name="connsiteY19" fmla="*/ 566901 h 1885064"/>
              <a:gd name="connsiteX20" fmla="*/ 247647 w 440553"/>
              <a:gd name="connsiteY20" fmla="*/ 314653 h 1885064"/>
              <a:gd name="connsiteX21" fmla="*/ 146747 w 440553"/>
              <a:gd name="connsiteY21" fmla="*/ 62405 h 188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40553" h="1885064">
                <a:moveTo>
                  <a:pt x="146747" y="62405"/>
                </a:moveTo>
                <a:cubicBezTo>
                  <a:pt x="134135" y="28772"/>
                  <a:pt x="143594" y="-22729"/>
                  <a:pt x="171972" y="112855"/>
                </a:cubicBezTo>
                <a:cubicBezTo>
                  <a:pt x="200350" y="248439"/>
                  <a:pt x="272872" y="710894"/>
                  <a:pt x="317015" y="875906"/>
                </a:cubicBezTo>
                <a:cubicBezTo>
                  <a:pt x="361158" y="1040918"/>
                  <a:pt x="461007" y="1073500"/>
                  <a:pt x="436833" y="1102929"/>
                </a:cubicBezTo>
                <a:cubicBezTo>
                  <a:pt x="412659" y="1132358"/>
                  <a:pt x="202452" y="1004131"/>
                  <a:pt x="171972" y="1052479"/>
                </a:cubicBezTo>
                <a:cubicBezTo>
                  <a:pt x="141492" y="1100827"/>
                  <a:pt x="214014" y="1356229"/>
                  <a:pt x="253953" y="1393015"/>
                </a:cubicBezTo>
                <a:cubicBezTo>
                  <a:pt x="293892" y="1429801"/>
                  <a:pt x="386383" y="1246921"/>
                  <a:pt x="411608" y="1273197"/>
                </a:cubicBezTo>
                <a:cubicBezTo>
                  <a:pt x="436833" y="1299473"/>
                  <a:pt x="406353" y="1448720"/>
                  <a:pt x="405302" y="1550670"/>
                </a:cubicBezTo>
                <a:cubicBezTo>
                  <a:pt x="404251" y="1652620"/>
                  <a:pt x="413710" y="1892256"/>
                  <a:pt x="405302" y="1884899"/>
                </a:cubicBezTo>
                <a:cubicBezTo>
                  <a:pt x="396894" y="1877542"/>
                  <a:pt x="404251" y="1650518"/>
                  <a:pt x="354852" y="1506526"/>
                </a:cubicBezTo>
                <a:cubicBezTo>
                  <a:pt x="305453" y="1362534"/>
                  <a:pt x="113114" y="1098725"/>
                  <a:pt x="108910" y="1020948"/>
                </a:cubicBezTo>
                <a:cubicBezTo>
                  <a:pt x="104706" y="943171"/>
                  <a:pt x="304402" y="1086113"/>
                  <a:pt x="329627" y="1039867"/>
                </a:cubicBezTo>
                <a:cubicBezTo>
                  <a:pt x="354852" y="993622"/>
                  <a:pt x="309657" y="807588"/>
                  <a:pt x="260259" y="743475"/>
                </a:cubicBezTo>
                <a:cubicBezTo>
                  <a:pt x="210861" y="679362"/>
                  <a:pt x="29032" y="653086"/>
                  <a:pt x="33236" y="655188"/>
                </a:cubicBezTo>
                <a:cubicBezTo>
                  <a:pt x="37440" y="657290"/>
                  <a:pt x="274974" y="799180"/>
                  <a:pt x="285484" y="756088"/>
                </a:cubicBezTo>
                <a:cubicBezTo>
                  <a:pt x="295994" y="712996"/>
                  <a:pt x="143594" y="389277"/>
                  <a:pt x="96298" y="396634"/>
                </a:cubicBezTo>
                <a:cubicBezTo>
                  <a:pt x="49002" y="403991"/>
                  <a:pt x="-10907" y="814945"/>
                  <a:pt x="1705" y="800231"/>
                </a:cubicBezTo>
                <a:cubicBezTo>
                  <a:pt x="14317" y="785517"/>
                  <a:pt x="149900" y="440777"/>
                  <a:pt x="171972" y="308347"/>
                </a:cubicBezTo>
                <a:cubicBezTo>
                  <a:pt x="194044" y="175917"/>
                  <a:pt x="128880" y="-37443"/>
                  <a:pt x="134135" y="5649"/>
                </a:cubicBezTo>
                <a:cubicBezTo>
                  <a:pt x="139390" y="48741"/>
                  <a:pt x="184584" y="515401"/>
                  <a:pt x="203503" y="566901"/>
                </a:cubicBezTo>
                <a:cubicBezTo>
                  <a:pt x="222422" y="618401"/>
                  <a:pt x="259208" y="396634"/>
                  <a:pt x="247647" y="314653"/>
                </a:cubicBezTo>
                <a:cubicBezTo>
                  <a:pt x="236086" y="232672"/>
                  <a:pt x="159359" y="96038"/>
                  <a:pt x="146747" y="6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6E68DAB8-A607-45CF-01F3-F0C0D8364418}"/>
              </a:ext>
            </a:extLst>
          </p:cNvPr>
          <p:cNvSpPr/>
          <p:nvPr/>
        </p:nvSpPr>
        <p:spPr>
          <a:xfrm>
            <a:off x="7412982" y="4375483"/>
            <a:ext cx="716074" cy="500344"/>
          </a:xfrm>
          <a:custGeom>
            <a:avLst/>
            <a:gdLst>
              <a:gd name="connsiteX0" fmla="*/ 9424 w 716074"/>
              <a:gd name="connsiteY0" fmla="*/ 95618 h 500344"/>
              <a:gd name="connsiteX1" fmla="*/ 394102 w 716074"/>
              <a:gd name="connsiteY1" fmla="*/ 51474 h 500344"/>
              <a:gd name="connsiteX2" fmla="*/ 513920 w 716074"/>
              <a:gd name="connsiteY2" fmla="*/ 127149 h 500344"/>
              <a:gd name="connsiteX3" fmla="*/ 482389 w 716074"/>
              <a:gd name="connsiteY3" fmla="*/ 13637 h 500344"/>
              <a:gd name="connsiteX4" fmla="*/ 715719 w 716074"/>
              <a:gd name="connsiteY4" fmla="*/ 499215 h 500344"/>
              <a:gd name="connsiteX5" fmla="*/ 532839 w 716074"/>
              <a:gd name="connsiteY5" fmla="*/ 146067 h 500344"/>
              <a:gd name="connsiteX6" fmla="*/ 425633 w 716074"/>
              <a:gd name="connsiteY6" fmla="*/ 95618 h 500344"/>
              <a:gd name="connsiteX7" fmla="*/ 34648 w 716074"/>
              <a:gd name="connsiteY7" fmla="*/ 234354 h 500344"/>
              <a:gd name="connsiteX8" fmla="*/ 217528 w 716074"/>
              <a:gd name="connsiteY8" fmla="*/ 240660 h 500344"/>
              <a:gd name="connsiteX9" fmla="*/ 154466 w 716074"/>
              <a:gd name="connsiteY9" fmla="*/ 265885 h 500344"/>
              <a:gd name="connsiteX10" fmla="*/ 425633 w 716074"/>
              <a:gd name="connsiteY10" fmla="*/ 171292 h 500344"/>
              <a:gd name="connsiteX11" fmla="*/ 513920 w 716074"/>
              <a:gd name="connsiteY11" fmla="*/ 392009 h 500344"/>
              <a:gd name="connsiteX12" fmla="*/ 356265 w 716074"/>
              <a:gd name="connsiteY12" fmla="*/ 64087 h 500344"/>
              <a:gd name="connsiteX13" fmla="*/ 135548 w 716074"/>
              <a:gd name="connsiteY13" fmla="*/ 139761 h 500344"/>
              <a:gd name="connsiteX14" fmla="*/ 9424 w 716074"/>
              <a:gd name="connsiteY14" fmla="*/ 95618 h 5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6074" h="500344">
                <a:moveTo>
                  <a:pt x="9424" y="95618"/>
                </a:moveTo>
                <a:cubicBezTo>
                  <a:pt x="52516" y="80904"/>
                  <a:pt x="310020" y="46219"/>
                  <a:pt x="394102" y="51474"/>
                </a:cubicBezTo>
                <a:cubicBezTo>
                  <a:pt x="478184" y="56729"/>
                  <a:pt x="499205" y="133455"/>
                  <a:pt x="513920" y="127149"/>
                </a:cubicBezTo>
                <a:cubicBezTo>
                  <a:pt x="528635" y="120843"/>
                  <a:pt x="448756" y="-48374"/>
                  <a:pt x="482389" y="13637"/>
                </a:cubicBezTo>
                <a:cubicBezTo>
                  <a:pt x="516022" y="75648"/>
                  <a:pt x="707311" y="477143"/>
                  <a:pt x="715719" y="499215"/>
                </a:cubicBezTo>
                <a:cubicBezTo>
                  <a:pt x="724127" y="521287"/>
                  <a:pt x="581187" y="213333"/>
                  <a:pt x="532839" y="146067"/>
                </a:cubicBezTo>
                <a:cubicBezTo>
                  <a:pt x="484491" y="78801"/>
                  <a:pt x="508665" y="80904"/>
                  <a:pt x="425633" y="95618"/>
                </a:cubicBezTo>
                <a:cubicBezTo>
                  <a:pt x="342601" y="110332"/>
                  <a:pt x="69332" y="210180"/>
                  <a:pt x="34648" y="234354"/>
                </a:cubicBezTo>
                <a:cubicBezTo>
                  <a:pt x="-36" y="258528"/>
                  <a:pt x="197558" y="235405"/>
                  <a:pt x="217528" y="240660"/>
                </a:cubicBezTo>
                <a:cubicBezTo>
                  <a:pt x="237498" y="245915"/>
                  <a:pt x="119782" y="277446"/>
                  <a:pt x="154466" y="265885"/>
                </a:cubicBezTo>
                <a:cubicBezTo>
                  <a:pt x="189150" y="254324"/>
                  <a:pt x="365724" y="150271"/>
                  <a:pt x="425633" y="171292"/>
                </a:cubicBezTo>
                <a:cubicBezTo>
                  <a:pt x="485542" y="192313"/>
                  <a:pt x="525481" y="409877"/>
                  <a:pt x="513920" y="392009"/>
                </a:cubicBezTo>
                <a:cubicBezTo>
                  <a:pt x="502359" y="374141"/>
                  <a:pt x="419327" y="106128"/>
                  <a:pt x="356265" y="64087"/>
                </a:cubicBezTo>
                <a:cubicBezTo>
                  <a:pt x="293203" y="22046"/>
                  <a:pt x="189151" y="133455"/>
                  <a:pt x="135548" y="139761"/>
                </a:cubicBezTo>
                <a:cubicBezTo>
                  <a:pt x="81945" y="146067"/>
                  <a:pt x="-33668" y="110332"/>
                  <a:pt x="9424" y="95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4103A8A-721A-B7C8-7CA5-E4E656DB5967}"/>
              </a:ext>
            </a:extLst>
          </p:cNvPr>
          <p:cNvSpPr/>
          <p:nvPr/>
        </p:nvSpPr>
        <p:spPr>
          <a:xfrm>
            <a:off x="7167259" y="4685749"/>
            <a:ext cx="896242" cy="1996617"/>
          </a:xfrm>
          <a:custGeom>
            <a:avLst/>
            <a:gdLst>
              <a:gd name="connsiteX0" fmla="*/ 892073 w 896242"/>
              <a:gd name="connsiteY0" fmla="*/ 75437 h 1996617"/>
              <a:gd name="connsiteX1" fmla="*/ 702887 w 896242"/>
              <a:gd name="connsiteY1" fmla="*/ 825876 h 1996617"/>
              <a:gd name="connsiteX2" fmla="*/ 772255 w 896242"/>
              <a:gd name="connsiteY2" fmla="*/ 731283 h 1996617"/>
              <a:gd name="connsiteX3" fmla="*/ 513701 w 896242"/>
              <a:gd name="connsiteY3" fmla="*/ 1506946 h 1996617"/>
              <a:gd name="connsiteX4" fmla="*/ 507395 w 896242"/>
              <a:gd name="connsiteY4" fmla="*/ 1456497 h 1996617"/>
              <a:gd name="connsiteX5" fmla="*/ 255147 w 896242"/>
              <a:gd name="connsiteY5" fmla="*/ 1935768 h 1996617"/>
              <a:gd name="connsiteX6" fmla="*/ 122716 w 896242"/>
              <a:gd name="connsiteY6" fmla="*/ 1986218 h 1996617"/>
              <a:gd name="connsiteX7" fmla="*/ 2898 w 896242"/>
              <a:gd name="connsiteY7" fmla="*/ 1967299 h 1996617"/>
              <a:gd name="connsiteX8" fmla="*/ 248840 w 896242"/>
              <a:gd name="connsiteY8" fmla="*/ 1942074 h 1996617"/>
              <a:gd name="connsiteX9" fmla="*/ 583069 w 896242"/>
              <a:gd name="connsiteY9" fmla="*/ 1305148 h 1996617"/>
              <a:gd name="connsiteX10" fmla="*/ 551538 w 896242"/>
              <a:gd name="connsiteY10" fmla="*/ 1342985 h 1996617"/>
              <a:gd name="connsiteX11" fmla="*/ 791174 w 896242"/>
              <a:gd name="connsiteY11" fmla="*/ 94356 h 1996617"/>
              <a:gd name="connsiteX12" fmla="*/ 892073 w 896242"/>
              <a:gd name="connsiteY12" fmla="*/ 226786 h 1996617"/>
              <a:gd name="connsiteX13" fmla="*/ 841624 w 896242"/>
              <a:gd name="connsiteY13" fmla="*/ 43906 h 1996617"/>
              <a:gd name="connsiteX14" fmla="*/ 892073 w 896242"/>
              <a:gd name="connsiteY14" fmla="*/ 75437 h 199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6242" h="1996617">
                <a:moveTo>
                  <a:pt x="892073" y="75437"/>
                </a:moveTo>
                <a:cubicBezTo>
                  <a:pt x="868950" y="205765"/>
                  <a:pt x="722857" y="716568"/>
                  <a:pt x="702887" y="825876"/>
                </a:cubicBezTo>
                <a:cubicBezTo>
                  <a:pt x="682917" y="935184"/>
                  <a:pt x="803786" y="617771"/>
                  <a:pt x="772255" y="731283"/>
                </a:cubicBezTo>
                <a:cubicBezTo>
                  <a:pt x="740724" y="844795"/>
                  <a:pt x="557844" y="1386077"/>
                  <a:pt x="513701" y="1506946"/>
                </a:cubicBezTo>
                <a:cubicBezTo>
                  <a:pt x="469558" y="1627815"/>
                  <a:pt x="550487" y="1385027"/>
                  <a:pt x="507395" y="1456497"/>
                </a:cubicBezTo>
                <a:cubicBezTo>
                  <a:pt x="464303" y="1527967"/>
                  <a:pt x="319260" y="1847481"/>
                  <a:pt x="255147" y="1935768"/>
                </a:cubicBezTo>
                <a:cubicBezTo>
                  <a:pt x="191034" y="2024055"/>
                  <a:pt x="164757" y="1980963"/>
                  <a:pt x="122716" y="1986218"/>
                </a:cubicBezTo>
                <a:cubicBezTo>
                  <a:pt x="80675" y="1991473"/>
                  <a:pt x="-18122" y="1974656"/>
                  <a:pt x="2898" y="1967299"/>
                </a:cubicBezTo>
                <a:cubicBezTo>
                  <a:pt x="23918" y="1959942"/>
                  <a:pt x="152145" y="2052432"/>
                  <a:pt x="248840" y="1942074"/>
                </a:cubicBezTo>
                <a:cubicBezTo>
                  <a:pt x="345535" y="1831716"/>
                  <a:pt x="532619" y="1404996"/>
                  <a:pt x="583069" y="1305148"/>
                </a:cubicBezTo>
                <a:cubicBezTo>
                  <a:pt x="633519" y="1205300"/>
                  <a:pt x="516854" y="1544784"/>
                  <a:pt x="551538" y="1342985"/>
                </a:cubicBezTo>
                <a:cubicBezTo>
                  <a:pt x="586222" y="1141186"/>
                  <a:pt x="734418" y="280389"/>
                  <a:pt x="791174" y="94356"/>
                </a:cubicBezTo>
                <a:cubicBezTo>
                  <a:pt x="847930" y="-91677"/>
                  <a:pt x="883665" y="235194"/>
                  <a:pt x="892073" y="226786"/>
                </a:cubicBezTo>
                <a:cubicBezTo>
                  <a:pt x="900481" y="218378"/>
                  <a:pt x="848981" y="70182"/>
                  <a:pt x="841624" y="43906"/>
                </a:cubicBezTo>
                <a:cubicBezTo>
                  <a:pt x="834267" y="17630"/>
                  <a:pt x="915196" y="-54891"/>
                  <a:pt x="892073" y="7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57E8C6D-4E4E-19A4-6142-C2042B604084}"/>
              </a:ext>
            </a:extLst>
          </p:cNvPr>
          <p:cNvSpPr/>
          <p:nvPr/>
        </p:nvSpPr>
        <p:spPr>
          <a:xfrm>
            <a:off x="7188746" y="4765572"/>
            <a:ext cx="607255" cy="1429055"/>
          </a:xfrm>
          <a:custGeom>
            <a:avLst/>
            <a:gdLst>
              <a:gd name="connsiteX0" fmla="*/ 567888 w 607255"/>
              <a:gd name="connsiteY0" fmla="*/ 1920 h 1429055"/>
              <a:gd name="connsiteX1" fmla="*/ 593113 w 607255"/>
              <a:gd name="connsiteY1" fmla="*/ 430742 h 1429055"/>
              <a:gd name="connsiteX2" fmla="*/ 555276 w 607255"/>
              <a:gd name="connsiteY2" fmla="*/ 783890 h 1429055"/>
              <a:gd name="connsiteX3" fmla="*/ 466989 w 607255"/>
              <a:gd name="connsiteY3" fmla="*/ 1099200 h 1429055"/>
              <a:gd name="connsiteX4" fmla="*/ 397621 w 607255"/>
              <a:gd name="connsiteY4" fmla="*/ 1099200 h 1429055"/>
              <a:gd name="connsiteX5" fmla="*/ 340865 w 607255"/>
              <a:gd name="connsiteY5" fmla="*/ 998301 h 1429055"/>
              <a:gd name="connsiteX6" fmla="*/ 353477 w 607255"/>
              <a:gd name="connsiteY6" fmla="*/ 1193794 h 1429055"/>
              <a:gd name="connsiteX7" fmla="*/ 246272 w 607255"/>
              <a:gd name="connsiteY7" fmla="*/ 1420817 h 1429055"/>
              <a:gd name="connsiteX8" fmla="*/ 330 w 607255"/>
              <a:gd name="connsiteY8" fmla="*/ 1376674 h 1429055"/>
              <a:gd name="connsiteX9" fmla="*/ 303028 w 607255"/>
              <a:gd name="connsiteY9" fmla="*/ 1351449 h 1429055"/>
              <a:gd name="connsiteX10" fmla="*/ 441764 w 607255"/>
              <a:gd name="connsiteY10" fmla="*/ 1137038 h 1429055"/>
              <a:gd name="connsiteX11" fmla="*/ 517439 w 607255"/>
              <a:gd name="connsiteY11" fmla="*/ 695603 h 1429055"/>
              <a:gd name="connsiteX12" fmla="*/ 303028 w 607255"/>
              <a:gd name="connsiteY12" fmla="*/ 897402 h 1429055"/>
              <a:gd name="connsiteX13" fmla="*/ 561582 w 607255"/>
              <a:gd name="connsiteY13" fmla="*/ 601010 h 1429055"/>
              <a:gd name="connsiteX14" fmla="*/ 605726 w 607255"/>
              <a:gd name="connsiteY14" fmla="*/ 285700 h 1429055"/>
              <a:gd name="connsiteX15" fmla="*/ 567888 w 607255"/>
              <a:gd name="connsiteY15" fmla="*/ 1920 h 142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7255" h="1429055">
                <a:moveTo>
                  <a:pt x="567888" y="1920"/>
                </a:moveTo>
                <a:cubicBezTo>
                  <a:pt x="565786" y="26094"/>
                  <a:pt x="595215" y="300414"/>
                  <a:pt x="593113" y="430742"/>
                </a:cubicBezTo>
                <a:cubicBezTo>
                  <a:pt x="591011" y="561070"/>
                  <a:pt x="576297" y="672480"/>
                  <a:pt x="555276" y="783890"/>
                </a:cubicBezTo>
                <a:cubicBezTo>
                  <a:pt x="534255" y="895300"/>
                  <a:pt x="493265" y="1046648"/>
                  <a:pt x="466989" y="1099200"/>
                </a:cubicBezTo>
                <a:cubicBezTo>
                  <a:pt x="440713" y="1151752"/>
                  <a:pt x="418642" y="1116016"/>
                  <a:pt x="397621" y="1099200"/>
                </a:cubicBezTo>
                <a:cubicBezTo>
                  <a:pt x="376600" y="1082384"/>
                  <a:pt x="348222" y="982535"/>
                  <a:pt x="340865" y="998301"/>
                </a:cubicBezTo>
                <a:cubicBezTo>
                  <a:pt x="333508" y="1014067"/>
                  <a:pt x="369242" y="1123375"/>
                  <a:pt x="353477" y="1193794"/>
                </a:cubicBezTo>
                <a:cubicBezTo>
                  <a:pt x="337711" y="1264213"/>
                  <a:pt x="305130" y="1390337"/>
                  <a:pt x="246272" y="1420817"/>
                </a:cubicBezTo>
                <a:cubicBezTo>
                  <a:pt x="187414" y="1451297"/>
                  <a:pt x="-9129" y="1388235"/>
                  <a:pt x="330" y="1376674"/>
                </a:cubicBezTo>
                <a:cubicBezTo>
                  <a:pt x="9789" y="1365113"/>
                  <a:pt x="229456" y="1391388"/>
                  <a:pt x="303028" y="1351449"/>
                </a:cubicBezTo>
                <a:cubicBezTo>
                  <a:pt x="376600" y="1311510"/>
                  <a:pt x="406029" y="1246346"/>
                  <a:pt x="441764" y="1137038"/>
                </a:cubicBezTo>
                <a:cubicBezTo>
                  <a:pt x="477499" y="1027730"/>
                  <a:pt x="540562" y="735542"/>
                  <a:pt x="517439" y="695603"/>
                </a:cubicBezTo>
                <a:cubicBezTo>
                  <a:pt x="494316" y="655664"/>
                  <a:pt x="295671" y="913167"/>
                  <a:pt x="303028" y="897402"/>
                </a:cubicBezTo>
                <a:cubicBezTo>
                  <a:pt x="310385" y="881637"/>
                  <a:pt x="511132" y="702960"/>
                  <a:pt x="561582" y="601010"/>
                </a:cubicBezTo>
                <a:cubicBezTo>
                  <a:pt x="612032" y="499060"/>
                  <a:pt x="608879" y="383446"/>
                  <a:pt x="605726" y="285700"/>
                </a:cubicBezTo>
                <a:cubicBezTo>
                  <a:pt x="602573" y="187954"/>
                  <a:pt x="569990" y="-22254"/>
                  <a:pt x="567888" y="1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EBD73FE2-ACE4-CDEE-84B9-D5879333E648}"/>
              </a:ext>
            </a:extLst>
          </p:cNvPr>
          <p:cNvSpPr/>
          <p:nvPr/>
        </p:nvSpPr>
        <p:spPr>
          <a:xfrm>
            <a:off x="7321003" y="4574556"/>
            <a:ext cx="351988" cy="1110997"/>
          </a:xfrm>
          <a:custGeom>
            <a:avLst/>
            <a:gdLst>
              <a:gd name="connsiteX0" fmla="*/ 259058 w 351988"/>
              <a:gd name="connsiteY0" fmla="*/ 47894 h 1110997"/>
              <a:gd name="connsiteX1" fmla="*/ 284283 w 351988"/>
              <a:gd name="connsiteY1" fmla="*/ 104650 h 1110997"/>
              <a:gd name="connsiteX2" fmla="*/ 315814 w 351988"/>
              <a:gd name="connsiteY2" fmla="*/ 438878 h 1110997"/>
              <a:gd name="connsiteX3" fmla="*/ 57259 w 351988"/>
              <a:gd name="connsiteY3" fmla="*/ 640677 h 1110997"/>
              <a:gd name="connsiteX4" fmla="*/ 265364 w 351988"/>
              <a:gd name="connsiteY4" fmla="*/ 602840 h 1110997"/>
              <a:gd name="connsiteX5" fmla="*/ 145546 w 351988"/>
              <a:gd name="connsiteY5" fmla="*/ 810945 h 1110997"/>
              <a:gd name="connsiteX6" fmla="*/ 101403 w 351988"/>
              <a:gd name="connsiteY6" fmla="*/ 1063193 h 1110997"/>
              <a:gd name="connsiteX7" fmla="*/ 503 w 351988"/>
              <a:gd name="connsiteY7" fmla="*/ 892925 h 1110997"/>
              <a:gd name="connsiteX8" fmla="*/ 69871 w 351988"/>
              <a:gd name="connsiteY8" fmla="*/ 1101030 h 1110997"/>
              <a:gd name="connsiteX9" fmla="*/ 227527 w 351988"/>
              <a:gd name="connsiteY9" fmla="*/ 508247 h 1110997"/>
              <a:gd name="connsiteX10" fmla="*/ 221220 w 351988"/>
              <a:gd name="connsiteY10" fmla="*/ 527165 h 1110997"/>
              <a:gd name="connsiteX11" fmla="*/ 347345 w 351988"/>
              <a:gd name="connsiteY11" fmla="*/ 401041 h 1110997"/>
              <a:gd name="connsiteX12" fmla="*/ 322120 w 351988"/>
              <a:gd name="connsiteY12" fmla="*/ 22669 h 1110997"/>
              <a:gd name="connsiteX13" fmla="*/ 259058 w 351988"/>
              <a:gd name="connsiteY13" fmla="*/ 47894 h 111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988" h="1110997">
                <a:moveTo>
                  <a:pt x="259058" y="47894"/>
                </a:moveTo>
                <a:cubicBezTo>
                  <a:pt x="252752" y="61557"/>
                  <a:pt x="274824" y="39486"/>
                  <a:pt x="284283" y="104650"/>
                </a:cubicBezTo>
                <a:cubicBezTo>
                  <a:pt x="293742" y="169814"/>
                  <a:pt x="353651" y="349540"/>
                  <a:pt x="315814" y="438878"/>
                </a:cubicBezTo>
                <a:cubicBezTo>
                  <a:pt x="277977" y="528216"/>
                  <a:pt x="65667" y="613350"/>
                  <a:pt x="57259" y="640677"/>
                </a:cubicBezTo>
                <a:cubicBezTo>
                  <a:pt x="48851" y="668004"/>
                  <a:pt x="250650" y="574462"/>
                  <a:pt x="265364" y="602840"/>
                </a:cubicBezTo>
                <a:cubicBezTo>
                  <a:pt x="280078" y="631218"/>
                  <a:pt x="172873" y="734220"/>
                  <a:pt x="145546" y="810945"/>
                </a:cubicBezTo>
                <a:cubicBezTo>
                  <a:pt x="118219" y="887670"/>
                  <a:pt x="125577" y="1049530"/>
                  <a:pt x="101403" y="1063193"/>
                </a:cubicBezTo>
                <a:cubicBezTo>
                  <a:pt x="77229" y="1076856"/>
                  <a:pt x="5758" y="886619"/>
                  <a:pt x="503" y="892925"/>
                </a:cubicBezTo>
                <a:cubicBezTo>
                  <a:pt x="-4752" y="899231"/>
                  <a:pt x="32034" y="1165143"/>
                  <a:pt x="69871" y="1101030"/>
                </a:cubicBezTo>
                <a:cubicBezTo>
                  <a:pt x="107708" y="1036917"/>
                  <a:pt x="202302" y="603891"/>
                  <a:pt x="227527" y="508247"/>
                </a:cubicBezTo>
                <a:cubicBezTo>
                  <a:pt x="252752" y="412603"/>
                  <a:pt x="201250" y="545033"/>
                  <a:pt x="221220" y="527165"/>
                </a:cubicBezTo>
                <a:cubicBezTo>
                  <a:pt x="241190" y="509297"/>
                  <a:pt x="330528" y="485124"/>
                  <a:pt x="347345" y="401041"/>
                </a:cubicBezTo>
                <a:cubicBezTo>
                  <a:pt x="364162" y="316958"/>
                  <a:pt x="330528" y="80476"/>
                  <a:pt x="322120" y="22669"/>
                </a:cubicBezTo>
                <a:cubicBezTo>
                  <a:pt x="313712" y="-35138"/>
                  <a:pt x="265364" y="34231"/>
                  <a:pt x="259058" y="47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5DDAB73-537F-5F85-CF96-374C951D9982}"/>
              </a:ext>
            </a:extLst>
          </p:cNvPr>
          <p:cNvSpPr/>
          <p:nvPr/>
        </p:nvSpPr>
        <p:spPr>
          <a:xfrm>
            <a:off x="7098468" y="5681501"/>
            <a:ext cx="633242" cy="1090306"/>
          </a:xfrm>
          <a:custGeom>
            <a:avLst/>
            <a:gdLst>
              <a:gd name="connsiteX0" fmla="*/ 632942 w 633242"/>
              <a:gd name="connsiteY0" fmla="*/ 391 h 1090306"/>
              <a:gd name="connsiteX1" fmla="*/ 292406 w 633242"/>
              <a:gd name="connsiteY1" fmla="*/ 549031 h 1090306"/>
              <a:gd name="connsiteX2" fmla="*/ 8627 w 633242"/>
              <a:gd name="connsiteY2" fmla="*/ 1072447 h 1090306"/>
              <a:gd name="connsiteX3" fmla="*/ 115833 w 633242"/>
              <a:gd name="connsiteY3" fmla="*/ 921098 h 1090306"/>
              <a:gd name="connsiteX4" fmla="*/ 538349 w 633242"/>
              <a:gd name="connsiteY4" fmla="*/ 460745 h 1090306"/>
              <a:gd name="connsiteX5" fmla="*/ 191507 w 633242"/>
              <a:gd name="connsiteY5" fmla="*/ 801280 h 1090306"/>
              <a:gd name="connsiteX6" fmla="*/ 349162 w 633242"/>
              <a:gd name="connsiteY6" fmla="*/ 467051 h 1090306"/>
              <a:gd name="connsiteX7" fmla="*/ 632942 w 633242"/>
              <a:gd name="connsiteY7" fmla="*/ 391 h 10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242" h="1090306">
                <a:moveTo>
                  <a:pt x="632942" y="391"/>
                </a:moveTo>
                <a:cubicBezTo>
                  <a:pt x="623483" y="14054"/>
                  <a:pt x="396459" y="370355"/>
                  <a:pt x="292406" y="549031"/>
                </a:cubicBezTo>
                <a:cubicBezTo>
                  <a:pt x="188353" y="727707"/>
                  <a:pt x="38056" y="1010436"/>
                  <a:pt x="8627" y="1072447"/>
                </a:cubicBezTo>
                <a:cubicBezTo>
                  <a:pt x="-20802" y="1134458"/>
                  <a:pt x="27546" y="1023048"/>
                  <a:pt x="115833" y="921098"/>
                </a:cubicBezTo>
                <a:cubicBezTo>
                  <a:pt x="204120" y="819148"/>
                  <a:pt x="525737" y="480715"/>
                  <a:pt x="538349" y="460745"/>
                </a:cubicBezTo>
                <a:cubicBezTo>
                  <a:pt x="550961" y="440775"/>
                  <a:pt x="223038" y="800229"/>
                  <a:pt x="191507" y="801280"/>
                </a:cubicBezTo>
                <a:cubicBezTo>
                  <a:pt x="159976" y="802331"/>
                  <a:pt x="272437" y="599481"/>
                  <a:pt x="349162" y="467051"/>
                </a:cubicBezTo>
                <a:cubicBezTo>
                  <a:pt x="425887" y="334621"/>
                  <a:pt x="642401" y="-13272"/>
                  <a:pt x="632942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8B98291-D1B0-3018-8779-7E70D2762B85}"/>
              </a:ext>
            </a:extLst>
          </p:cNvPr>
          <p:cNvSpPr/>
          <p:nvPr/>
        </p:nvSpPr>
        <p:spPr>
          <a:xfrm>
            <a:off x="6959294" y="4994293"/>
            <a:ext cx="248723" cy="1603049"/>
          </a:xfrm>
          <a:custGeom>
            <a:avLst/>
            <a:gdLst>
              <a:gd name="connsiteX0" fmla="*/ 248700 w 248723"/>
              <a:gd name="connsiteY0" fmla="*/ 223 h 1603049"/>
              <a:gd name="connsiteX1" fmla="*/ 78433 w 248723"/>
              <a:gd name="connsiteY1" fmla="*/ 750661 h 1603049"/>
              <a:gd name="connsiteX2" fmla="*/ 65820 w 248723"/>
              <a:gd name="connsiteY2" fmla="*/ 1583081 h 1603049"/>
              <a:gd name="connsiteX3" fmla="*/ 40596 w 248723"/>
              <a:gd name="connsiteY3" fmla="*/ 1299301 h 1603049"/>
              <a:gd name="connsiteX4" fmla="*/ 2758 w 248723"/>
              <a:gd name="connsiteY4" fmla="*/ 801111 h 1603049"/>
              <a:gd name="connsiteX5" fmla="*/ 122576 w 248723"/>
              <a:gd name="connsiteY5" fmla="*/ 410126 h 1603049"/>
              <a:gd name="connsiteX6" fmla="*/ 65820 w 248723"/>
              <a:gd name="connsiteY6" fmla="*/ 668681 h 1603049"/>
              <a:gd name="connsiteX7" fmla="*/ 248700 w 248723"/>
              <a:gd name="connsiteY7" fmla="*/ 223 h 160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723" h="1603049">
                <a:moveTo>
                  <a:pt x="248700" y="223"/>
                </a:moveTo>
                <a:cubicBezTo>
                  <a:pt x="250802" y="13886"/>
                  <a:pt x="108913" y="486851"/>
                  <a:pt x="78433" y="750661"/>
                </a:cubicBezTo>
                <a:cubicBezTo>
                  <a:pt x="47953" y="1014471"/>
                  <a:pt x="72126" y="1491641"/>
                  <a:pt x="65820" y="1583081"/>
                </a:cubicBezTo>
                <a:cubicBezTo>
                  <a:pt x="59514" y="1674521"/>
                  <a:pt x="51106" y="1429629"/>
                  <a:pt x="40596" y="1299301"/>
                </a:cubicBezTo>
                <a:cubicBezTo>
                  <a:pt x="30086" y="1168973"/>
                  <a:pt x="-10905" y="949307"/>
                  <a:pt x="2758" y="801111"/>
                </a:cubicBezTo>
                <a:cubicBezTo>
                  <a:pt x="16421" y="652915"/>
                  <a:pt x="112066" y="432198"/>
                  <a:pt x="122576" y="410126"/>
                </a:cubicBezTo>
                <a:cubicBezTo>
                  <a:pt x="133086" y="388054"/>
                  <a:pt x="49003" y="732794"/>
                  <a:pt x="65820" y="668681"/>
                </a:cubicBezTo>
                <a:cubicBezTo>
                  <a:pt x="82637" y="604568"/>
                  <a:pt x="246598" y="-13440"/>
                  <a:pt x="24870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39EFD7C0-4147-8F6B-1E0A-ADDC9EB4CE15}"/>
              </a:ext>
            </a:extLst>
          </p:cNvPr>
          <p:cNvSpPr/>
          <p:nvPr/>
        </p:nvSpPr>
        <p:spPr>
          <a:xfrm>
            <a:off x="6065823" y="6656510"/>
            <a:ext cx="962323" cy="1557913"/>
          </a:xfrm>
          <a:custGeom>
            <a:avLst/>
            <a:gdLst>
              <a:gd name="connsiteX0" fmla="*/ 922806 w 962323"/>
              <a:gd name="connsiteY0" fmla="*/ 16433 h 1557913"/>
              <a:gd name="connsiteX1" fmla="*/ 487377 w 962323"/>
              <a:gd name="connsiteY1" fmla="*/ 872776 h 1557913"/>
              <a:gd name="connsiteX2" fmla="*/ 661548 w 962323"/>
              <a:gd name="connsiteY2" fmla="*/ 702233 h 1557913"/>
              <a:gd name="connsiteX3" fmla="*/ 429320 w 962323"/>
              <a:gd name="connsiteY3" fmla="*/ 985261 h 1557913"/>
              <a:gd name="connsiteX4" fmla="*/ 51948 w 962323"/>
              <a:gd name="connsiteY4" fmla="*/ 1406176 h 1557913"/>
              <a:gd name="connsiteX5" fmla="*/ 12034 w 962323"/>
              <a:gd name="connsiteY5" fmla="*/ 1554947 h 1557913"/>
              <a:gd name="connsiteX6" fmla="*/ 135406 w 962323"/>
              <a:gd name="connsiteY6" fmla="*/ 1293690 h 1557913"/>
              <a:gd name="connsiteX7" fmla="*/ 523663 w 962323"/>
              <a:gd name="connsiteY7" fmla="*/ 593376 h 1557913"/>
              <a:gd name="connsiteX8" fmla="*/ 360377 w 962323"/>
              <a:gd name="connsiteY8" fmla="*/ 948976 h 1557913"/>
              <a:gd name="connsiteX9" fmla="*/ 955463 w 962323"/>
              <a:gd name="connsiteY9" fmla="*/ 266804 h 1557913"/>
              <a:gd name="connsiteX10" fmla="*/ 694206 w 962323"/>
              <a:gd name="connsiteY10" fmla="*/ 506290 h 1557913"/>
              <a:gd name="connsiteX11" fmla="*/ 857491 w 962323"/>
              <a:gd name="connsiteY11" fmla="*/ 255919 h 1557913"/>
              <a:gd name="connsiteX12" fmla="*/ 745006 w 962323"/>
              <a:gd name="connsiteY12" fmla="*/ 303090 h 1557913"/>
              <a:gd name="connsiteX13" fmla="*/ 922806 w 962323"/>
              <a:gd name="connsiteY13" fmla="*/ 16433 h 155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2323" h="1557913">
                <a:moveTo>
                  <a:pt x="922806" y="16433"/>
                </a:moveTo>
                <a:cubicBezTo>
                  <a:pt x="879868" y="111381"/>
                  <a:pt x="530920" y="758476"/>
                  <a:pt x="487377" y="872776"/>
                </a:cubicBezTo>
                <a:cubicBezTo>
                  <a:pt x="443834" y="987076"/>
                  <a:pt x="671224" y="683486"/>
                  <a:pt x="661548" y="702233"/>
                </a:cubicBezTo>
                <a:cubicBezTo>
                  <a:pt x="651872" y="720980"/>
                  <a:pt x="530920" y="867937"/>
                  <a:pt x="429320" y="985261"/>
                </a:cubicBezTo>
                <a:cubicBezTo>
                  <a:pt x="327720" y="1102585"/>
                  <a:pt x="121496" y="1311228"/>
                  <a:pt x="51948" y="1406176"/>
                </a:cubicBezTo>
                <a:cubicBezTo>
                  <a:pt x="-17600" y="1501124"/>
                  <a:pt x="-1876" y="1573695"/>
                  <a:pt x="12034" y="1554947"/>
                </a:cubicBezTo>
                <a:cubicBezTo>
                  <a:pt x="25944" y="1536199"/>
                  <a:pt x="50134" y="1453952"/>
                  <a:pt x="135406" y="1293690"/>
                </a:cubicBezTo>
                <a:cubicBezTo>
                  <a:pt x="220677" y="1133428"/>
                  <a:pt x="486168" y="650828"/>
                  <a:pt x="523663" y="593376"/>
                </a:cubicBezTo>
                <a:cubicBezTo>
                  <a:pt x="561158" y="535924"/>
                  <a:pt x="288410" y="1003405"/>
                  <a:pt x="360377" y="948976"/>
                </a:cubicBezTo>
                <a:cubicBezTo>
                  <a:pt x="432344" y="894547"/>
                  <a:pt x="899825" y="340585"/>
                  <a:pt x="955463" y="266804"/>
                </a:cubicBezTo>
                <a:cubicBezTo>
                  <a:pt x="1011101" y="193023"/>
                  <a:pt x="710535" y="508104"/>
                  <a:pt x="694206" y="506290"/>
                </a:cubicBezTo>
                <a:cubicBezTo>
                  <a:pt x="677877" y="504476"/>
                  <a:pt x="849024" y="289786"/>
                  <a:pt x="857491" y="255919"/>
                </a:cubicBezTo>
                <a:cubicBezTo>
                  <a:pt x="865958" y="222052"/>
                  <a:pt x="739563" y="338771"/>
                  <a:pt x="745006" y="303090"/>
                </a:cubicBezTo>
                <a:cubicBezTo>
                  <a:pt x="750449" y="267409"/>
                  <a:pt x="965744" y="-78515"/>
                  <a:pt x="922806" y="16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B41D2A32-F965-9577-2D5F-D915B57A4BE1}"/>
              </a:ext>
            </a:extLst>
          </p:cNvPr>
          <p:cNvSpPr/>
          <p:nvPr/>
        </p:nvSpPr>
        <p:spPr>
          <a:xfrm>
            <a:off x="2423777" y="5460827"/>
            <a:ext cx="225591" cy="1496664"/>
          </a:xfrm>
          <a:custGeom>
            <a:avLst/>
            <a:gdLst>
              <a:gd name="connsiteX0" fmla="*/ 225080 w 225591"/>
              <a:gd name="connsiteY0" fmla="*/ 173 h 1496664"/>
              <a:gd name="connsiteX1" fmla="*/ 79937 w 225591"/>
              <a:gd name="connsiteY1" fmla="*/ 515430 h 1496664"/>
              <a:gd name="connsiteX2" fmla="*/ 79937 w 225591"/>
              <a:gd name="connsiteY2" fmla="*/ 765802 h 1496664"/>
              <a:gd name="connsiteX3" fmla="*/ 79937 w 225591"/>
              <a:gd name="connsiteY3" fmla="*/ 871030 h 1496664"/>
              <a:gd name="connsiteX4" fmla="*/ 152509 w 225591"/>
              <a:gd name="connsiteY4" fmla="*/ 1495144 h 1496664"/>
              <a:gd name="connsiteX5" fmla="*/ 65423 w 225591"/>
              <a:gd name="connsiteY5" fmla="*/ 1016173 h 1496664"/>
              <a:gd name="connsiteX6" fmla="*/ 10994 w 225591"/>
              <a:gd name="connsiteY6" fmla="*/ 90887 h 1496664"/>
              <a:gd name="connsiteX7" fmla="*/ 21880 w 225591"/>
              <a:gd name="connsiteY7" fmla="*/ 453744 h 1496664"/>
              <a:gd name="connsiteX8" fmla="*/ 225080 w 225591"/>
              <a:gd name="connsiteY8" fmla="*/ 173 h 149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591" h="1496664">
                <a:moveTo>
                  <a:pt x="225080" y="173"/>
                </a:moveTo>
                <a:cubicBezTo>
                  <a:pt x="234756" y="10454"/>
                  <a:pt x="104128" y="387825"/>
                  <a:pt x="79937" y="515430"/>
                </a:cubicBezTo>
                <a:cubicBezTo>
                  <a:pt x="55746" y="643035"/>
                  <a:pt x="79937" y="765802"/>
                  <a:pt x="79937" y="765802"/>
                </a:cubicBezTo>
                <a:cubicBezTo>
                  <a:pt x="79937" y="825069"/>
                  <a:pt x="67842" y="749473"/>
                  <a:pt x="79937" y="871030"/>
                </a:cubicBezTo>
                <a:cubicBezTo>
                  <a:pt x="92032" y="992587"/>
                  <a:pt x="154928" y="1470954"/>
                  <a:pt x="152509" y="1495144"/>
                </a:cubicBezTo>
                <a:cubicBezTo>
                  <a:pt x="150090" y="1519334"/>
                  <a:pt x="89009" y="1250216"/>
                  <a:pt x="65423" y="1016173"/>
                </a:cubicBezTo>
                <a:cubicBezTo>
                  <a:pt x="41837" y="782130"/>
                  <a:pt x="18251" y="184625"/>
                  <a:pt x="10994" y="90887"/>
                </a:cubicBezTo>
                <a:cubicBezTo>
                  <a:pt x="3737" y="-2851"/>
                  <a:pt x="-14406" y="466444"/>
                  <a:pt x="21880" y="453744"/>
                </a:cubicBezTo>
                <a:cubicBezTo>
                  <a:pt x="58166" y="441044"/>
                  <a:pt x="215404" y="-10108"/>
                  <a:pt x="225080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2E5908F-B9F1-46AF-CAEA-70DF52252BFD}"/>
              </a:ext>
            </a:extLst>
          </p:cNvPr>
          <p:cNvSpPr/>
          <p:nvPr/>
        </p:nvSpPr>
        <p:spPr>
          <a:xfrm>
            <a:off x="2644180" y="6960598"/>
            <a:ext cx="732280" cy="1271483"/>
          </a:xfrm>
          <a:custGeom>
            <a:avLst/>
            <a:gdLst>
              <a:gd name="connsiteX0" fmla="*/ 8306 w 732280"/>
              <a:gd name="connsiteY0" fmla="*/ 42545 h 1271483"/>
              <a:gd name="connsiteX1" fmla="*/ 80877 w 732280"/>
              <a:gd name="connsiteY1" fmla="*/ 122373 h 1271483"/>
              <a:gd name="connsiteX2" fmla="*/ 454620 w 732280"/>
              <a:gd name="connsiteY2" fmla="*/ 888002 h 1271483"/>
              <a:gd name="connsiteX3" fmla="*/ 403820 w 732280"/>
              <a:gd name="connsiteY3" fmla="*/ 764631 h 1271483"/>
              <a:gd name="connsiteX4" fmla="*/ 730391 w 732280"/>
              <a:gd name="connsiteY4" fmla="*/ 1269002 h 1271483"/>
              <a:gd name="connsiteX5" fmla="*/ 512677 w 732280"/>
              <a:gd name="connsiteY5" fmla="*/ 927916 h 1271483"/>
              <a:gd name="connsiteX6" fmla="*/ 8306 w 732280"/>
              <a:gd name="connsiteY6" fmla="*/ 271145 h 1271483"/>
              <a:gd name="connsiteX7" fmla="*/ 211506 w 732280"/>
              <a:gd name="connsiteY7" fmla="*/ 539659 h 1271483"/>
              <a:gd name="connsiteX8" fmla="*/ 8306 w 732280"/>
              <a:gd name="connsiteY8" fmla="*/ 42545 h 127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280" h="1271483">
                <a:moveTo>
                  <a:pt x="8306" y="42545"/>
                </a:moveTo>
                <a:cubicBezTo>
                  <a:pt x="-13465" y="-27003"/>
                  <a:pt x="6491" y="-18537"/>
                  <a:pt x="80877" y="122373"/>
                </a:cubicBezTo>
                <a:cubicBezTo>
                  <a:pt x="155263" y="263283"/>
                  <a:pt x="400796" y="780959"/>
                  <a:pt x="454620" y="888002"/>
                </a:cubicBezTo>
                <a:cubicBezTo>
                  <a:pt x="508444" y="995045"/>
                  <a:pt x="357858" y="701131"/>
                  <a:pt x="403820" y="764631"/>
                </a:cubicBezTo>
                <a:cubicBezTo>
                  <a:pt x="449782" y="828131"/>
                  <a:pt x="712248" y="1241788"/>
                  <a:pt x="730391" y="1269002"/>
                </a:cubicBezTo>
                <a:cubicBezTo>
                  <a:pt x="748534" y="1296216"/>
                  <a:pt x="633024" y="1094225"/>
                  <a:pt x="512677" y="927916"/>
                </a:cubicBezTo>
                <a:cubicBezTo>
                  <a:pt x="392330" y="761607"/>
                  <a:pt x="58501" y="335854"/>
                  <a:pt x="8306" y="271145"/>
                </a:cubicBezTo>
                <a:cubicBezTo>
                  <a:pt x="-41889" y="206436"/>
                  <a:pt x="209692" y="577154"/>
                  <a:pt x="211506" y="539659"/>
                </a:cubicBezTo>
                <a:cubicBezTo>
                  <a:pt x="213320" y="502164"/>
                  <a:pt x="30077" y="112093"/>
                  <a:pt x="8306" y="4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4AE33D8-EF9D-6F1B-DA86-4D190354726D}"/>
              </a:ext>
            </a:extLst>
          </p:cNvPr>
          <p:cNvSpPr/>
          <p:nvPr/>
        </p:nvSpPr>
        <p:spPr>
          <a:xfrm>
            <a:off x="2565595" y="2106805"/>
            <a:ext cx="875957" cy="1977541"/>
          </a:xfrm>
          <a:custGeom>
            <a:avLst/>
            <a:gdLst>
              <a:gd name="connsiteX0" fmla="*/ 875762 w 875957"/>
              <a:gd name="connsiteY0" fmla="*/ 22 h 1977541"/>
              <a:gd name="connsiteX1" fmla="*/ 498881 w 875957"/>
              <a:gd name="connsiteY1" fmla="*/ 457222 h 1977541"/>
              <a:gd name="connsiteX2" fmla="*/ 498881 w 875957"/>
              <a:gd name="connsiteY2" fmla="*/ 883530 h 1977541"/>
              <a:gd name="connsiteX3" fmla="*/ 381491 w 875957"/>
              <a:gd name="connsiteY3" fmla="*/ 1149200 h 1977541"/>
              <a:gd name="connsiteX4" fmla="*/ 369135 w 875957"/>
              <a:gd name="connsiteY4" fmla="*/ 1204806 h 1977541"/>
              <a:gd name="connsiteX5" fmla="*/ 202319 w 875957"/>
              <a:gd name="connsiteY5" fmla="*/ 1451941 h 1977541"/>
              <a:gd name="connsiteX6" fmla="*/ 78751 w 875957"/>
              <a:gd name="connsiteY6" fmla="*/ 1890606 h 1977541"/>
              <a:gd name="connsiteX7" fmla="*/ 103464 w 875957"/>
              <a:gd name="connsiteY7" fmla="*/ 1692898 h 1977541"/>
              <a:gd name="connsiteX8" fmla="*/ 4610 w 875957"/>
              <a:gd name="connsiteY8" fmla="*/ 1964746 h 1977541"/>
              <a:gd name="connsiteX9" fmla="*/ 276459 w 875957"/>
              <a:gd name="connsiteY9" fmla="*/ 1198627 h 1977541"/>
              <a:gd name="connsiteX10" fmla="*/ 356778 w 875957"/>
              <a:gd name="connsiteY10" fmla="*/ 759963 h 1977541"/>
              <a:gd name="connsiteX11" fmla="*/ 449454 w 875957"/>
              <a:gd name="connsiteY11" fmla="*/ 1013276 h 1977541"/>
              <a:gd name="connsiteX12" fmla="*/ 467989 w 875957"/>
              <a:gd name="connsiteY12" fmla="*/ 593146 h 1977541"/>
              <a:gd name="connsiteX13" fmla="*/ 443275 w 875957"/>
              <a:gd name="connsiteY13" fmla="*/ 475757 h 1977541"/>
              <a:gd name="connsiteX14" fmla="*/ 875762 w 875957"/>
              <a:gd name="connsiteY14" fmla="*/ 22 h 197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5957" h="1977541">
                <a:moveTo>
                  <a:pt x="875762" y="22"/>
                </a:moveTo>
                <a:cubicBezTo>
                  <a:pt x="885030" y="-3067"/>
                  <a:pt x="561694" y="309971"/>
                  <a:pt x="498881" y="457222"/>
                </a:cubicBezTo>
                <a:cubicBezTo>
                  <a:pt x="436068" y="604473"/>
                  <a:pt x="518446" y="768200"/>
                  <a:pt x="498881" y="883530"/>
                </a:cubicBezTo>
                <a:cubicBezTo>
                  <a:pt x="479316" y="998860"/>
                  <a:pt x="403115" y="1095654"/>
                  <a:pt x="381491" y="1149200"/>
                </a:cubicBezTo>
                <a:cubicBezTo>
                  <a:pt x="359867" y="1202746"/>
                  <a:pt x="398997" y="1154349"/>
                  <a:pt x="369135" y="1204806"/>
                </a:cubicBezTo>
                <a:cubicBezTo>
                  <a:pt x="339273" y="1255263"/>
                  <a:pt x="250716" y="1337641"/>
                  <a:pt x="202319" y="1451941"/>
                </a:cubicBezTo>
                <a:cubicBezTo>
                  <a:pt x="153922" y="1566241"/>
                  <a:pt x="95227" y="1850447"/>
                  <a:pt x="78751" y="1890606"/>
                </a:cubicBezTo>
                <a:cubicBezTo>
                  <a:pt x="62275" y="1930766"/>
                  <a:pt x="115821" y="1680541"/>
                  <a:pt x="103464" y="1692898"/>
                </a:cubicBezTo>
                <a:cubicBezTo>
                  <a:pt x="91107" y="1705255"/>
                  <a:pt x="-24222" y="2047124"/>
                  <a:pt x="4610" y="1964746"/>
                </a:cubicBezTo>
                <a:cubicBezTo>
                  <a:pt x="33442" y="1882368"/>
                  <a:pt x="217764" y="1399424"/>
                  <a:pt x="276459" y="1198627"/>
                </a:cubicBezTo>
                <a:cubicBezTo>
                  <a:pt x="335154" y="997830"/>
                  <a:pt x="327946" y="790855"/>
                  <a:pt x="356778" y="759963"/>
                </a:cubicBezTo>
                <a:cubicBezTo>
                  <a:pt x="385610" y="729071"/>
                  <a:pt x="430919" y="1041079"/>
                  <a:pt x="449454" y="1013276"/>
                </a:cubicBezTo>
                <a:cubicBezTo>
                  <a:pt x="467989" y="985473"/>
                  <a:pt x="469019" y="682732"/>
                  <a:pt x="467989" y="593146"/>
                </a:cubicBezTo>
                <a:cubicBezTo>
                  <a:pt x="466959" y="503560"/>
                  <a:pt x="379432" y="570492"/>
                  <a:pt x="443275" y="475757"/>
                </a:cubicBezTo>
                <a:cubicBezTo>
                  <a:pt x="507118" y="381022"/>
                  <a:pt x="866494" y="3111"/>
                  <a:pt x="87576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7279B3B-C196-B475-A350-C67F347CF6B1}"/>
              </a:ext>
            </a:extLst>
          </p:cNvPr>
          <p:cNvSpPr/>
          <p:nvPr/>
        </p:nvSpPr>
        <p:spPr>
          <a:xfrm>
            <a:off x="6806940" y="2641182"/>
            <a:ext cx="401875" cy="1671581"/>
          </a:xfrm>
          <a:custGeom>
            <a:avLst/>
            <a:gdLst>
              <a:gd name="connsiteX0" fmla="*/ 112844 w 401875"/>
              <a:gd name="connsiteY0" fmla="*/ 27877 h 1671581"/>
              <a:gd name="connsiteX1" fmla="*/ 106665 w 401875"/>
              <a:gd name="connsiteY1" fmla="*/ 89661 h 1671581"/>
              <a:gd name="connsiteX2" fmla="*/ 162271 w 401875"/>
              <a:gd name="connsiteY2" fmla="*/ 633359 h 1671581"/>
              <a:gd name="connsiteX3" fmla="*/ 384692 w 401875"/>
              <a:gd name="connsiteY3" fmla="*/ 954634 h 1671581"/>
              <a:gd name="connsiteX4" fmla="*/ 384692 w 401875"/>
              <a:gd name="connsiteY4" fmla="*/ 1133807 h 1671581"/>
              <a:gd name="connsiteX5" fmla="*/ 366157 w 401875"/>
              <a:gd name="connsiteY5" fmla="*/ 1288267 h 1671581"/>
              <a:gd name="connsiteX6" fmla="*/ 205519 w 401875"/>
              <a:gd name="connsiteY6" fmla="*/ 1671326 h 1671581"/>
              <a:gd name="connsiteX7" fmla="*/ 384692 w 401875"/>
              <a:gd name="connsiteY7" fmla="*/ 1226483 h 1671581"/>
              <a:gd name="connsiteX8" fmla="*/ 162271 w 401875"/>
              <a:gd name="connsiteY8" fmla="*/ 763104 h 1671581"/>
              <a:gd name="connsiteX9" fmla="*/ 316730 w 401875"/>
              <a:gd name="connsiteY9" fmla="*/ 824888 h 1671581"/>
              <a:gd name="connsiteX10" fmla="*/ 75774 w 401875"/>
              <a:gd name="connsiteY10" fmla="*/ 435650 h 1671581"/>
              <a:gd name="connsiteX11" fmla="*/ 1633 w 401875"/>
              <a:gd name="connsiteY11" fmla="*/ 95840 h 1671581"/>
              <a:gd name="connsiteX12" fmla="*/ 131379 w 401875"/>
              <a:gd name="connsiteY12" fmla="*/ 373867 h 1671581"/>
              <a:gd name="connsiteX13" fmla="*/ 112844 w 401875"/>
              <a:gd name="connsiteY13" fmla="*/ 27877 h 167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875" h="1671581">
                <a:moveTo>
                  <a:pt x="112844" y="27877"/>
                </a:moveTo>
                <a:cubicBezTo>
                  <a:pt x="108725" y="-19491"/>
                  <a:pt x="98427" y="-11253"/>
                  <a:pt x="106665" y="89661"/>
                </a:cubicBezTo>
                <a:cubicBezTo>
                  <a:pt x="114903" y="190575"/>
                  <a:pt x="115933" y="489197"/>
                  <a:pt x="162271" y="633359"/>
                </a:cubicBezTo>
                <a:cubicBezTo>
                  <a:pt x="208609" y="777521"/>
                  <a:pt x="347622" y="871226"/>
                  <a:pt x="384692" y="954634"/>
                </a:cubicBezTo>
                <a:cubicBezTo>
                  <a:pt x="421762" y="1038042"/>
                  <a:pt x="387781" y="1078202"/>
                  <a:pt x="384692" y="1133807"/>
                </a:cubicBezTo>
                <a:cubicBezTo>
                  <a:pt x="381603" y="1189413"/>
                  <a:pt x="396019" y="1198681"/>
                  <a:pt x="366157" y="1288267"/>
                </a:cubicBezTo>
                <a:cubicBezTo>
                  <a:pt x="336295" y="1377854"/>
                  <a:pt x="202430" y="1681623"/>
                  <a:pt x="205519" y="1671326"/>
                </a:cubicBezTo>
                <a:cubicBezTo>
                  <a:pt x="208608" y="1661029"/>
                  <a:pt x="391900" y="1377853"/>
                  <a:pt x="384692" y="1226483"/>
                </a:cubicBezTo>
                <a:cubicBezTo>
                  <a:pt x="377484" y="1075113"/>
                  <a:pt x="173598" y="830036"/>
                  <a:pt x="162271" y="763104"/>
                </a:cubicBezTo>
                <a:cubicBezTo>
                  <a:pt x="150944" y="696172"/>
                  <a:pt x="331146" y="879464"/>
                  <a:pt x="316730" y="824888"/>
                </a:cubicBezTo>
                <a:cubicBezTo>
                  <a:pt x="302314" y="770312"/>
                  <a:pt x="128290" y="557158"/>
                  <a:pt x="75774" y="435650"/>
                </a:cubicBezTo>
                <a:cubicBezTo>
                  <a:pt x="23258" y="314142"/>
                  <a:pt x="-7635" y="106137"/>
                  <a:pt x="1633" y="95840"/>
                </a:cubicBezTo>
                <a:cubicBezTo>
                  <a:pt x="10901" y="85543"/>
                  <a:pt x="111814" y="384164"/>
                  <a:pt x="131379" y="373867"/>
                </a:cubicBezTo>
                <a:cubicBezTo>
                  <a:pt x="150944" y="363570"/>
                  <a:pt x="116963" y="75245"/>
                  <a:pt x="112844" y="2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E9C5EF8-DA7B-87D5-0967-82B29331445E}"/>
              </a:ext>
            </a:extLst>
          </p:cNvPr>
          <p:cNvSpPr/>
          <p:nvPr/>
        </p:nvSpPr>
        <p:spPr>
          <a:xfrm>
            <a:off x="4787108" y="3170874"/>
            <a:ext cx="977879" cy="1178730"/>
          </a:xfrm>
          <a:custGeom>
            <a:avLst/>
            <a:gdLst>
              <a:gd name="connsiteX0" fmla="*/ 198843 w 977879"/>
              <a:gd name="connsiteY0" fmla="*/ 10991 h 1178730"/>
              <a:gd name="connsiteX1" fmla="*/ 205022 w 977879"/>
              <a:gd name="connsiteY1" fmla="*/ 116023 h 1178730"/>
              <a:gd name="connsiteX2" fmla="*/ 56741 w 977879"/>
              <a:gd name="connsiteY2" fmla="*/ 622650 h 1178730"/>
              <a:gd name="connsiteX3" fmla="*/ 303876 w 977879"/>
              <a:gd name="connsiteY3" fmla="*/ 869785 h 1178730"/>
              <a:gd name="connsiteX4" fmla="*/ 229735 w 977879"/>
              <a:gd name="connsiteY4" fmla="*/ 913034 h 1178730"/>
              <a:gd name="connsiteX5" fmla="*/ 310054 w 977879"/>
              <a:gd name="connsiteY5" fmla="*/ 1018067 h 1178730"/>
              <a:gd name="connsiteX6" fmla="*/ 242092 w 977879"/>
              <a:gd name="connsiteY6" fmla="*/ 1116921 h 1178730"/>
              <a:gd name="connsiteX7" fmla="*/ 520119 w 977879"/>
              <a:gd name="connsiteY7" fmla="*/ 974818 h 1178730"/>
              <a:gd name="connsiteX8" fmla="*/ 977319 w 977879"/>
              <a:gd name="connsiteY8" fmla="*/ 863607 h 1178730"/>
              <a:gd name="connsiteX9" fmla="*/ 421265 w 977879"/>
              <a:gd name="connsiteY9" fmla="*/ 1011888 h 1178730"/>
              <a:gd name="connsiteX10" fmla="*/ 93811 w 977879"/>
              <a:gd name="connsiteY10" fmla="*/ 1178704 h 1178730"/>
              <a:gd name="connsiteX11" fmla="*/ 93811 w 977879"/>
              <a:gd name="connsiteY11" fmla="*/ 999531 h 1178730"/>
              <a:gd name="connsiteX12" fmla="*/ 161773 w 977879"/>
              <a:gd name="connsiteY12" fmla="*/ 1141634 h 1178730"/>
              <a:gd name="connsiteX13" fmla="*/ 254449 w 977879"/>
              <a:gd name="connsiteY13" fmla="*/ 900677 h 1178730"/>
              <a:gd name="connsiteX14" fmla="*/ 285341 w 977879"/>
              <a:gd name="connsiteY14" fmla="*/ 758575 h 1178730"/>
              <a:gd name="connsiteX15" fmla="*/ 248270 w 977879"/>
              <a:gd name="connsiteY15" fmla="*/ 468191 h 1178730"/>
              <a:gd name="connsiteX16" fmla="*/ 272984 w 977879"/>
              <a:gd name="connsiteY16" fmla="*/ 838894 h 1178730"/>
              <a:gd name="connsiteX17" fmla="*/ 1135 w 977879"/>
              <a:gd name="connsiteY17" fmla="*/ 628829 h 1178730"/>
              <a:gd name="connsiteX18" fmla="*/ 174130 w 977879"/>
              <a:gd name="connsiteY18" fmla="*/ 511440 h 1178730"/>
              <a:gd name="connsiteX19" fmla="*/ 130881 w 977879"/>
              <a:gd name="connsiteY19" fmla="*/ 301375 h 1178730"/>
              <a:gd name="connsiteX20" fmla="*/ 198843 w 977879"/>
              <a:gd name="connsiteY20" fmla="*/ 10991 h 117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77879" h="1178730">
                <a:moveTo>
                  <a:pt x="198843" y="10991"/>
                </a:moveTo>
                <a:cubicBezTo>
                  <a:pt x="211200" y="-19901"/>
                  <a:pt x="228706" y="14080"/>
                  <a:pt x="205022" y="116023"/>
                </a:cubicBezTo>
                <a:cubicBezTo>
                  <a:pt x="181338" y="217966"/>
                  <a:pt x="40265" y="497023"/>
                  <a:pt x="56741" y="622650"/>
                </a:cubicBezTo>
                <a:cubicBezTo>
                  <a:pt x="73217" y="748277"/>
                  <a:pt x="275044" y="821388"/>
                  <a:pt x="303876" y="869785"/>
                </a:cubicBezTo>
                <a:cubicBezTo>
                  <a:pt x="332708" y="918182"/>
                  <a:pt x="228705" y="888320"/>
                  <a:pt x="229735" y="913034"/>
                </a:cubicBezTo>
                <a:cubicBezTo>
                  <a:pt x="230765" y="937748"/>
                  <a:pt x="307994" y="984086"/>
                  <a:pt x="310054" y="1018067"/>
                </a:cubicBezTo>
                <a:cubicBezTo>
                  <a:pt x="312114" y="1052048"/>
                  <a:pt x="207081" y="1124129"/>
                  <a:pt x="242092" y="1116921"/>
                </a:cubicBezTo>
                <a:cubicBezTo>
                  <a:pt x="277103" y="1109713"/>
                  <a:pt x="397581" y="1017037"/>
                  <a:pt x="520119" y="974818"/>
                </a:cubicBezTo>
                <a:cubicBezTo>
                  <a:pt x="642657" y="932599"/>
                  <a:pt x="993795" y="857429"/>
                  <a:pt x="977319" y="863607"/>
                </a:cubicBezTo>
                <a:cubicBezTo>
                  <a:pt x="960843" y="869785"/>
                  <a:pt x="568516" y="959372"/>
                  <a:pt x="421265" y="1011888"/>
                </a:cubicBezTo>
                <a:cubicBezTo>
                  <a:pt x="274014" y="1064404"/>
                  <a:pt x="148387" y="1180763"/>
                  <a:pt x="93811" y="1178704"/>
                </a:cubicBezTo>
                <a:cubicBezTo>
                  <a:pt x="39235" y="1176645"/>
                  <a:pt x="82484" y="1005709"/>
                  <a:pt x="93811" y="999531"/>
                </a:cubicBezTo>
                <a:cubicBezTo>
                  <a:pt x="105138" y="993353"/>
                  <a:pt x="135000" y="1158110"/>
                  <a:pt x="161773" y="1141634"/>
                </a:cubicBezTo>
                <a:cubicBezTo>
                  <a:pt x="188546" y="1125158"/>
                  <a:pt x="233854" y="964520"/>
                  <a:pt x="254449" y="900677"/>
                </a:cubicBezTo>
                <a:cubicBezTo>
                  <a:pt x="275044" y="836834"/>
                  <a:pt x="286371" y="830656"/>
                  <a:pt x="285341" y="758575"/>
                </a:cubicBezTo>
                <a:cubicBezTo>
                  <a:pt x="284311" y="686494"/>
                  <a:pt x="250329" y="454805"/>
                  <a:pt x="248270" y="468191"/>
                </a:cubicBezTo>
                <a:cubicBezTo>
                  <a:pt x="246211" y="481577"/>
                  <a:pt x="314173" y="812121"/>
                  <a:pt x="272984" y="838894"/>
                </a:cubicBezTo>
                <a:cubicBezTo>
                  <a:pt x="231795" y="865667"/>
                  <a:pt x="17611" y="683405"/>
                  <a:pt x="1135" y="628829"/>
                </a:cubicBezTo>
                <a:cubicBezTo>
                  <a:pt x="-15341" y="574253"/>
                  <a:pt x="152506" y="566016"/>
                  <a:pt x="174130" y="511440"/>
                </a:cubicBezTo>
                <a:cubicBezTo>
                  <a:pt x="195754" y="456864"/>
                  <a:pt x="128821" y="380664"/>
                  <a:pt x="130881" y="301375"/>
                </a:cubicBezTo>
                <a:cubicBezTo>
                  <a:pt x="132940" y="222086"/>
                  <a:pt x="186486" y="41883"/>
                  <a:pt x="198843" y="10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7429BDD-CB14-C386-78DC-197906DAE9EF}"/>
              </a:ext>
            </a:extLst>
          </p:cNvPr>
          <p:cNvSpPr/>
          <p:nvPr/>
        </p:nvSpPr>
        <p:spPr>
          <a:xfrm>
            <a:off x="4901988" y="7591362"/>
            <a:ext cx="1195397" cy="1199319"/>
          </a:xfrm>
          <a:custGeom>
            <a:avLst/>
            <a:gdLst>
              <a:gd name="connsiteX0" fmla="*/ 1147517 w 1195397"/>
              <a:gd name="connsiteY0" fmla="*/ 2807 h 1199319"/>
              <a:gd name="connsiteX1" fmla="*/ 382934 w 1195397"/>
              <a:gd name="connsiteY1" fmla="*/ 865546 h 1199319"/>
              <a:gd name="connsiteX2" fmla="*/ 599910 w 1195397"/>
              <a:gd name="connsiteY2" fmla="*/ 788055 h 1199319"/>
              <a:gd name="connsiteX3" fmla="*/ 196954 w 1195397"/>
              <a:gd name="connsiteY3" fmla="*/ 1196177 h 1199319"/>
              <a:gd name="connsiteX4" fmla="*/ 444927 w 1195397"/>
              <a:gd name="connsiteY4" fmla="*/ 943038 h 1199319"/>
              <a:gd name="connsiteX5" fmla="*/ 1194012 w 1195397"/>
              <a:gd name="connsiteY5" fmla="*/ 348936 h 1199319"/>
              <a:gd name="connsiteX6" fmla="*/ 625741 w 1195397"/>
              <a:gd name="connsiteY6" fmla="*/ 741560 h 1199319"/>
              <a:gd name="connsiteX7" fmla="*/ 424263 w 1195397"/>
              <a:gd name="connsiteY7" fmla="*/ 819052 h 1199319"/>
              <a:gd name="connsiteX8" fmla="*/ 791056 w 1195397"/>
              <a:gd name="connsiteY8" fmla="*/ 390265 h 1199319"/>
              <a:gd name="connsiteX9" fmla="*/ 643 w 1195397"/>
              <a:gd name="connsiteY9" fmla="*/ 824218 h 1199319"/>
              <a:gd name="connsiteX10" fmla="*/ 651571 w 1195397"/>
              <a:gd name="connsiteY10" fmla="*/ 374767 h 1199319"/>
              <a:gd name="connsiteX11" fmla="*/ 362270 w 1195397"/>
              <a:gd name="connsiteY11" fmla="*/ 581411 h 1199319"/>
              <a:gd name="connsiteX12" fmla="*/ 1147517 w 1195397"/>
              <a:gd name="connsiteY12" fmla="*/ 2807 h 11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5397" h="1199319">
                <a:moveTo>
                  <a:pt x="1147517" y="2807"/>
                </a:moveTo>
                <a:cubicBezTo>
                  <a:pt x="1150961" y="50163"/>
                  <a:pt x="474202" y="734671"/>
                  <a:pt x="382934" y="865546"/>
                </a:cubicBezTo>
                <a:cubicBezTo>
                  <a:pt x="291666" y="996421"/>
                  <a:pt x="630907" y="732950"/>
                  <a:pt x="599910" y="788055"/>
                </a:cubicBezTo>
                <a:cubicBezTo>
                  <a:pt x="568913" y="843160"/>
                  <a:pt x="222784" y="1170347"/>
                  <a:pt x="196954" y="1196177"/>
                </a:cubicBezTo>
                <a:cubicBezTo>
                  <a:pt x="171124" y="1222007"/>
                  <a:pt x="278751" y="1084245"/>
                  <a:pt x="444927" y="943038"/>
                </a:cubicBezTo>
                <a:cubicBezTo>
                  <a:pt x="611103" y="801831"/>
                  <a:pt x="1163876" y="382516"/>
                  <a:pt x="1194012" y="348936"/>
                </a:cubicBezTo>
                <a:cubicBezTo>
                  <a:pt x="1224148" y="315356"/>
                  <a:pt x="754032" y="663207"/>
                  <a:pt x="625741" y="741560"/>
                </a:cubicBezTo>
                <a:cubicBezTo>
                  <a:pt x="497449" y="819913"/>
                  <a:pt x="396711" y="877601"/>
                  <a:pt x="424263" y="819052"/>
                </a:cubicBezTo>
                <a:cubicBezTo>
                  <a:pt x="451815" y="760503"/>
                  <a:pt x="861659" y="389404"/>
                  <a:pt x="791056" y="390265"/>
                </a:cubicBezTo>
                <a:cubicBezTo>
                  <a:pt x="720453" y="391126"/>
                  <a:pt x="23890" y="826801"/>
                  <a:pt x="643" y="824218"/>
                </a:cubicBezTo>
                <a:cubicBezTo>
                  <a:pt x="-22604" y="821635"/>
                  <a:pt x="591300" y="415235"/>
                  <a:pt x="651571" y="374767"/>
                </a:cubicBezTo>
                <a:cubicBezTo>
                  <a:pt x="711842" y="334299"/>
                  <a:pt x="274446" y="640821"/>
                  <a:pt x="362270" y="581411"/>
                </a:cubicBezTo>
                <a:cubicBezTo>
                  <a:pt x="450094" y="522001"/>
                  <a:pt x="1144073" y="-44549"/>
                  <a:pt x="1147517" y="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533BCD6-A3FB-FB1C-0903-7F56B847A1E7}"/>
              </a:ext>
            </a:extLst>
          </p:cNvPr>
          <p:cNvSpPr/>
          <p:nvPr/>
        </p:nvSpPr>
        <p:spPr>
          <a:xfrm>
            <a:off x="3029438" y="6875858"/>
            <a:ext cx="1080281" cy="1355020"/>
          </a:xfrm>
          <a:custGeom>
            <a:avLst/>
            <a:gdLst>
              <a:gd name="connsiteX0" fmla="*/ 3064 w 1080281"/>
              <a:gd name="connsiteY0" fmla="*/ 5389 h 1355020"/>
              <a:gd name="connsiteX1" fmla="*/ 493843 w 1080281"/>
              <a:gd name="connsiteY1" fmla="*/ 1234922 h 1355020"/>
              <a:gd name="connsiteX2" fmla="*/ 483511 w 1080281"/>
              <a:gd name="connsiteY2" fmla="*/ 1141932 h 1355020"/>
              <a:gd name="connsiteX3" fmla="*/ 1077613 w 1080281"/>
              <a:gd name="connsiteY3" fmla="*/ 1353742 h 1355020"/>
              <a:gd name="connsiteX4" fmla="*/ 690155 w 1080281"/>
              <a:gd name="connsiteY4" fmla="*/ 1219423 h 1355020"/>
              <a:gd name="connsiteX5" fmla="*/ 395687 w 1080281"/>
              <a:gd name="connsiteY5" fmla="*/ 997281 h 1355020"/>
              <a:gd name="connsiteX6" fmla="*/ 220040 w 1080281"/>
              <a:gd name="connsiteY6" fmla="*/ 516834 h 1355020"/>
              <a:gd name="connsiteX7" fmla="*/ 282033 w 1080281"/>
              <a:gd name="connsiteY7" fmla="*/ 775139 h 1355020"/>
              <a:gd name="connsiteX8" fmla="*/ 3064 w 1080281"/>
              <a:gd name="connsiteY8" fmla="*/ 5389 h 135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281" h="1355020">
                <a:moveTo>
                  <a:pt x="3064" y="5389"/>
                </a:moveTo>
                <a:cubicBezTo>
                  <a:pt x="38366" y="82019"/>
                  <a:pt x="413768" y="1045498"/>
                  <a:pt x="493843" y="1234922"/>
                </a:cubicBezTo>
                <a:cubicBezTo>
                  <a:pt x="573918" y="1424346"/>
                  <a:pt x="386216" y="1122129"/>
                  <a:pt x="483511" y="1141932"/>
                </a:cubicBezTo>
                <a:cubicBezTo>
                  <a:pt x="580806" y="1161735"/>
                  <a:pt x="1043172" y="1340827"/>
                  <a:pt x="1077613" y="1353742"/>
                </a:cubicBezTo>
                <a:cubicBezTo>
                  <a:pt x="1112054" y="1366657"/>
                  <a:pt x="803809" y="1278833"/>
                  <a:pt x="690155" y="1219423"/>
                </a:cubicBezTo>
                <a:cubicBezTo>
                  <a:pt x="576501" y="1160013"/>
                  <a:pt x="474039" y="1114379"/>
                  <a:pt x="395687" y="997281"/>
                </a:cubicBezTo>
                <a:cubicBezTo>
                  <a:pt x="317335" y="880183"/>
                  <a:pt x="238982" y="553858"/>
                  <a:pt x="220040" y="516834"/>
                </a:cubicBezTo>
                <a:cubicBezTo>
                  <a:pt x="201098" y="479810"/>
                  <a:pt x="315613" y="856936"/>
                  <a:pt x="282033" y="775139"/>
                </a:cubicBezTo>
                <a:cubicBezTo>
                  <a:pt x="248453" y="693342"/>
                  <a:pt x="-32238" y="-71241"/>
                  <a:pt x="3064" y="5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DFA5622-BAA4-DD79-3AA9-3B7DA544D611}"/>
              </a:ext>
            </a:extLst>
          </p:cNvPr>
          <p:cNvSpPr/>
          <p:nvPr/>
        </p:nvSpPr>
        <p:spPr>
          <a:xfrm>
            <a:off x="3729563" y="8146938"/>
            <a:ext cx="1725850" cy="470140"/>
          </a:xfrm>
          <a:custGeom>
            <a:avLst/>
            <a:gdLst>
              <a:gd name="connsiteX0" fmla="*/ 5529 w 1725850"/>
              <a:gd name="connsiteY0" fmla="*/ 103326 h 470140"/>
              <a:gd name="connsiteX1" fmla="*/ 62356 w 1725850"/>
              <a:gd name="connsiteY1" fmla="*/ 123991 h 470140"/>
              <a:gd name="connsiteX2" fmla="*/ 811440 w 1725850"/>
              <a:gd name="connsiteY2" fmla="*/ 408126 h 470140"/>
              <a:gd name="connsiteX3" fmla="*/ 640959 w 1725850"/>
              <a:gd name="connsiteY3" fmla="*/ 433957 h 470140"/>
              <a:gd name="connsiteX4" fmla="*/ 1529529 w 1725850"/>
              <a:gd name="connsiteY4" fmla="*/ 470120 h 470140"/>
              <a:gd name="connsiteX5" fmla="*/ 1240227 w 1725850"/>
              <a:gd name="connsiteY5" fmla="*/ 428791 h 470140"/>
              <a:gd name="connsiteX6" fmla="*/ 1054247 w 1725850"/>
              <a:gd name="connsiteY6" fmla="*/ 371964 h 470140"/>
              <a:gd name="connsiteX7" fmla="*/ 1725840 w 1725850"/>
              <a:gd name="connsiteY7" fmla="*/ 206648 h 470140"/>
              <a:gd name="connsiteX8" fmla="*/ 1069745 w 1725850"/>
              <a:gd name="connsiteY8" fmla="*/ 340967 h 470140"/>
              <a:gd name="connsiteX9" fmla="*/ 739115 w 1725850"/>
              <a:gd name="connsiteY9" fmla="*/ 185984 h 470140"/>
              <a:gd name="connsiteX10" fmla="*/ 857935 w 1725850"/>
              <a:gd name="connsiteY10" fmla="*/ 330635 h 470140"/>
              <a:gd name="connsiteX11" fmla="*/ 522139 w 1725850"/>
              <a:gd name="connsiteY11" fmla="*/ 278974 h 470140"/>
              <a:gd name="connsiteX12" fmla="*/ 708118 w 1725850"/>
              <a:gd name="connsiteY12" fmla="*/ 87828 h 470140"/>
              <a:gd name="connsiteX13" fmla="*/ 485976 w 1725850"/>
              <a:gd name="connsiteY13" fmla="*/ 222147 h 470140"/>
              <a:gd name="connsiteX14" fmla="*/ 263834 w 1725850"/>
              <a:gd name="connsiteY14" fmla="*/ 149821 h 470140"/>
              <a:gd name="connsiteX15" fmla="*/ 527305 w 1725850"/>
              <a:gd name="connsiteY15" fmla="*/ 4 h 470140"/>
              <a:gd name="connsiteX16" fmla="*/ 227671 w 1725850"/>
              <a:gd name="connsiteY16" fmla="*/ 154987 h 470140"/>
              <a:gd name="connsiteX17" fmla="*/ 5529 w 1725850"/>
              <a:gd name="connsiteY17" fmla="*/ 103326 h 47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25850" h="470140">
                <a:moveTo>
                  <a:pt x="5529" y="103326"/>
                </a:moveTo>
                <a:cubicBezTo>
                  <a:pt x="-22024" y="98160"/>
                  <a:pt x="62356" y="123991"/>
                  <a:pt x="62356" y="123991"/>
                </a:cubicBezTo>
                <a:cubicBezTo>
                  <a:pt x="196674" y="174791"/>
                  <a:pt x="715006" y="356465"/>
                  <a:pt x="811440" y="408126"/>
                </a:cubicBezTo>
                <a:cubicBezTo>
                  <a:pt x="907874" y="459787"/>
                  <a:pt x="521278" y="423625"/>
                  <a:pt x="640959" y="433957"/>
                </a:cubicBezTo>
                <a:cubicBezTo>
                  <a:pt x="760641" y="444289"/>
                  <a:pt x="1429651" y="470981"/>
                  <a:pt x="1529529" y="470120"/>
                </a:cubicBezTo>
                <a:cubicBezTo>
                  <a:pt x="1629407" y="469259"/>
                  <a:pt x="1319441" y="445150"/>
                  <a:pt x="1240227" y="428791"/>
                </a:cubicBezTo>
                <a:cubicBezTo>
                  <a:pt x="1161013" y="412432"/>
                  <a:pt x="973312" y="408988"/>
                  <a:pt x="1054247" y="371964"/>
                </a:cubicBezTo>
                <a:cubicBezTo>
                  <a:pt x="1135182" y="334940"/>
                  <a:pt x="1723257" y="211814"/>
                  <a:pt x="1725840" y="206648"/>
                </a:cubicBezTo>
                <a:cubicBezTo>
                  <a:pt x="1728423" y="201482"/>
                  <a:pt x="1234199" y="344411"/>
                  <a:pt x="1069745" y="340967"/>
                </a:cubicBezTo>
                <a:cubicBezTo>
                  <a:pt x="905291" y="337523"/>
                  <a:pt x="774417" y="187706"/>
                  <a:pt x="739115" y="185984"/>
                </a:cubicBezTo>
                <a:cubicBezTo>
                  <a:pt x="703813" y="184262"/>
                  <a:pt x="894098" y="315137"/>
                  <a:pt x="857935" y="330635"/>
                </a:cubicBezTo>
                <a:cubicBezTo>
                  <a:pt x="821772" y="346133"/>
                  <a:pt x="547109" y="319442"/>
                  <a:pt x="522139" y="278974"/>
                </a:cubicBezTo>
                <a:cubicBezTo>
                  <a:pt x="497170" y="238506"/>
                  <a:pt x="714145" y="97299"/>
                  <a:pt x="708118" y="87828"/>
                </a:cubicBezTo>
                <a:cubicBezTo>
                  <a:pt x="702091" y="78357"/>
                  <a:pt x="560023" y="211815"/>
                  <a:pt x="485976" y="222147"/>
                </a:cubicBezTo>
                <a:cubicBezTo>
                  <a:pt x="411929" y="232479"/>
                  <a:pt x="256946" y="186845"/>
                  <a:pt x="263834" y="149821"/>
                </a:cubicBezTo>
                <a:cubicBezTo>
                  <a:pt x="270722" y="112797"/>
                  <a:pt x="533332" y="-857"/>
                  <a:pt x="527305" y="4"/>
                </a:cubicBezTo>
                <a:cubicBezTo>
                  <a:pt x="521278" y="865"/>
                  <a:pt x="318939" y="137767"/>
                  <a:pt x="227671" y="154987"/>
                </a:cubicBezTo>
                <a:cubicBezTo>
                  <a:pt x="136403" y="172207"/>
                  <a:pt x="33082" y="108492"/>
                  <a:pt x="5529" y="103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29AEFE5-0F64-E232-5766-28153BA8511D}"/>
              </a:ext>
            </a:extLst>
          </p:cNvPr>
          <p:cNvSpPr/>
          <p:nvPr/>
        </p:nvSpPr>
        <p:spPr>
          <a:xfrm>
            <a:off x="3388135" y="7956620"/>
            <a:ext cx="1349871" cy="789596"/>
          </a:xfrm>
          <a:custGeom>
            <a:avLst/>
            <a:gdLst>
              <a:gd name="connsiteX0" fmla="*/ 31824 w 1349871"/>
              <a:gd name="connsiteY0" fmla="*/ 35339 h 789596"/>
              <a:gd name="connsiteX1" fmla="*/ 119648 w 1349871"/>
              <a:gd name="connsiteY1" fmla="*/ 81834 h 789596"/>
              <a:gd name="connsiteX2" fmla="*/ 920394 w 1349871"/>
              <a:gd name="connsiteY2" fmla="*/ 696600 h 789596"/>
              <a:gd name="connsiteX3" fmla="*/ 977221 w 1349871"/>
              <a:gd name="connsiteY3" fmla="*/ 665604 h 789596"/>
              <a:gd name="connsiteX4" fmla="*/ 1349180 w 1349871"/>
              <a:gd name="connsiteY4" fmla="*/ 789590 h 789596"/>
              <a:gd name="connsiteX5" fmla="*/ 1059879 w 1349871"/>
              <a:gd name="connsiteY5" fmla="*/ 670770 h 789596"/>
              <a:gd name="connsiteX6" fmla="*/ 703418 w 1349871"/>
              <a:gd name="connsiteY6" fmla="*/ 551949 h 789596"/>
              <a:gd name="connsiteX7" fmla="*/ 191973 w 1349871"/>
              <a:gd name="connsiteY7" fmla="*/ 257482 h 789596"/>
              <a:gd name="connsiteX8" fmla="*/ 398618 w 1349871"/>
              <a:gd name="connsiteY8" fmla="*/ 350472 h 789596"/>
              <a:gd name="connsiteX9" fmla="*/ 31824 w 1349871"/>
              <a:gd name="connsiteY9" fmla="*/ 35339 h 78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9871" h="789596">
                <a:moveTo>
                  <a:pt x="31824" y="35339"/>
                </a:moveTo>
                <a:cubicBezTo>
                  <a:pt x="-14671" y="-9434"/>
                  <a:pt x="-28447" y="-28376"/>
                  <a:pt x="119648" y="81834"/>
                </a:cubicBezTo>
                <a:cubicBezTo>
                  <a:pt x="267743" y="192044"/>
                  <a:pt x="777465" y="599305"/>
                  <a:pt x="920394" y="696600"/>
                </a:cubicBezTo>
                <a:cubicBezTo>
                  <a:pt x="1063323" y="793895"/>
                  <a:pt x="905757" y="650106"/>
                  <a:pt x="977221" y="665604"/>
                </a:cubicBezTo>
                <a:cubicBezTo>
                  <a:pt x="1048685" y="681102"/>
                  <a:pt x="1335404" y="788729"/>
                  <a:pt x="1349180" y="789590"/>
                </a:cubicBezTo>
                <a:cubicBezTo>
                  <a:pt x="1362956" y="790451"/>
                  <a:pt x="1167506" y="710377"/>
                  <a:pt x="1059879" y="670770"/>
                </a:cubicBezTo>
                <a:cubicBezTo>
                  <a:pt x="952252" y="631163"/>
                  <a:pt x="848069" y="620830"/>
                  <a:pt x="703418" y="551949"/>
                </a:cubicBezTo>
                <a:cubicBezTo>
                  <a:pt x="558767" y="483068"/>
                  <a:pt x="242773" y="291061"/>
                  <a:pt x="191973" y="257482"/>
                </a:cubicBezTo>
                <a:cubicBezTo>
                  <a:pt x="141173" y="223903"/>
                  <a:pt x="425309" y="393523"/>
                  <a:pt x="398618" y="350472"/>
                </a:cubicBezTo>
                <a:cubicBezTo>
                  <a:pt x="371927" y="307421"/>
                  <a:pt x="78319" y="80112"/>
                  <a:pt x="31824" y="35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958FEDC-5A79-A32E-8660-C6279C05CB3F}"/>
              </a:ext>
            </a:extLst>
          </p:cNvPr>
          <p:cNvSpPr/>
          <p:nvPr/>
        </p:nvSpPr>
        <p:spPr>
          <a:xfrm>
            <a:off x="4139822" y="6053615"/>
            <a:ext cx="629028" cy="330034"/>
          </a:xfrm>
          <a:custGeom>
            <a:avLst/>
            <a:gdLst>
              <a:gd name="connsiteX0" fmla="*/ 57528 w 629028"/>
              <a:gd name="connsiteY0" fmla="*/ 1110 h 330034"/>
              <a:gd name="connsiteX1" fmla="*/ 114678 w 629028"/>
              <a:gd name="connsiteY1" fmla="*/ 55085 h 330034"/>
              <a:gd name="connsiteX2" fmla="*/ 502028 w 629028"/>
              <a:gd name="connsiteY2" fmla="*/ 258285 h 330034"/>
              <a:gd name="connsiteX3" fmla="*/ 435353 w 629028"/>
              <a:gd name="connsiteY3" fmla="*/ 220185 h 330034"/>
              <a:gd name="connsiteX4" fmla="*/ 629028 w 629028"/>
              <a:gd name="connsiteY4" fmla="*/ 328135 h 330034"/>
              <a:gd name="connsiteX5" fmla="*/ 435353 w 629028"/>
              <a:gd name="connsiteY5" fmla="*/ 290035 h 330034"/>
              <a:gd name="connsiteX6" fmla="*/ 359153 w 629028"/>
              <a:gd name="connsiteY6" fmla="*/ 302735 h 330034"/>
              <a:gd name="connsiteX7" fmla="*/ 209928 w 629028"/>
              <a:gd name="connsiteY7" fmla="*/ 194785 h 330034"/>
              <a:gd name="connsiteX8" fmla="*/ 13078 w 629028"/>
              <a:gd name="connsiteY8" fmla="*/ 169385 h 330034"/>
              <a:gd name="connsiteX9" fmla="*/ 124203 w 629028"/>
              <a:gd name="connsiteY9" fmla="*/ 166210 h 330034"/>
              <a:gd name="connsiteX10" fmla="*/ 3553 w 629028"/>
              <a:gd name="connsiteY10" fmla="*/ 86835 h 330034"/>
              <a:gd name="connsiteX11" fmla="*/ 292478 w 629028"/>
              <a:gd name="connsiteY11" fmla="*/ 90010 h 330034"/>
              <a:gd name="connsiteX12" fmla="*/ 57528 w 629028"/>
              <a:gd name="connsiteY12" fmla="*/ 1110 h 33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9028" h="330034">
                <a:moveTo>
                  <a:pt x="57528" y="1110"/>
                </a:moveTo>
                <a:cubicBezTo>
                  <a:pt x="27895" y="-4711"/>
                  <a:pt x="40595" y="12223"/>
                  <a:pt x="114678" y="55085"/>
                </a:cubicBezTo>
                <a:cubicBezTo>
                  <a:pt x="188761" y="97948"/>
                  <a:pt x="448582" y="230768"/>
                  <a:pt x="502028" y="258285"/>
                </a:cubicBezTo>
                <a:cubicBezTo>
                  <a:pt x="555474" y="285802"/>
                  <a:pt x="435353" y="220185"/>
                  <a:pt x="435353" y="220185"/>
                </a:cubicBezTo>
                <a:cubicBezTo>
                  <a:pt x="456520" y="231827"/>
                  <a:pt x="629028" y="316493"/>
                  <a:pt x="629028" y="328135"/>
                </a:cubicBezTo>
                <a:cubicBezTo>
                  <a:pt x="629028" y="339777"/>
                  <a:pt x="480332" y="294268"/>
                  <a:pt x="435353" y="290035"/>
                </a:cubicBezTo>
                <a:cubicBezTo>
                  <a:pt x="390374" y="285802"/>
                  <a:pt x="396724" y="318610"/>
                  <a:pt x="359153" y="302735"/>
                </a:cubicBezTo>
                <a:cubicBezTo>
                  <a:pt x="321582" y="286860"/>
                  <a:pt x="267607" y="217010"/>
                  <a:pt x="209928" y="194785"/>
                </a:cubicBezTo>
                <a:cubicBezTo>
                  <a:pt x="152249" y="172560"/>
                  <a:pt x="27366" y="174148"/>
                  <a:pt x="13078" y="169385"/>
                </a:cubicBezTo>
                <a:cubicBezTo>
                  <a:pt x="-1210" y="164622"/>
                  <a:pt x="125790" y="179968"/>
                  <a:pt x="124203" y="166210"/>
                </a:cubicBezTo>
                <a:cubicBezTo>
                  <a:pt x="122616" y="152452"/>
                  <a:pt x="-24493" y="99535"/>
                  <a:pt x="3553" y="86835"/>
                </a:cubicBezTo>
                <a:cubicBezTo>
                  <a:pt x="31599" y="74135"/>
                  <a:pt x="284011" y="100593"/>
                  <a:pt x="292478" y="90010"/>
                </a:cubicBezTo>
                <a:cubicBezTo>
                  <a:pt x="300945" y="79427"/>
                  <a:pt x="87161" y="6931"/>
                  <a:pt x="57528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B97A4A80-5204-35B6-E1D6-D69B18199FEE}"/>
              </a:ext>
            </a:extLst>
          </p:cNvPr>
          <p:cNvSpPr/>
          <p:nvPr/>
        </p:nvSpPr>
        <p:spPr>
          <a:xfrm>
            <a:off x="4830702" y="6165394"/>
            <a:ext cx="616329" cy="178528"/>
          </a:xfrm>
          <a:custGeom>
            <a:avLst/>
            <a:gdLst>
              <a:gd name="connsiteX0" fmla="*/ 4823 w 616329"/>
              <a:gd name="connsiteY0" fmla="*/ 175081 h 178528"/>
              <a:gd name="connsiteX1" fmla="*/ 373123 w 616329"/>
              <a:gd name="connsiteY1" fmla="*/ 3631 h 178528"/>
              <a:gd name="connsiteX2" fmla="*/ 531873 w 616329"/>
              <a:gd name="connsiteY2" fmla="*/ 60781 h 178528"/>
              <a:gd name="connsiteX3" fmla="*/ 541398 w 616329"/>
              <a:gd name="connsiteY3" fmla="*/ 92531 h 178528"/>
              <a:gd name="connsiteX4" fmla="*/ 608073 w 616329"/>
              <a:gd name="connsiteY4" fmla="*/ 117931 h 178528"/>
              <a:gd name="connsiteX5" fmla="*/ 328673 w 616329"/>
              <a:gd name="connsiteY5" fmla="*/ 117931 h 178528"/>
              <a:gd name="connsiteX6" fmla="*/ 233423 w 616329"/>
              <a:gd name="connsiteY6" fmla="*/ 149681 h 178528"/>
              <a:gd name="connsiteX7" fmla="*/ 309623 w 616329"/>
              <a:gd name="connsiteY7" fmla="*/ 105231 h 178528"/>
              <a:gd name="connsiteX8" fmla="*/ 169923 w 616329"/>
              <a:gd name="connsiteY8" fmla="*/ 117931 h 178528"/>
              <a:gd name="connsiteX9" fmla="*/ 4823 w 616329"/>
              <a:gd name="connsiteY9" fmla="*/ 175081 h 17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6329" h="178528">
                <a:moveTo>
                  <a:pt x="4823" y="175081"/>
                </a:moveTo>
                <a:cubicBezTo>
                  <a:pt x="38690" y="156031"/>
                  <a:pt x="285281" y="22681"/>
                  <a:pt x="373123" y="3631"/>
                </a:cubicBezTo>
                <a:cubicBezTo>
                  <a:pt x="460965" y="-15419"/>
                  <a:pt x="503827" y="45964"/>
                  <a:pt x="531873" y="60781"/>
                </a:cubicBezTo>
                <a:cubicBezTo>
                  <a:pt x="559919" y="75598"/>
                  <a:pt x="528698" y="83006"/>
                  <a:pt x="541398" y="92531"/>
                </a:cubicBezTo>
                <a:cubicBezTo>
                  <a:pt x="554098" y="102056"/>
                  <a:pt x="643527" y="113698"/>
                  <a:pt x="608073" y="117931"/>
                </a:cubicBezTo>
                <a:cubicBezTo>
                  <a:pt x="572619" y="122164"/>
                  <a:pt x="391115" y="112639"/>
                  <a:pt x="328673" y="117931"/>
                </a:cubicBezTo>
                <a:cubicBezTo>
                  <a:pt x="266231" y="123223"/>
                  <a:pt x="236598" y="151798"/>
                  <a:pt x="233423" y="149681"/>
                </a:cubicBezTo>
                <a:cubicBezTo>
                  <a:pt x="230248" y="147564"/>
                  <a:pt x="320206" y="110523"/>
                  <a:pt x="309623" y="105231"/>
                </a:cubicBezTo>
                <a:cubicBezTo>
                  <a:pt x="299040" y="99939"/>
                  <a:pt x="214902" y="107348"/>
                  <a:pt x="169923" y="117931"/>
                </a:cubicBezTo>
                <a:cubicBezTo>
                  <a:pt x="124944" y="128514"/>
                  <a:pt x="-29044" y="194131"/>
                  <a:pt x="4823" y="175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69165F8-5CCC-A44C-704C-F9F98E43826E}"/>
              </a:ext>
            </a:extLst>
          </p:cNvPr>
          <p:cNvSpPr/>
          <p:nvPr/>
        </p:nvSpPr>
        <p:spPr>
          <a:xfrm>
            <a:off x="4571760" y="6330305"/>
            <a:ext cx="497803" cy="149522"/>
          </a:xfrm>
          <a:custGeom>
            <a:avLst/>
            <a:gdLst>
              <a:gd name="connsiteX0" fmla="*/ 240 w 497803"/>
              <a:gd name="connsiteY0" fmla="*/ 124470 h 149522"/>
              <a:gd name="connsiteX1" fmla="*/ 190740 w 497803"/>
              <a:gd name="connsiteY1" fmla="*/ 143520 h 149522"/>
              <a:gd name="connsiteX2" fmla="*/ 495540 w 497803"/>
              <a:gd name="connsiteY2" fmla="*/ 645 h 149522"/>
              <a:gd name="connsiteX3" fmla="*/ 324090 w 497803"/>
              <a:gd name="connsiteY3" fmla="*/ 92720 h 149522"/>
              <a:gd name="connsiteX4" fmla="*/ 219315 w 497803"/>
              <a:gd name="connsiteY4" fmla="*/ 140345 h 149522"/>
              <a:gd name="connsiteX5" fmla="*/ 76440 w 497803"/>
              <a:gd name="connsiteY5" fmla="*/ 83195 h 149522"/>
              <a:gd name="connsiteX6" fmla="*/ 149465 w 497803"/>
              <a:gd name="connsiteY6" fmla="*/ 140345 h 149522"/>
              <a:gd name="connsiteX7" fmla="*/ 240 w 497803"/>
              <a:gd name="connsiteY7" fmla="*/ 124470 h 14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803" h="149522">
                <a:moveTo>
                  <a:pt x="240" y="124470"/>
                </a:moveTo>
                <a:cubicBezTo>
                  <a:pt x="7119" y="124999"/>
                  <a:pt x="108190" y="164157"/>
                  <a:pt x="190740" y="143520"/>
                </a:cubicBezTo>
                <a:cubicBezTo>
                  <a:pt x="273290" y="122883"/>
                  <a:pt x="473315" y="9112"/>
                  <a:pt x="495540" y="645"/>
                </a:cubicBezTo>
                <a:cubicBezTo>
                  <a:pt x="517765" y="-7822"/>
                  <a:pt x="370128" y="69437"/>
                  <a:pt x="324090" y="92720"/>
                </a:cubicBezTo>
                <a:cubicBezTo>
                  <a:pt x="278053" y="116003"/>
                  <a:pt x="260590" y="141932"/>
                  <a:pt x="219315" y="140345"/>
                </a:cubicBezTo>
                <a:cubicBezTo>
                  <a:pt x="178040" y="138758"/>
                  <a:pt x="88082" y="83195"/>
                  <a:pt x="76440" y="83195"/>
                </a:cubicBezTo>
                <a:cubicBezTo>
                  <a:pt x="64798" y="83195"/>
                  <a:pt x="162694" y="130291"/>
                  <a:pt x="149465" y="140345"/>
                </a:cubicBezTo>
                <a:cubicBezTo>
                  <a:pt x="136236" y="150399"/>
                  <a:pt x="-6639" y="123941"/>
                  <a:pt x="240" y="124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C13106AA-DD57-D5E7-4112-6C72E566EC39}"/>
              </a:ext>
            </a:extLst>
          </p:cNvPr>
          <p:cNvSpPr/>
          <p:nvPr/>
        </p:nvSpPr>
        <p:spPr>
          <a:xfrm>
            <a:off x="4338137" y="6403794"/>
            <a:ext cx="333114" cy="358989"/>
          </a:xfrm>
          <a:custGeom>
            <a:avLst/>
            <a:gdLst>
              <a:gd name="connsiteX0" fmla="*/ 151313 w 333114"/>
              <a:gd name="connsiteY0" fmla="*/ 181 h 358989"/>
              <a:gd name="connsiteX1" fmla="*/ 65588 w 333114"/>
              <a:gd name="connsiteY1" fmla="*/ 133531 h 358989"/>
              <a:gd name="connsiteX2" fmla="*/ 135438 w 333114"/>
              <a:gd name="connsiteY2" fmla="*/ 289106 h 358989"/>
              <a:gd name="connsiteX3" fmla="*/ 122738 w 333114"/>
              <a:gd name="connsiteY3" fmla="*/ 270056 h 358989"/>
              <a:gd name="connsiteX4" fmla="*/ 332288 w 333114"/>
              <a:gd name="connsiteY4" fmla="*/ 358956 h 358989"/>
              <a:gd name="connsiteX5" fmla="*/ 189413 w 333114"/>
              <a:gd name="connsiteY5" fmla="*/ 279581 h 358989"/>
              <a:gd name="connsiteX6" fmla="*/ 30663 w 333114"/>
              <a:gd name="connsiteY6" fmla="*/ 203381 h 358989"/>
              <a:gd name="connsiteX7" fmla="*/ 65588 w 333114"/>
              <a:gd name="connsiteY7" fmla="*/ 152581 h 358989"/>
              <a:gd name="connsiteX8" fmla="*/ 2088 w 333114"/>
              <a:gd name="connsiteY8" fmla="*/ 162106 h 358989"/>
              <a:gd name="connsiteX9" fmla="*/ 151313 w 333114"/>
              <a:gd name="connsiteY9" fmla="*/ 181 h 3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114" h="358989">
                <a:moveTo>
                  <a:pt x="151313" y="181"/>
                </a:moveTo>
                <a:cubicBezTo>
                  <a:pt x="161896" y="-4582"/>
                  <a:pt x="68234" y="85377"/>
                  <a:pt x="65588" y="133531"/>
                </a:cubicBezTo>
                <a:cubicBezTo>
                  <a:pt x="62942" y="181685"/>
                  <a:pt x="125913" y="266352"/>
                  <a:pt x="135438" y="289106"/>
                </a:cubicBezTo>
                <a:cubicBezTo>
                  <a:pt x="144963" y="311860"/>
                  <a:pt x="89930" y="258414"/>
                  <a:pt x="122738" y="270056"/>
                </a:cubicBezTo>
                <a:cubicBezTo>
                  <a:pt x="155546" y="281698"/>
                  <a:pt x="321176" y="357369"/>
                  <a:pt x="332288" y="358956"/>
                </a:cubicBezTo>
                <a:cubicBezTo>
                  <a:pt x="343400" y="360543"/>
                  <a:pt x="239684" y="305510"/>
                  <a:pt x="189413" y="279581"/>
                </a:cubicBezTo>
                <a:cubicBezTo>
                  <a:pt x="139142" y="253652"/>
                  <a:pt x="51300" y="224548"/>
                  <a:pt x="30663" y="203381"/>
                </a:cubicBezTo>
                <a:cubicBezTo>
                  <a:pt x="10025" y="182214"/>
                  <a:pt x="70350" y="159460"/>
                  <a:pt x="65588" y="152581"/>
                </a:cubicBezTo>
                <a:cubicBezTo>
                  <a:pt x="60826" y="145702"/>
                  <a:pt x="-13258" y="185389"/>
                  <a:pt x="2088" y="162106"/>
                </a:cubicBezTo>
                <a:cubicBezTo>
                  <a:pt x="17434" y="138823"/>
                  <a:pt x="140730" y="4944"/>
                  <a:pt x="15131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E643A87-B920-36AD-6143-9B0D6FC0FFB3}"/>
              </a:ext>
            </a:extLst>
          </p:cNvPr>
          <p:cNvSpPr/>
          <p:nvPr/>
        </p:nvSpPr>
        <p:spPr>
          <a:xfrm>
            <a:off x="2342825" y="3933051"/>
            <a:ext cx="262863" cy="1857019"/>
          </a:xfrm>
          <a:custGeom>
            <a:avLst/>
            <a:gdLst>
              <a:gd name="connsiteX0" fmla="*/ 259181 w 262863"/>
              <a:gd name="connsiteY0" fmla="*/ 214 h 1857019"/>
              <a:gd name="connsiteX1" fmla="*/ 171775 w 262863"/>
              <a:gd name="connsiteY1" fmla="*/ 766696 h 1857019"/>
              <a:gd name="connsiteX2" fmla="*/ 171775 w 262863"/>
              <a:gd name="connsiteY2" fmla="*/ 1217173 h 1857019"/>
              <a:gd name="connsiteX3" fmla="*/ 171775 w 262863"/>
              <a:gd name="connsiteY3" fmla="*/ 1089425 h 1857019"/>
              <a:gd name="connsiteX4" fmla="*/ 144881 w 262863"/>
              <a:gd name="connsiteY4" fmla="*/ 1459220 h 1857019"/>
              <a:gd name="connsiteX5" fmla="*/ 165051 w 262863"/>
              <a:gd name="connsiteY5" fmla="*/ 1855908 h 1857019"/>
              <a:gd name="connsiteX6" fmla="*/ 111263 w 262863"/>
              <a:gd name="connsiteY6" fmla="*/ 1331473 h 1857019"/>
              <a:gd name="connsiteX7" fmla="*/ 10410 w 262863"/>
              <a:gd name="connsiteY7" fmla="*/ 497755 h 1857019"/>
              <a:gd name="connsiteX8" fmla="*/ 30581 w 262863"/>
              <a:gd name="connsiteY8" fmla="*/ 686014 h 1857019"/>
              <a:gd name="connsiteX9" fmla="*/ 259181 w 262863"/>
              <a:gd name="connsiteY9" fmla="*/ 214 h 185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863" h="1857019">
                <a:moveTo>
                  <a:pt x="259181" y="214"/>
                </a:moveTo>
                <a:cubicBezTo>
                  <a:pt x="282713" y="13661"/>
                  <a:pt x="186343" y="563870"/>
                  <a:pt x="171775" y="766696"/>
                </a:cubicBezTo>
                <a:cubicBezTo>
                  <a:pt x="157207" y="969522"/>
                  <a:pt x="171775" y="1217173"/>
                  <a:pt x="171775" y="1217173"/>
                </a:cubicBezTo>
                <a:cubicBezTo>
                  <a:pt x="171775" y="1270961"/>
                  <a:pt x="176257" y="1049084"/>
                  <a:pt x="171775" y="1089425"/>
                </a:cubicBezTo>
                <a:cubicBezTo>
                  <a:pt x="167293" y="1129766"/>
                  <a:pt x="146002" y="1331473"/>
                  <a:pt x="144881" y="1459220"/>
                </a:cubicBezTo>
                <a:cubicBezTo>
                  <a:pt x="143760" y="1586967"/>
                  <a:pt x="170654" y="1877199"/>
                  <a:pt x="165051" y="1855908"/>
                </a:cubicBezTo>
                <a:cubicBezTo>
                  <a:pt x="159448" y="1834617"/>
                  <a:pt x="137036" y="1557832"/>
                  <a:pt x="111263" y="1331473"/>
                </a:cubicBezTo>
                <a:cubicBezTo>
                  <a:pt x="85489" y="1105114"/>
                  <a:pt x="23857" y="605331"/>
                  <a:pt x="10410" y="497755"/>
                </a:cubicBezTo>
                <a:cubicBezTo>
                  <a:pt x="-3037" y="390179"/>
                  <a:pt x="-9760" y="761093"/>
                  <a:pt x="30581" y="686014"/>
                </a:cubicBezTo>
                <a:cubicBezTo>
                  <a:pt x="70922" y="610935"/>
                  <a:pt x="235649" y="-13233"/>
                  <a:pt x="259181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F65FCFE-9E69-9BE8-F3BE-1D3BC4F18C0F}"/>
              </a:ext>
            </a:extLst>
          </p:cNvPr>
          <p:cNvSpPr/>
          <p:nvPr/>
        </p:nvSpPr>
        <p:spPr>
          <a:xfrm>
            <a:off x="2077336" y="2946101"/>
            <a:ext cx="633022" cy="2677675"/>
          </a:xfrm>
          <a:custGeom>
            <a:avLst/>
            <a:gdLst>
              <a:gd name="connsiteX0" fmla="*/ 632246 w 633022"/>
              <a:gd name="connsiteY0" fmla="*/ 12252 h 2677675"/>
              <a:gd name="connsiteX1" fmla="*/ 161599 w 633022"/>
              <a:gd name="connsiteY1" fmla="*/ 1323340 h 2677675"/>
              <a:gd name="connsiteX2" fmla="*/ 249005 w 633022"/>
              <a:gd name="connsiteY2" fmla="*/ 1841052 h 2677675"/>
              <a:gd name="connsiteX3" fmla="*/ 249005 w 633022"/>
              <a:gd name="connsiteY3" fmla="*/ 1793987 h 2677675"/>
              <a:gd name="connsiteX4" fmla="*/ 309517 w 633022"/>
              <a:gd name="connsiteY4" fmla="*/ 2674770 h 2677675"/>
              <a:gd name="connsiteX5" fmla="*/ 235558 w 633022"/>
              <a:gd name="connsiteY5" fmla="*/ 2049481 h 2677675"/>
              <a:gd name="connsiteX6" fmla="*/ 235 w 633022"/>
              <a:gd name="connsiteY6" fmla="*/ 1282999 h 2677675"/>
              <a:gd name="connsiteX7" fmla="*/ 195217 w 633022"/>
              <a:gd name="connsiteY7" fmla="*/ 1256105 h 2677675"/>
              <a:gd name="connsiteX8" fmla="*/ 376752 w 633022"/>
              <a:gd name="connsiteY8" fmla="*/ 503070 h 2677675"/>
              <a:gd name="connsiteX9" fmla="*/ 275899 w 633022"/>
              <a:gd name="connsiteY9" fmla="*/ 657711 h 2677675"/>
              <a:gd name="connsiteX10" fmla="*/ 632246 w 633022"/>
              <a:gd name="connsiteY10" fmla="*/ 12252 h 267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022" h="2677675">
                <a:moveTo>
                  <a:pt x="632246" y="12252"/>
                </a:moveTo>
                <a:cubicBezTo>
                  <a:pt x="613196" y="123190"/>
                  <a:pt x="225472" y="1018540"/>
                  <a:pt x="161599" y="1323340"/>
                </a:cubicBezTo>
                <a:cubicBezTo>
                  <a:pt x="97725" y="1628140"/>
                  <a:pt x="234437" y="1762611"/>
                  <a:pt x="249005" y="1841052"/>
                </a:cubicBezTo>
                <a:cubicBezTo>
                  <a:pt x="263573" y="1919493"/>
                  <a:pt x="238920" y="1655034"/>
                  <a:pt x="249005" y="1793987"/>
                </a:cubicBezTo>
                <a:cubicBezTo>
                  <a:pt x="259090" y="1932940"/>
                  <a:pt x="311758" y="2632188"/>
                  <a:pt x="309517" y="2674770"/>
                </a:cubicBezTo>
                <a:cubicBezTo>
                  <a:pt x="307276" y="2717352"/>
                  <a:pt x="287105" y="2281443"/>
                  <a:pt x="235558" y="2049481"/>
                </a:cubicBezTo>
                <a:cubicBezTo>
                  <a:pt x="184011" y="1817519"/>
                  <a:pt x="6958" y="1415228"/>
                  <a:pt x="235" y="1282999"/>
                </a:cubicBezTo>
                <a:cubicBezTo>
                  <a:pt x="-6488" y="1150770"/>
                  <a:pt x="132464" y="1386093"/>
                  <a:pt x="195217" y="1256105"/>
                </a:cubicBezTo>
                <a:cubicBezTo>
                  <a:pt x="257970" y="1126117"/>
                  <a:pt x="363305" y="602802"/>
                  <a:pt x="376752" y="503070"/>
                </a:cubicBezTo>
                <a:cubicBezTo>
                  <a:pt x="390199" y="403338"/>
                  <a:pt x="237799" y="737273"/>
                  <a:pt x="275899" y="657711"/>
                </a:cubicBezTo>
                <a:cubicBezTo>
                  <a:pt x="313999" y="578149"/>
                  <a:pt x="651296" y="-98686"/>
                  <a:pt x="632246" y="1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31EFDAD0-C030-4900-AB1D-55ED2F6AE2B8}"/>
              </a:ext>
            </a:extLst>
          </p:cNvPr>
          <p:cNvSpPr/>
          <p:nvPr/>
        </p:nvSpPr>
        <p:spPr>
          <a:xfrm>
            <a:off x="7123895" y="3157370"/>
            <a:ext cx="373945" cy="1887678"/>
          </a:xfrm>
          <a:custGeom>
            <a:avLst/>
            <a:gdLst>
              <a:gd name="connsiteX0" fmla="*/ 23217 w 373945"/>
              <a:gd name="connsiteY0" fmla="*/ 63201 h 1887678"/>
              <a:gd name="connsiteX1" fmla="*/ 56834 w 373945"/>
              <a:gd name="connsiteY1" fmla="*/ 116989 h 1887678"/>
              <a:gd name="connsiteX2" fmla="*/ 251817 w 373945"/>
              <a:gd name="connsiteY2" fmla="*/ 796065 h 1887678"/>
              <a:gd name="connsiteX3" fmla="*/ 110623 w 373945"/>
              <a:gd name="connsiteY3" fmla="*/ 1159136 h 1887678"/>
              <a:gd name="connsiteX4" fmla="*/ 184581 w 373945"/>
              <a:gd name="connsiteY4" fmla="*/ 1259989 h 1887678"/>
              <a:gd name="connsiteX5" fmla="*/ 144240 w 373945"/>
              <a:gd name="connsiteY5" fmla="*/ 1360842 h 1887678"/>
              <a:gd name="connsiteX6" fmla="*/ 204752 w 373945"/>
              <a:gd name="connsiteY6" fmla="*/ 1885277 h 1887678"/>
              <a:gd name="connsiteX7" fmla="*/ 130793 w 373945"/>
              <a:gd name="connsiteY7" fmla="*/ 1522206 h 1887678"/>
              <a:gd name="connsiteX8" fmla="*/ 372840 w 373945"/>
              <a:gd name="connsiteY8" fmla="*/ 769171 h 1887678"/>
              <a:gd name="connsiteX9" fmla="*/ 23217 w 373945"/>
              <a:gd name="connsiteY9" fmla="*/ 63201 h 18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945" h="1887678">
                <a:moveTo>
                  <a:pt x="23217" y="63201"/>
                </a:moveTo>
                <a:cubicBezTo>
                  <a:pt x="-29451" y="-45496"/>
                  <a:pt x="18734" y="-5155"/>
                  <a:pt x="56834" y="116989"/>
                </a:cubicBezTo>
                <a:cubicBezTo>
                  <a:pt x="94934" y="239133"/>
                  <a:pt x="242852" y="622374"/>
                  <a:pt x="251817" y="796065"/>
                </a:cubicBezTo>
                <a:cubicBezTo>
                  <a:pt x="260782" y="969756"/>
                  <a:pt x="121829" y="1081815"/>
                  <a:pt x="110623" y="1159136"/>
                </a:cubicBezTo>
                <a:cubicBezTo>
                  <a:pt x="99417" y="1236457"/>
                  <a:pt x="178978" y="1226371"/>
                  <a:pt x="184581" y="1259989"/>
                </a:cubicBezTo>
                <a:cubicBezTo>
                  <a:pt x="190184" y="1293607"/>
                  <a:pt x="140878" y="1256627"/>
                  <a:pt x="144240" y="1360842"/>
                </a:cubicBezTo>
                <a:cubicBezTo>
                  <a:pt x="147602" y="1465057"/>
                  <a:pt x="206993" y="1858383"/>
                  <a:pt x="204752" y="1885277"/>
                </a:cubicBezTo>
                <a:cubicBezTo>
                  <a:pt x="202511" y="1912171"/>
                  <a:pt x="102778" y="1708224"/>
                  <a:pt x="130793" y="1522206"/>
                </a:cubicBezTo>
                <a:cubicBezTo>
                  <a:pt x="158808" y="1336188"/>
                  <a:pt x="391890" y="1014580"/>
                  <a:pt x="372840" y="769171"/>
                </a:cubicBezTo>
                <a:cubicBezTo>
                  <a:pt x="353790" y="523762"/>
                  <a:pt x="75885" y="171898"/>
                  <a:pt x="23217" y="6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D322B2A-74BB-0EDA-0996-FE6F5C44D269}"/>
              </a:ext>
            </a:extLst>
          </p:cNvPr>
          <p:cNvSpPr/>
          <p:nvPr/>
        </p:nvSpPr>
        <p:spPr>
          <a:xfrm>
            <a:off x="7272331" y="3966584"/>
            <a:ext cx="453147" cy="1722773"/>
          </a:xfrm>
          <a:custGeom>
            <a:avLst/>
            <a:gdLst>
              <a:gd name="connsiteX0" fmla="*/ 453004 w 453147"/>
              <a:gd name="connsiteY0" fmla="*/ 298 h 1722773"/>
              <a:gd name="connsiteX1" fmla="*/ 204234 w 453147"/>
              <a:gd name="connsiteY1" fmla="*/ 423881 h 1722773"/>
              <a:gd name="connsiteX2" fmla="*/ 311810 w 453147"/>
              <a:gd name="connsiteY2" fmla="*/ 827292 h 1722773"/>
              <a:gd name="connsiteX3" fmla="*/ 237851 w 453147"/>
              <a:gd name="connsiteY3" fmla="*/ 860910 h 1722773"/>
              <a:gd name="connsiteX4" fmla="*/ 345428 w 453147"/>
              <a:gd name="connsiteY4" fmla="*/ 955040 h 1722773"/>
              <a:gd name="connsiteX5" fmla="*/ 130275 w 453147"/>
              <a:gd name="connsiteY5" fmla="*/ 773504 h 1722773"/>
              <a:gd name="connsiteX6" fmla="*/ 197510 w 453147"/>
              <a:gd name="connsiteY6" fmla="*/ 948316 h 1722773"/>
              <a:gd name="connsiteX7" fmla="*/ 83210 w 453147"/>
              <a:gd name="connsiteY7" fmla="*/ 1089510 h 1722773"/>
              <a:gd name="connsiteX8" fmla="*/ 116828 w 453147"/>
              <a:gd name="connsiteY8" fmla="*/ 1324834 h 1722773"/>
              <a:gd name="connsiteX9" fmla="*/ 2528 w 453147"/>
              <a:gd name="connsiteY9" fmla="*/ 1721522 h 1722773"/>
              <a:gd name="connsiteX10" fmla="*/ 42869 w 453147"/>
              <a:gd name="connsiteY10" fmla="*/ 1183640 h 1722773"/>
              <a:gd name="connsiteX11" fmla="*/ 103381 w 453147"/>
              <a:gd name="connsiteY11" fmla="*/ 827292 h 1722773"/>
              <a:gd name="connsiteX12" fmla="*/ 96657 w 453147"/>
              <a:gd name="connsiteY12" fmla="*/ 524734 h 1722773"/>
              <a:gd name="connsiteX13" fmla="*/ 204234 w 453147"/>
              <a:gd name="connsiteY13" fmla="*/ 632310 h 1722773"/>
              <a:gd name="connsiteX14" fmla="*/ 217681 w 453147"/>
              <a:gd name="connsiteY14" fmla="*/ 376816 h 1722773"/>
              <a:gd name="connsiteX15" fmla="*/ 163893 w 453147"/>
              <a:gd name="connsiteY15" fmla="*/ 356645 h 1722773"/>
              <a:gd name="connsiteX16" fmla="*/ 453004 w 453147"/>
              <a:gd name="connsiteY16" fmla="*/ 298 h 172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3147" h="1722773">
                <a:moveTo>
                  <a:pt x="453004" y="298"/>
                </a:moveTo>
                <a:cubicBezTo>
                  <a:pt x="459728" y="11504"/>
                  <a:pt x="227766" y="286049"/>
                  <a:pt x="204234" y="423881"/>
                </a:cubicBezTo>
                <a:cubicBezTo>
                  <a:pt x="180702" y="561713"/>
                  <a:pt x="306207" y="754454"/>
                  <a:pt x="311810" y="827292"/>
                </a:cubicBezTo>
                <a:cubicBezTo>
                  <a:pt x="317413" y="900130"/>
                  <a:pt x="232248" y="839619"/>
                  <a:pt x="237851" y="860910"/>
                </a:cubicBezTo>
                <a:cubicBezTo>
                  <a:pt x="243454" y="882201"/>
                  <a:pt x="363357" y="969608"/>
                  <a:pt x="345428" y="955040"/>
                </a:cubicBezTo>
                <a:cubicBezTo>
                  <a:pt x="327499" y="940472"/>
                  <a:pt x="154928" y="774625"/>
                  <a:pt x="130275" y="773504"/>
                </a:cubicBezTo>
                <a:cubicBezTo>
                  <a:pt x="105622" y="772383"/>
                  <a:pt x="205354" y="895649"/>
                  <a:pt x="197510" y="948316"/>
                </a:cubicBezTo>
                <a:cubicBezTo>
                  <a:pt x="189666" y="1000983"/>
                  <a:pt x="96657" y="1026757"/>
                  <a:pt x="83210" y="1089510"/>
                </a:cubicBezTo>
                <a:cubicBezTo>
                  <a:pt x="69763" y="1152263"/>
                  <a:pt x="130275" y="1219499"/>
                  <a:pt x="116828" y="1324834"/>
                </a:cubicBezTo>
                <a:cubicBezTo>
                  <a:pt x="103381" y="1430169"/>
                  <a:pt x="14854" y="1745054"/>
                  <a:pt x="2528" y="1721522"/>
                </a:cubicBezTo>
                <a:cubicBezTo>
                  <a:pt x="-9798" y="1697990"/>
                  <a:pt x="26060" y="1332678"/>
                  <a:pt x="42869" y="1183640"/>
                </a:cubicBezTo>
                <a:cubicBezTo>
                  <a:pt x="59678" y="1034602"/>
                  <a:pt x="94416" y="937110"/>
                  <a:pt x="103381" y="827292"/>
                </a:cubicBezTo>
                <a:cubicBezTo>
                  <a:pt x="112346" y="717474"/>
                  <a:pt x="79848" y="557231"/>
                  <a:pt x="96657" y="524734"/>
                </a:cubicBezTo>
                <a:cubicBezTo>
                  <a:pt x="113466" y="492237"/>
                  <a:pt x="184063" y="656963"/>
                  <a:pt x="204234" y="632310"/>
                </a:cubicBezTo>
                <a:cubicBezTo>
                  <a:pt x="224405" y="607657"/>
                  <a:pt x="224404" y="422760"/>
                  <a:pt x="217681" y="376816"/>
                </a:cubicBezTo>
                <a:cubicBezTo>
                  <a:pt x="210958" y="330872"/>
                  <a:pt x="119070" y="416036"/>
                  <a:pt x="163893" y="356645"/>
                </a:cubicBezTo>
                <a:cubicBezTo>
                  <a:pt x="208716" y="297254"/>
                  <a:pt x="446280" y="-10908"/>
                  <a:pt x="453004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2190138-57B4-E339-EEF3-787CA369DBE3}"/>
              </a:ext>
            </a:extLst>
          </p:cNvPr>
          <p:cNvSpPr/>
          <p:nvPr/>
        </p:nvSpPr>
        <p:spPr>
          <a:xfrm>
            <a:off x="4955067" y="2251852"/>
            <a:ext cx="2200578" cy="903387"/>
          </a:xfrm>
          <a:custGeom>
            <a:avLst/>
            <a:gdLst>
              <a:gd name="connsiteX0" fmla="*/ 174 w 2200578"/>
              <a:gd name="connsiteY0" fmla="*/ 329983 h 903387"/>
              <a:gd name="connsiteX1" fmla="*/ 1143174 w 2200578"/>
              <a:gd name="connsiteY1" fmla="*/ 101383 h 903387"/>
              <a:gd name="connsiteX2" fmla="*/ 1109557 w 2200578"/>
              <a:gd name="connsiteY2" fmla="*/ 155172 h 903387"/>
              <a:gd name="connsiteX3" fmla="*/ 1472627 w 2200578"/>
              <a:gd name="connsiteY3" fmla="*/ 94660 h 903387"/>
              <a:gd name="connsiteX4" fmla="*/ 1647439 w 2200578"/>
              <a:gd name="connsiteY4" fmla="*/ 343430 h 903387"/>
              <a:gd name="connsiteX5" fmla="*/ 1506245 w 2200578"/>
              <a:gd name="connsiteY5" fmla="*/ 740119 h 903387"/>
              <a:gd name="connsiteX6" fmla="*/ 1687780 w 2200578"/>
              <a:gd name="connsiteY6" fmla="*/ 457730 h 903387"/>
              <a:gd name="connsiteX7" fmla="*/ 2077745 w 2200578"/>
              <a:gd name="connsiteY7" fmla="*/ 901483 h 903387"/>
              <a:gd name="connsiteX8" fmla="*/ 1607098 w 2200578"/>
              <a:gd name="connsiteY8" fmla="*/ 249301 h 903387"/>
              <a:gd name="connsiteX9" fmla="*/ 2198768 w 2200578"/>
              <a:gd name="connsiteY9" fmla="*/ 289642 h 903387"/>
              <a:gd name="connsiteX10" fmla="*/ 1371774 w 2200578"/>
              <a:gd name="connsiteY10" fmla="*/ 530 h 903387"/>
              <a:gd name="connsiteX11" fmla="*/ 154815 w 2200578"/>
              <a:gd name="connsiteY11" fmla="*/ 215683 h 903387"/>
              <a:gd name="connsiteX12" fmla="*/ 1049045 w 2200578"/>
              <a:gd name="connsiteY12" fmla="*/ 128277 h 903387"/>
              <a:gd name="connsiteX13" fmla="*/ 174 w 2200578"/>
              <a:gd name="connsiteY13" fmla="*/ 329983 h 90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0578" h="903387">
                <a:moveTo>
                  <a:pt x="174" y="329983"/>
                </a:moveTo>
                <a:cubicBezTo>
                  <a:pt x="15862" y="325501"/>
                  <a:pt x="958277" y="130518"/>
                  <a:pt x="1143174" y="101383"/>
                </a:cubicBezTo>
                <a:cubicBezTo>
                  <a:pt x="1328071" y="72248"/>
                  <a:pt x="1054648" y="156292"/>
                  <a:pt x="1109557" y="155172"/>
                </a:cubicBezTo>
                <a:cubicBezTo>
                  <a:pt x="1164466" y="154052"/>
                  <a:pt x="1382980" y="63284"/>
                  <a:pt x="1472627" y="94660"/>
                </a:cubicBezTo>
                <a:cubicBezTo>
                  <a:pt x="1562274" y="126036"/>
                  <a:pt x="1641836" y="235853"/>
                  <a:pt x="1647439" y="343430"/>
                </a:cubicBezTo>
                <a:cubicBezTo>
                  <a:pt x="1653042" y="451007"/>
                  <a:pt x="1499522" y="721069"/>
                  <a:pt x="1506245" y="740119"/>
                </a:cubicBezTo>
                <a:cubicBezTo>
                  <a:pt x="1512968" y="759169"/>
                  <a:pt x="1592530" y="430836"/>
                  <a:pt x="1687780" y="457730"/>
                </a:cubicBezTo>
                <a:cubicBezTo>
                  <a:pt x="1783030" y="484624"/>
                  <a:pt x="2091192" y="936221"/>
                  <a:pt x="2077745" y="901483"/>
                </a:cubicBezTo>
                <a:cubicBezTo>
                  <a:pt x="2064298" y="866745"/>
                  <a:pt x="1586928" y="351274"/>
                  <a:pt x="1607098" y="249301"/>
                </a:cubicBezTo>
                <a:cubicBezTo>
                  <a:pt x="1627268" y="147328"/>
                  <a:pt x="2237989" y="331104"/>
                  <a:pt x="2198768" y="289642"/>
                </a:cubicBezTo>
                <a:cubicBezTo>
                  <a:pt x="2159547" y="248180"/>
                  <a:pt x="1712433" y="12856"/>
                  <a:pt x="1371774" y="530"/>
                </a:cubicBezTo>
                <a:cubicBezTo>
                  <a:pt x="1031115" y="-11796"/>
                  <a:pt x="208603" y="194392"/>
                  <a:pt x="154815" y="215683"/>
                </a:cubicBezTo>
                <a:cubicBezTo>
                  <a:pt x="101027" y="236974"/>
                  <a:pt x="1069216" y="111468"/>
                  <a:pt x="1049045" y="128277"/>
                </a:cubicBezTo>
                <a:cubicBezTo>
                  <a:pt x="1028874" y="145086"/>
                  <a:pt x="-15514" y="334465"/>
                  <a:pt x="174" y="329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18FA5F7-8F0A-B6A7-822D-0170B892C9F9}"/>
              </a:ext>
            </a:extLst>
          </p:cNvPr>
          <p:cNvSpPr/>
          <p:nvPr/>
        </p:nvSpPr>
        <p:spPr>
          <a:xfrm>
            <a:off x="2654134" y="4525392"/>
            <a:ext cx="697053" cy="1359848"/>
          </a:xfrm>
          <a:custGeom>
            <a:avLst/>
            <a:gdLst>
              <a:gd name="connsiteX0" fmla="*/ 156799 w 697053"/>
              <a:gd name="connsiteY0" fmla="*/ 41 h 1359848"/>
              <a:gd name="connsiteX1" fmla="*/ 76366 w 697053"/>
              <a:gd name="connsiteY1" fmla="*/ 364108 h 1359848"/>
              <a:gd name="connsiteX2" fmla="*/ 186433 w 697053"/>
              <a:gd name="connsiteY2" fmla="*/ 817075 h 1359848"/>
              <a:gd name="connsiteX3" fmla="*/ 220299 w 697053"/>
              <a:gd name="connsiteY3" fmla="*/ 867875 h 1359848"/>
              <a:gd name="connsiteX4" fmla="*/ 525099 w 697053"/>
              <a:gd name="connsiteY4" fmla="*/ 1037208 h 1359848"/>
              <a:gd name="connsiteX5" fmla="*/ 690199 w 697053"/>
              <a:gd name="connsiteY5" fmla="*/ 1096475 h 1359848"/>
              <a:gd name="connsiteX6" fmla="*/ 300733 w 697053"/>
              <a:gd name="connsiteY6" fmla="*/ 880575 h 1359848"/>
              <a:gd name="connsiteX7" fmla="*/ 105999 w 697053"/>
              <a:gd name="connsiteY7" fmla="*/ 1011808 h 1359848"/>
              <a:gd name="connsiteX8" fmla="*/ 166 w 697053"/>
              <a:gd name="connsiteY8" fmla="*/ 1358941 h 1359848"/>
              <a:gd name="connsiteX9" fmla="*/ 80599 w 697053"/>
              <a:gd name="connsiteY9" fmla="*/ 897508 h 1359848"/>
              <a:gd name="connsiteX10" fmla="*/ 42499 w 697053"/>
              <a:gd name="connsiteY10" fmla="*/ 529208 h 1359848"/>
              <a:gd name="connsiteX11" fmla="*/ 12866 w 697053"/>
              <a:gd name="connsiteY11" fmla="*/ 766275 h 1359848"/>
              <a:gd name="connsiteX12" fmla="*/ 76366 w 697053"/>
              <a:gd name="connsiteY12" fmla="*/ 342941 h 1359848"/>
              <a:gd name="connsiteX13" fmla="*/ 156799 w 697053"/>
              <a:gd name="connsiteY13" fmla="*/ 41 h 135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053" h="1359848">
                <a:moveTo>
                  <a:pt x="156799" y="41"/>
                </a:moveTo>
                <a:cubicBezTo>
                  <a:pt x="156799" y="3569"/>
                  <a:pt x="71427" y="227936"/>
                  <a:pt x="76366" y="364108"/>
                </a:cubicBezTo>
                <a:cubicBezTo>
                  <a:pt x="81305" y="500280"/>
                  <a:pt x="162444" y="733114"/>
                  <a:pt x="186433" y="817075"/>
                </a:cubicBezTo>
                <a:cubicBezTo>
                  <a:pt x="210422" y="901036"/>
                  <a:pt x="163855" y="831186"/>
                  <a:pt x="220299" y="867875"/>
                </a:cubicBezTo>
                <a:cubicBezTo>
                  <a:pt x="276743" y="904564"/>
                  <a:pt x="446782" y="999108"/>
                  <a:pt x="525099" y="1037208"/>
                </a:cubicBezTo>
                <a:cubicBezTo>
                  <a:pt x="603416" y="1075308"/>
                  <a:pt x="727593" y="1122581"/>
                  <a:pt x="690199" y="1096475"/>
                </a:cubicBezTo>
                <a:cubicBezTo>
                  <a:pt x="652805" y="1070370"/>
                  <a:pt x="398099" y="894686"/>
                  <a:pt x="300733" y="880575"/>
                </a:cubicBezTo>
                <a:cubicBezTo>
                  <a:pt x="203367" y="866464"/>
                  <a:pt x="156094" y="932080"/>
                  <a:pt x="105999" y="1011808"/>
                </a:cubicBezTo>
                <a:cubicBezTo>
                  <a:pt x="55904" y="1091536"/>
                  <a:pt x="4399" y="1377991"/>
                  <a:pt x="166" y="1358941"/>
                </a:cubicBezTo>
                <a:cubicBezTo>
                  <a:pt x="-4067" y="1339891"/>
                  <a:pt x="73544" y="1035797"/>
                  <a:pt x="80599" y="897508"/>
                </a:cubicBezTo>
                <a:cubicBezTo>
                  <a:pt x="87654" y="759219"/>
                  <a:pt x="53788" y="551080"/>
                  <a:pt x="42499" y="529208"/>
                </a:cubicBezTo>
                <a:cubicBezTo>
                  <a:pt x="31210" y="507336"/>
                  <a:pt x="7221" y="797320"/>
                  <a:pt x="12866" y="766275"/>
                </a:cubicBezTo>
                <a:cubicBezTo>
                  <a:pt x="18510" y="735231"/>
                  <a:pt x="51671" y="467119"/>
                  <a:pt x="76366" y="342941"/>
                </a:cubicBezTo>
                <a:cubicBezTo>
                  <a:pt x="101061" y="218763"/>
                  <a:pt x="156799" y="-3487"/>
                  <a:pt x="15679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FDF1D02-E55B-2EA4-4FFC-B0EFCAD11DF8}"/>
              </a:ext>
            </a:extLst>
          </p:cNvPr>
          <p:cNvSpPr/>
          <p:nvPr/>
        </p:nvSpPr>
        <p:spPr>
          <a:xfrm>
            <a:off x="6479851" y="3461018"/>
            <a:ext cx="445882" cy="885258"/>
          </a:xfrm>
          <a:custGeom>
            <a:avLst/>
            <a:gdLst>
              <a:gd name="connsiteX0" fmla="*/ 1382 w 445882"/>
              <a:gd name="connsiteY0" fmla="*/ 1849 h 885258"/>
              <a:gd name="connsiteX1" fmla="*/ 272316 w 445882"/>
              <a:gd name="connsiteY1" fmla="*/ 433649 h 885258"/>
              <a:gd name="connsiteX2" fmla="*/ 386616 w 445882"/>
              <a:gd name="connsiteY2" fmla="*/ 763849 h 885258"/>
              <a:gd name="connsiteX3" fmla="*/ 386616 w 445882"/>
              <a:gd name="connsiteY3" fmla="*/ 742682 h 885258"/>
              <a:gd name="connsiteX4" fmla="*/ 445882 w 445882"/>
              <a:gd name="connsiteY4" fmla="*/ 865449 h 885258"/>
              <a:gd name="connsiteX5" fmla="*/ 386616 w 445882"/>
              <a:gd name="connsiteY5" fmla="*/ 264315 h 885258"/>
              <a:gd name="connsiteX6" fmla="*/ 399316 w 445882"/>
              <a:gd name="connsiteY6" fmla="*/ 611449 h 885258"/>
              <a:gd name="connsiteX7" fmla="*/ 1382 w 445882"/>
              <a:gd name="connsiteY7" fmla="*/ 1849 h 88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82" h="885258">
                <a:moveTo>
                  <a:pt x="1382" y="1849"/>
                </a:moveTo>
                <a:cubicBezTo>
                  <a:pt x="-19785" y="-27784"/>
                  <a:pt x="208110" y="306649"/>
                  <a:pt x="272316" y="433649"/>
                </a:cubicBezTo>
                <a:cubicBezTo>
                  <a:pt x="336522" y="560649"/>
                  <a:pt x="367566" y="712344"/>
                  <a:pt x="386616" y="763849"/>
                </a:cubicBezTo>
                <a:cubicBezTo>
                  <a:pt x="405666" y="815354"/>
                  <a:pt x="376738" y="725749"/>
                  <a:pt x="386616" y="742682"/>
                </a:cubicBezTo>
                <a:cubicBezTo>
                  <a:pt x="396494" y="759615"/>
                  <a:pt x="445882" y="945177"/>
                  <a:pt x="445882" y="865449"/>
                </a:cubicBezTo>
                <a:cubicBezTo>
                  <a:pt x="445882" y="785721"/>
                  <a:pt x="394377" y="306648"/>
                  <a:pt x="386616" y="264315"/>
                </a:cubicBezTo>
                <a:cubicBezTo>
                  <a:pt x="378855" y="221982"/>
                  <a:pt x="460699" y="656604"/>
                  <a:pt x="399316" y="611449"/>
                </a:cubicBezTo>
                <a:cubicBezTo>
                  <a:pt x="337933" y="566294"/>
                  <a:pt x="22549" y="31482"/>
                  <a:pt x="1382" y="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2379EF97-3FC7-BB32-D3FB-9F1701E14BE4}"/>
              </a:ext>
            </a:extLst>
          </p:cNvPr>
          <p:cNvSpPr/>
          <p:nvPr/>
        </p:nvSpPr>
        <p:spPr>
          <a:xfrm>
            <a:off x="6995952" y="4537040"/>
            <a:ext cx="226171" cy="1012958"/>
          </a:xfrm>
          <a:custGeom>
            <a:avLst/>
            <a:gdLst>
              <a:gd name="connsiteX0" fmla="*/ 226115 w 226171"/>
              <a:gd name="connsiteY0" fmla="*/ 1093 h 1012958"/>
              <a:gd name="connsiteX1" fmla="*/ 5981 w 226171"/>
              <a:gd name="connsiteY1" fmla="*/ 441360 h 1012958"/>
              <a:gd name="connsiteX2" fmla="*/ 65248 w 226171"/>
              <a:gd name="connsiteY2" fmla="*/ 695360 h 1012958"/>
              <a:gd name="connsiteX3" fmla="*/ 52548 w 226171"/>
              <a:gd name="connsiteY3" fmla="*/ 593760 h 1012958"/>
              <a:gd name="connsiteX4" fmla="*/ 56781 w 226171"/>
              <a:gd name="connsiteY4" fmla="*/ 1012860 h 1012958"/>
              <a:gd name="connsiteX5" fmla="*/ 5981 w 226171"/>
              <a:gd name="connsiteY5" fmla="*/ 551427 h 1012958"/>
              <a:gd name="connsiteX6" fmla="*/ 27148 w 226171"/>
              <a:gd name="connsiteY6" fmla="*/ 322827 h 1012958"/>
              <a:gd name="connsiteX7" fmla="*/ 226115 w 226171"/>
              <a:gd name="connsiteY7" fmla="*/ 1093 h 101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171" h="1012958">
                <a:moveTo>
                  <a:pt x="226115" y="1093"/>
                </a:moveTo>
                <a:cubicBezTo>
                  <a:pt x="222587" y="20849"/>
                  <a:pt x="32792" y="325649"/>
                  <a:pt x="5981" y="441360"/>
                </a:cubicBezTo>
                <a:cubicBezTo>
                  <a:pt x="-20830" y="557071"/>
                  <a:pt x="57487" y="669960"/>
                  <a:pt x="65248" y="695360"/>
                </a:cubicBezTo>
                <a:cubicBezTo>
                  <a:pt x="73009" y="720760"/>
                  <a:pt x="53959" y="540843"/>
                  <a:pt x="52548" y="593760"/>
                </a:cubicBezTo>
                <a:cubicBezTo>
                  <a:pt x="51137" y="646677"/>
                  <a:pt x="64542" y="1019916"/>
                  <a:pt x="56781" y="1012860"/>
                </a:cubicBezTo>
                <a:cubicBezTo>
                  <a:pt x="49020" y="1005804"/>
                  <a:pt x="10920" y="666432"/>
                  <a:pt x="5981" y="551427"/>
                </a:cubicBezTo>
                <a:cubicBezTo>
                  <a:pt x="1042" y="436422"/>
                  <a:pt x="-11658" y="411022"/>
                  <a:pt x="27148" y="322827"/>
                </a:cubicBezTo>
                <a:cubicBezTo>
                  <a:pt x="65954" y="234632"/>
                  <a:pt x="229643" y="-18663"/>
                  <a:pt x="226115" y="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54A2825D-5F93-F712-43B2-F2F9CCC6418D}"/>
              </a:ext>
            </a:extLst>
          </p:cNvPr>
          <p:cNvSpPr/>
          <p:nvPr/>
        </p:nvSpPr>
        <p:spPr>
          <a:xfrm>
            <a:off x="7022674" y="4737300"/>
            <a:ext cx="125278" cy="1325137"/>
          </a:xfrm>
          <a:custGeom>
            <a:avLst/>
            <a:gdLst>
              <a:gd name="connsiteX0" fmla="*/ 426 w 125278"/>
              <a:gd name="connsiteY0" fmla="*/ 54833 h 1325137"/>
              <a:gd name="connsiteX1" fmla="*/ 85093 w 125278"/>
              <a:gd name="connsiteY1" fmla="*/ 863400 h 1325137"/>
              <a:gd name="connsiteX2" fmla="*/ 123193 w 125278"/>
              <a:gd name="connsiteY2" fmla="*/ 1278267 h 1325137"/>
              <a:gd name="connsiteX3" fmla="*/ 114726 w 125278"/>
              <a:gd name="connsiteY3" fmla="*/ 1252867 h 1325137"/>
              <a:gd name="connsiteX4" fmla="*/ 68159 w 125278"/>
              <a:gd name="connsiteY4" fmla="*/ 719467 h 1325137"/>
              <a:gd name="connsiteX5" fmla="*/ 30059 w 125278"/>
              <a:gd name="connsiteY5" fmla="*/ 410433 h 1325137"/>
              <a:gd name="connsiteX6" fmla="*/ 51226 w 125278"/>
              <a:gd name="connsiteY6" fmla="*/ 109867 h 1325137"/>
              <a:gd name="connsiteX7" fmla="*/ 426 w 125278"/>
              <a:gd name="connsiteY7" fmla="*/ 54833 h 132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8" h="1325137">
                <a:moveTo>
                  <a:pt x="426" y="54833"/>
                </a:moveTo>
                <a:cubicBezTo>
                  <a:pt x="6070" y="180422"/>
                  <a:pt x="64632" y="659494"/>
                  <a:pt x="85093" y="863400"/>
                </a:cubicBezTo>
                <a:cubicBezTo>
                  <a:pt x="105554" y="1067306"/>
                  <a:pt x="118254" y="1213356"/>
                  <a:pt x="123193" y="1278267"/>
                </a:cubicBezTo>
                <a:cubicBezTo>
                  <a:pt x="128132" y="1343178"/>
                  <a:pt x="123898" y="1346000"/>
                  <a:pt x="114726" y="1252867"/>
                </a:cubicBezTo>
                <a:cubicBezTo>
                  <a:pt x="105554" y="1159734"/>
                  <a:pt x="82270" y="859873"/>
                  <a:pt x="68159" y="719467"/>
                </a:cubicBezTo>
                <a:cubicBezTo>
                  <a:pt x="54048" y="579061"/>
                  <a:pt x="32881" y="512033"/>
                  <a:pt x="30059" y="410433"/>
                </a:cubicBezTo>
                <a:cubicBezTo>
                  <a:pt x="27237" y="308833"/>
                  <a:pt x="55459" y="169134"/>
                  <a:pt x="51226" y="109867"/>
                </a:cubicBezTo>
                <a:cubicBezTo>
                  <a:pt x="46993" y="50600"/>
                  <a:pt x="-5218" y="-70756"/>
                  <a:pt x="426" y="54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C3AE69DD-1737-A9CB-85BA-0F6AEFF66CDD}"/>
              </a:ext>
            </a:extLst>
          </p:cNvPr>
          <p:cNvSpPr/>
          <p:nvPr/>
        </p:nvSpPr>
        <p:spPr>
          <a:xfrm>
            <a:off x="1731667" y="1568369"/>
            <a:ext cx="1820611" cy="1349130"/>
          </a:xfrm>
          <a:custGeom>
            <a:avLst/>
            <a:gdLst>
              <a:gd name="connsiteX0" fmla="*/ 1811633 w 1820611"/>
              <a:gd name="connsiteY0" fmla="*/ 330281 h 1349130"/>
              <a:gd name="connsiteX1" fmla="*/ 1144883 w 1820611"/>
              <a:gd name="connsiteY1" fmla="*/ 25481 h 1349130"/>
              <a:gd name="connsiteX2" fmla="*/ 567033 w 1820611"/>
              <a:gd name="connsiteY2" fmla="*/ 546181 h 1349130"/>
              <a:gd name="connsiteX3" fmla="*/ 592433 w 1820611"/>
              <a:gd name="connsiteY3" fmla="*/ 425531 h 1349130"/>
              <a:gd name="connsiteX4" fmla="*/ 5058 w 1820611"/>
              <a:gd name="connsiteY4" fmla="*/ 1339931 h 1349130"/>
              <a:gd name="connsiteX5" fmla="*/ 344783 w 1820611"/>
              <a:gd name="connsiteY5" fmla="*/ 847806 h 1349130"/>
              <a:gd name="connsiteX6" fmla="*/ 970258 w 1820611"/>
              <a:gd name="connsiteY6" fmla="*/ 63581 h 1349130"/>
              <a:gd name="connsiteX7" fmla="*/ 811508 w 1820611"/>
              <a:gd name="connsiteY7" fmla="*/ 98506 h 1349130"/>
              <a:gd name="connsiteX8" fmla="*/ 1319508 w 1820611"/>
              <a:gd name="connsiteY8" fmla="*/ 81 h 1349130"/>
              <a:gd name="connsiteX9" fmla="*/ 1643358 w 1820611"/>
              <a:gd name="connsiteY9" fmla="*/ 117556 h 1349130"/>
              <a:gd name="connsiteX10" fmla="*/ 1535408 w 1820611"/>
              <a:gd name="connsiteY10" fmla="*/ 73106 h 1349130"/>
              <a:gd name="connsiteX11" fmla="*/ 1811633 w 1820611"/>
              <a:gd name="connsiteY11" fmla="*/ 330281 h 134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0611" h="1349130">
                <a:moveTo>
                  <a:pt x="1811633" y="330281"/>
                </a:moveTo>
                <a:cubicBezTo>
                  <a:pt x="1746546" y="322344"/>
                  <a:pt x="1352316" y="-10502"/>
                  <a:pt x="1144883" y="25481"/>
                </a:cubicBezTo>
                <a:cubicBezTo>
                  <a:pt x="937450" y="61464"/>
                  <a:pt x="659108" y="479506"/>
                  <a:pt x="567033" y="546181"/>
                </a:cubicBezTo>
                <a:cubicBezTo>
                  <a:pt x="474958" y="612856"/>
                  <a:pt x="686095" y="293239"/>
                  <a:pt x="592433" y="425531"/>
                </a:cubicBezTo>
                <a:cubicBezTo>
                  <a:pt x="498771" y="557823"/>
                  <a:pt x="46333" y="1269552"/>
                  <a:pt x="5058" y="1339931"/>
                </a:cubicBezTo>
                <a:cubicBezTo>
                  <a:pt x="-36217" y="1410310"/>
                  <a:pt x="183916" y="1060531"/>
                  <a:pt x="344783" y="847806"/>
                </a:cubicBezTo>
                <a:cubicBezTo>
                  <a:pt x="505650" y="635081"/>
                  <a:pt x="892471" y="188464"/>
                  <a:pt x="970258" y="63581"/>
                </a:cubicBezTo>
                <a:cubicBezTo>
                  <a:pt x="1048045" y="-61302"/>
                  <a:pt x="753300" y="109089"/>
                  <a:pt x="811508" y="98506"/>
                </a:cubicBezTo>
                <a:cubicBezTo>
                  <a:pt x="869716" y="87923"/>
                  <a:pt x="1180866" y="-3094"/>
                  <a:pt x="1319508" y="81"/>
                </a:cubicBezTo>
                <a:cubicBezTo>
                  <a:pt x="1458150" y="3256"/>
                  <a:pt x="1607375" y="105385"/>
                  <a:pt x="1643358" y="117556"/>
                </a:cubicBezTo>
                <a:cubicBezTo>
                  <a:pt x="1679341" y="129727"/>
                  <a:pt x="1503129" y="33948"/>
                  <a:pt x="1535408" y="73106"/>
                </a:cubicBezTo>
                <a:cubicBezTo>
                  <a:pt x="1567687" y="112264"/>
                  <a:pt x="1876720" y="338218"/>
                  <a:pt x="1811633" y="330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3804280-11E3-DB43-9C4D-099B45FB7DDB}"/>
              </a:ext>
            </a:extLst>
          </p:cNvPr>
          <p:cNvSpPr/>
          <p:nvPr/>
        </p:nvSpPr>
        <p:spPr>
          <a:xfrm>
            <a:off x="1795105" y="2295525"/>
            <a:ext cx="1316395" cy="1330112"/>
          </a:xfrm>
          <a:custGeom>
            <a:avLst/>
            <a:gdLst>
              <a:gd name="connsiteX0" fmla="*/ 1316395 w 1316395"/>
              <a:gd name="connsiteY0" fmla="*/ 0 h 1330112"/>
              <a:gd name="connsiteX1" fmla="*/ 287695 w 1316395"/>
              <a:gd name="connsiteY1" fmla="*/ 641350 h 1330112"/>
              <a:gd name="connsiteX2" fmla="*/ 20995 w 1316395"/>
              <a:gd name="connsiteY2" fmla="*/ 1311275 h 1330112"/>
              <a:gd name="connsiteX3" fmla="*/ 24170 w 1316395"/>
              <a:gd name="connsiteY3" fmla="*/ 1073150 h 1330112"/>
              <a:gd name="connsiteX4" fmla="*/ 81320 w 1316395"/>
              <a:gd name="connsiteY4" fmla="*/ 327025 h 1330112"/>
              <a:gd name="connsiteX5" fmla="*/ 87670 w 1316395"/>
              <a:gd name="connsiteY5" fmla="*/ 720725 h 1330112"/>
              <a:gd name="connsiteX6" fmla="*/ 605195 w 1316395"/>
              <a:gd name="connsiteY6" fmla="*/ 276225 h 1330112"/>
              <a:gd name="connsiteX7" fmla="*/ 379770 w 1316395"/>
              <a:gd name="connsiteY7" fmla="*/ 349250 h 1330112"/>
              <a:gd name="connsiteX8" fmla="*/ 1316395 w 1316395"/>
              <a:gd name="connsiteY8" fmla="*/ 0 h 133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395" h="1330112">
                <a:moveTo>
                  <a:pt x="1316395" y="0"/>
                </a:moveTo>
                <a:cubicBezTo>
                  <a:pt x="909995" y="211402"/>
                  <a:pt x="503595" y="422804"/>
                  <a:pt x="287695" y="641350"/>
                </a:cubicBezTo>
                <a:cubicBezTo>
                  <a:pt x="71795" y="859896"/>
                  <a:pt x="64916" y="1239308"/>
                  <a:pt x="20995" y="1311275"/>
                </a:cubicBezTo>
                <a:cubicBezTo>
                  <a:pt x="-22926" y="1383242"/>
                  <a:pt x="14116" y="1237192"/>
                  <a:pt x="24170" y="1073150"/>
                </a:cubicBezTo>
                <a:cubicBezTo>
                  <a:pt x="34224" y="909108"/>
                  <a:pt x="70737" y="385762"/>
                  <a:pt x="81320" y="327025"/>
                </a:cubicBezTo>
                <a:cubicBezTo>
                  <a:pt x="91903" y="268288"/>
                  <a:pt x="358" y="729192"/>
                  <a:pt x="87670" y="720725"/>
                </a:cubicBezTo>
                <a:cubicBezTo>
                  <a:pt x="174982" y="712258"/>
                  <a:pt x="556512" y="338137"/>
                  <a:pt x="605195" y="276225"/>
                </a:cubicBezTo>
                <a:cubicBezTo>
                  <a:pt x="653878" y="214313"/>
                  <a:pt x="379770" y="349250"/>
                  <a:pt x="379770" y="349250"/>
                </a:cubicBezTo>
                <a:lnTo>
                  <a:pt x="13163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F97FE51-A75A-CC00-B9A2-FB3F8C532FCC}"/>
              </a:ext>
            </a:extLst>
          </p:cNvPr>
          <p:cNvSpPr/>
          <p:nvPr/>
        </p:nvSpPr>
        <p:spPr>
          <a:xfrm>
            <a:off x="1917727" y="2828075"/>
            <a:ext cx="746116" cy="1474473"/>
          </a:xfrm>
          <a:custGeom>
            <a:avLst/>
            <a:gdLst>
              <a:gd name="connsiteX0" fmla="*/ 746098 w 746116"/>
              <a:gd name="connsiteY0" fmla="*/ 850 h 1474473"/>
              <a:gd name="connsiteX1" fmla="*/ 76173 w 746116"/>
              <a:gd name="connsiteY1" fmla="*/ 661250 h 1474473"/>
              <a:gd name="connsiteX2" fmla="*/ 25373 w 746116"/>
              <a:gd name="connsiteY2" fmla="*/ 1451825 h 1474473"/>
              <a:gd name="connsiteX3" fmla="*/ 12673 w 746116"/>
              <a:gd name="connsiteY3" fmla="*/ 1194650 h 1474473"/>
              <a:gd name="connsiteX4" fmla="*/ 15848 w 746116"/>
              <a:gd name="connsiteY4" fmla="*/ 521550 h 1474473"/>
              <a:gd name="connsiteX5" fmla="*/ 209523 w 746116"/>
              <a:gd name="connsiteY5" fmla="*/ 378675 h 1474473"/>
              <a:gd name="connsiteX6" fmla="*/ 53948 w 746116"/>
              <a:gd name="connsiteY6" fmla="*/ 518375 h 1474473"/>
              <a:gd name="connsiteX7" fmla="*/ 746098 w 746116"/>
              <a:gd name="connsiteY7" fmla="*/ 850 h 147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116" h="1474473">
                <a:moveTo>
                  <a:pt x="746098" y="850"/>
                </a:moveTo>
                <a:cubicBezTo>
                  <a:pt x="749802" y="24663"/>
                  <a:pt x="196294" y="419421"/>
                  <a:pt x="76173" y="661250"/>
                </a:cubicBezTo>
                <a:cubicBezTo>
                  <a:pt x="-43948" y="903079"/>
                  <a:pt x="35956" y="1362925"/>
                  <a:pt x="25373" y="1451825"/>
                </a:cubicBezTo>
                <a:cubicBezTo>
                  <a:pt x="14790" y="1540725"/>
                  <a:pt x="14260" y="1349696"/>
                  <a:pt x="12673" y="1194650"/>
                </a:cubicBezTo>
                <a:cubicBezTo>
                  <a:pt x="11085" y="1039604"/>
                  <a:pt x="-16960" y="657546"/>
                  <a:pt x="15848" y="521550"/>
                </a:cubicBezTo>
                <a:cubicBezTo>
                  <a:pt x="48656" y="385554"/>
                  <a:pt x="203173" y="379204"/>
                  <a:pt x="209523" y="378675"/>
                </a:cubicBezTo>
                <a:cubicBezTo>
                  <a:pt x="215873" y="378146"/>
                  <a:pt x="-36539" y="576054"/>
                  <a:pt x="53948" y="518375"/>
                </a:cubicBezTo>
                <a:cubicBezTo>
                  <a:pt x="144435" y="460696"/>
                  <a:pt x="742394" y="-22963"/>
                  <a:pt x="746098" y="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86C1E16-4DC6-28AA-A5BE-3CF7BD0F9AAD}"/>
              </a:ext>
            </a:extLst>
          </p:cNvPr>
          <p:cNvSpPr/>
          <p:nvPr/>
        </p:nvSpPr>
        <p:spPr>
          <a:xfrm>
            <a:off x="2821558" y="286480"/>
            <a:ext cx="4216207" cy="1803585"/>
          </a:xfrm>
          <a:custGeom>
            <a:avLst/>
            <a:gdLst>
              <a:gd name="connsiteX0" fmla="*/ 1672065 w 4216207"/>
              <a:gd name="connsiteY0" fmla="*/ 1803577 h 1803585"/>
              <a:gd name="connsiteX1" fmla="*/ 404968 w 4216207"/>
              <a:gd name="connsiteY1" fmla="*/ 1150434 h 1803585"/>
              <a:gd name="connsiteX2" fmla="*/ 849105 w 4216207"/>
              <a:gd name="connsiteY2" fmla="*/ 445040 h 1803585"/>
              <a:gd name="connsiteX3" fmla="*/ 78396 w 4216207"/>
              <a:gd name="connsiteY3" fmla="*/ 575669 h 1803585"/>
              <a:gd name="connsiteX4" fmla="*/ 2429711 w 4216207"/>
              <a:gd name="connsiteY4" fmla="*/ 53154 h 1803585"/>
              <a:gd name="connsiteX5" fmla="*/ 2116202 w 4216207"/>
              <a:gd name="connsiteY5" fmla="*/ 66217 h 1803585"/>
              <a:gd name="connsiteX6" fmla="*/ 4206259 w 4216207"/>
              <a:gd name="connsiteY6" fmla="*/ 484229 h 1803585"/>
              <a:gd name="connsiteX7" fmla="*/ 2782408 w 4216207"/>
              <a:gd name="connsiteY7" fmla="*/ 196846 h 1803585"/>
              <a:gd name="connsiteX8" fmla="*/ 39208 w 4216207"/>
              <a:gd name="connsiteY8" fmla="*/ 183783 h 1803585"/>
              <a:gd name="connsiteX9" fmla="*/ 1097299 w 4216207"/>
              <a:gd name="connsiteY9" fmla="*/ 275223 h 1803585"/>
              <a:gd name="connsiteX10" fmla="*/ 156773 w 4216207"/>
              <a:gd name="connsiteY10" fmla="*/ 627920 h 1803585"/>
              <a:gd name="connsiteX11" fmla="*/ 496408 w 4216207"/>
              <a:gd name="connsiteY11" fmla="*/ 1294126 h 1803585"/>
              <a:gd name="connsiteX12" fmla="*/ 195962 w 4216207"/>
              <a:gd name="connsiteY12" fmla="*/ 1137371 h 1803585"/>
              <a:gd name="connsiteX13" fmla="*/ 1672065 w 4216207"/>
              <a:gd name="connsiteY13" fmla="*/ 1803577 h 180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16207" h="1803585">
                <a:moveTo>
                  <a:pt x="1672065" y="1803577"/>
                </a:moveTo>
                <a:cubicBezTo>
                  <a:pt x="1706899" y="1805754"/>
                  <a:pt x="542128" y="1376857"/>
                  <a:pt x="404968" y="1150434"/>
                </a:cubicBezTo>
                <a:cubicBezTo>
                  <a:pt x="267808" y="924011"/>
                  <a:pt x="903534" y="540834"/>
                  <a:pt x="849105" y="445040"/>
                </a:cubicBezTo>
                <a:cubicBezTo>
                  <a:pt x="794676" y="349246"/>
                  <a:pt x="-185038" y="640983"/>
                  <a:pt x="78396" y="575669"/>
                </a:cubicBezTo>
                <a:cubicBezTo>
                  <a:pt x="341830" y="510355"/>
                  <a:pt x="2090077" y="138063"/>
                  <a:pt x="2429711" y="53154"/>
                </a:cubicBezTo>
                <a:cubicBezTo>
                  <a:pt x="2769345" y="-31755"/>
                  <a:pt x="1820111" y="-5629"/>
                  <a:pt x="2116202" y="66217"/>
                </a:cubicBezTo>
                <a:cubicBezTo>
                  <a:pt x="2412293" y="138063"/>
                  <a:pt x="4206259" y="484229"/>
                  <a:pt x="4206259" y="484229"/>
                </a:cubicBezTo>
                <a:cubicBezTo>
                  <a:pt x="4317293" y="506000"/>
                  <a:pt x="3476916" y="246920"/>
                  <a:pt x="2782408" y="196846"/>
                </a:cubicBezTo>
                <a:cubicBezTo>
                  <a:pt x="2087900" y="146772"/>
                  <a:pt x="320059" y="170720"/>
                  <a:pt x="39208" y="183783"/>
                </a:cubicBezTo>
                <a:cubicBezTo>
                  <a:pt x="-241644" y="196846"/>
                  <a:pt x="1077705" y="201200"/>
                  <a:pt x="1097299" y="275223"/>
                </a:cubicBezTo>
                <a:cubicBezTo>
                  <a:pt x="1116893" y="349246"/>
                  <a:pt x="256921" y="458103"/>
                  <a:pt x="156773" y="627920"/>
                </a:cubicBezTo>
                <a:cubicBezTo>
                  <a:pt x="56624" y="797737"/>
                  <a:pt x="489877" y="1209218"/>
                  <a:pt x="496408" y="1294126"/>
                </a:cubicBezTo>
                <a:cubicBezTo>
                  <a:pt x="502939" y="1379034"/>
                  <a:pt x="4373" y="1054640"/>
                  <a:pt x="195962" y="1137371"/>
                </a:cubicBezTo>
                <a:cubicBezTo>
                  <a:pt x="387550" y="1220102"/>
                  <a:pt x="1637231" y="1801400"/>
                  <a:pt x="1672065" y="1803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7057D49E-170C-EDCB-AB75-1D5CCFC80753}"/>
              </a:ext>
            </a:extLst>
          </p:cNvPr>
          <p:cNvSpPr/>
          <p:nvPr/>
        </p:nvSpPr>
        <p:spPr>
          <a:xfrm>
            <a:off x="4713992" y="403554"/>
            <a:ext cx="3132026" cy="1648583"/>
          </a:xfrm>
          <a:custGeom>
            <a:avLst/>
            <a:gdLst>
              <a:gd name="connsiteX0" fmla="*/ 1699 w 3132026"/>
              <a:gd name="connsiteY0" fmla="*/ 1647315 h 1648583"/>
              <a:gd name="connsiteX1" fmla="*/ 1268797 w 3132026"/>
              <a:gd name="connsiteY1" fmla="*/ 1124800 h 1648583"/>
              <a:gd name="connsiteX2" fmla="*/ 2287699 w 3132026"/>
              <a:gd name="connsiteY2" fmla="*/ 1346869 h 1648583"/>
              <a:gd name="connsiteX3" fmla="*/ 2248511 w 3132026"/>
              <a:gd name="connsiteY3" fmla="*/ 1177052 h 1648583"/>
              <a:gd name="connsiteX4" fmla="*/ 3123722 w 3132026"/>
              <a:gd name="connsiteY4" fmla="*/ 1582000 h 1648583"/>
              <a:gd name="connsiteX5" fmla="*/ 2614271 w 3132026"/>
              <a:gd name="connsiteY5" fmla="*/ 981109 h 1648583"/>
              <a:gd name="connsiteX6" fmla="*/ 1412488 w 3132026"/>
              <a:gd name="connsiteY6" fmla="*/ 1395 h 1648583"/>
              <a:gd name="connsiteX7" fmla="*/ 2418328 w 3132026"/>
              <a:gd name="connsiteY7" fmla="*/ 772103 h 1648583"/>
              <a:gd name="connsiteX8" fmla="*/ 2653459 w 3132026"/>
              <a:gd name="connsiteY8" fmla="*/ 1072549 h 1648583"/>
              <a:gd name="connsiteX9" fmla="*/ 1490865 w 3132026"/>
              <a:gd name="connsiteY9" fmla="*/ 1163989 h 1648583"/>
              <a:gd name="connsiteX10" fmla="*/ 1007539 w 3132026"/>
              <a:gd name="connsiteY10" fmla="*/ 1268492 h 1648583"/>
              <a:gd name="connsiteX11" fmla="*/ 1699 w 3132026"/>
              <a:gd name="connsiteY11" fmla="*/ 1647315 h 164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2026" h="1648583">
                <a:moveTo>
                  <a:pt x="1699" y="1647315"/>
                </a:moveTo>
                <a:cubicBezTo>
                  <a:pt x="45242" y="1623366"/>
                  <a:pt x="887797" y="1174874"/>
                  <a:pt x="1268797" y="1124800"/>
                </a:cubicBezTo>
                <a:cubicBezTo>
                  <a:pt x="1649797" y="1074726"/>
                  <a:pt x="2124413" y="1338160"/>
                  <a:pt x="2287699" y="1346869"/>
                </a:cubicBezTo>
                <a:cubicBezTo>
                  <a:pt x="2450985" y="1355578"/>
                  <a:pt x="2109174" y="1137864"/>
                  <a:pt x="2248511" y="1177052"/>
                </a:cubicBezTo>
                <a:cubicBezTo>
                  <a:pt x="2387848" y="1216240"/>
                  <a:pt x="3062762" y="1614657"/>
                  <a:pt x="3123722" y="1582000"/>
                </a:cubicBezTo>
                <a:cubicBezTo>
                  <a:pt x="3184682" y="1549343"/>
                  <a:pt x="2899477" y="1244543"/>
                  <a:pt x="2614271" y="981109"/>
                </a:cubicBezTo>
                <a:cubicBezTo>
                  <a:pt x="2329065" y="717675"/>
                  <a:pt x="1445145" y="36229"/>
                  <a:pt x="1412488" y="1395"/>
                </a:cubicBezTo>
                <a:cubicBezTo>
                  <a:pt x="1379831" y="-33439"/>
                  <a:pt x="2211500" y="593577"/>
                  <a:pt x="2418328" y="772103"/>
                </a:cubicBezTo>
                <a:cubicBezTo>
                  <a:pt x="2625156" y="950629"/>
                  <a:pt x="2808036" y="1007235"/>
                  <a:pt x="2653459" y="1072549"/>
                </a:cubicBezTo>
                <a:cubicBezTo>
                  <a:pt x="2498882" y="1137863"/>
                  <a:pt x="1765185" y="1131332"/>
                  <a:pt x="1490865" y="1163989"/>
                </a:cubicBezTo>
                <a:cubicBezTo>
                  <a:pt x="1216545" y="1196646"/>
                  <a:pt x="1251379" y="1187938"/>
                  <a:pt x="1007539" y="1268492"/>
                </a:cubicBezTo>
                <a:cubicBezTo>
                  <a:pt x="763699" y="1349046"/>
                  <a:pt x="-41844" y="1671264"/>
                  <a:pt x="1699" y="1647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FFEEDDBC-4B7F-C9FF-46E2-26655794D4C1}"/>
              </a:ext>
            </a:extLst>
          </p:cNvPr>
          <p:cNvSpPr/>
          <p:nvPr/>
        </p:nvSpPr>
        <p:spPr>
          <a:xfrm>
            <a:off x="4146228" y="845491"/>
            <a:ext cx="3573967" cy="1222032"/>
          </a:xfrm>
          <a:custGeom>
            <a:avLst/>
            <a:gdLst>
              <a:gd name="connsiteX0" fmla="*/ 60012 w 3573967"/>
              <a:gd name="connsiteY0" fmla="*/ 1127000 h 1222032"/>
              <a:gd name="connsiteX1" fmla="*/ 242892 w 3573967"/>
              <a:gd name="connsiteY1" fmla="*/ 1127000 h 1222032"/>
              <a:gd name="connsiteX2" fmla="*/ 1784309 w 3573967"/>
              <a:gd name="connsiteY2" fmla="*/ 42783 h 1222032"/>
              <a:gd name="connsiteX3" fmla="*/ 2398263 w 3573967"/>
              <a:gd name="connsiteY3" fmla="*/ 264852 h 1222032"/>
              <a:gd name="connsiteX4" fmla="*/ 2176195 w 3573967"/>
              <a:gd name="connsiteY4" fmla="*/ 3595 h 1222032"/>
              <a:gd name="connsiteX5" fmla="*/ 3573921 w 3573967"/>
              <a:gd name="connsiteY5" fmla="*/ 499983 h 1222032"/>
              <a:gd name="connsiteX6" fmla="*/ 2123943 w 3573967"/>
              <a:gd name="connsiteY6" fmla="*/ 42783 h 1222032"/>
              <a:gd name="connsiteX7" fmla="*/ 1392423 w 3573967"/>
              <a:gd name="connsiteY7" fmla="*/ 108098 h 1222032"/>
              <a:gd name="connsiteX8" fmla="*/ 817658 w 3573967"/>
              <a:gd name="connsiteY8" fmla="*/ 774303 h 1222032"/>
              <a:gd name="connsiteX9" fmla="*/ 60012 w 3573967"/>
              <a:gd name="connsiteY9" fmla="*/ 1127000 h 12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73967" h="1222032">
                <a:moveTo>
                  <a:pt x="60012" y="1127000"/>
                </a:moveTo>
                <a:cubicBezTo>
                  <a:pt x="-35782" y="1185783"/>
                  <a:pt x="-44491" y="1307703"/>
                  <a:pt x="242892" y="1127000"/>
                </a:cubicBezTo>
                <a:cubicBezTo>
                  <a:pt x="530275" y="946297"/>
                  <a:pt x="1425081" y="186474"/>
                  <a:pt x="1784309" y="42783"/>
                </a:cubicBezTo>
                <a:cubicBezTo>
                  <a:pt x="2143537" y="-100908"/>
                  <a:pt x="2332949" y="271383"/>
                  <a:pt x="2398263" y="264852"/>
                </a:cubicBezTo>
                <a:cubicBezTo>
                  <a:pt x="2463577" y="258321"/>
                  <a:pt x="1980252" y="-35593"/>
                  <a:pt x="2176195" y="3595"/>
                </a:cubicBezTo>
                <a:cubicBezTo>
                  <a:pt x="2372138" y="42783"/>
                  <a:pt x="3582630" y="493452"/>
                  <a:pt x="3573921" y="499983"/>
                </a:cubicBezTo>
                <a:cubicBezTo>
                  <a:pt x="3565212" y="506514"/>
                  <a:pt x="2487526" y="108097"/>
                  <a:pt x="2123943" y="42783"/>
                </a:cubicBezTo>
                <a:cubicBezTo>
                  <a:pt x="1760360" y="-22531"/>
                  <a:pt x="1610137" y="-13822"/>
                  <a:pt x="1392423" y="108098"/>
                </a:cubicBezTo>
                <a:cubicBezTo>
                  <a:pt x="1174709" y="230018"/>
                  <a:pt x="1037549" y="597955"/>
                  <a:pt x="817658" y="774303"/>
                </a:cubicBezTo>
                <a:cubicBezTo>
                  <a:pt x="597767" y="950651"/>
                  <a:pt x="155806" y="1068217"/>
                  <a:pt x="60012" y="1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BF6C4619-71B7-1AA2-EA44-0691693914A0}"/>
              </a:ext>
            </a:extLst>
          </p:cNvPr>
          <p:cNvSpPr/>
          <p:nvPr/>
        </p:nvSpPr>
        <p:spPr>
          <a:xfrm>
            <a:off x="6046130" y="1867989"/>
            <a:ext cx="1962425" cy="1528357"/>
          </a:xfrm>
          <a:custGeom>
            <a:avLst/>
            <a:gdLst>
              <a:gd name="connsiteX0" fmla="*/ 106476 w 1962425"/>
              <a:gd name="connsiteY0" fmla="*/ 391885 h 1528357"/>
              <a:gd name="connsiteX1" fmla="*/ 328544 w 1962425"/>
              <a:gd name="connsiteY1" fmla="*/ 418011 h 1528357"/>
              <a:gd name="connsiteX2" fmla="*/ 1412761 w 1962425"/>
              <a:gd name="connsiteY2" fmla="*/ 365760 h 1528357"/>
              <a:gd name="connsiteX3" fmla="*/ 1713207 w 1962425"/>
              <a:gd name="connsiteY3" fmla="*/ 901337 h 1528357"/>
              <a:gd name="connsiteX4" fmla="*/ 1817710 w 1962425"/>
              <a:gd name="connsiteY4" fmla="*/ 535577 h 1528357"/>
              <a:gd name="connsiteX5" fmla="*/ 1961401 w 1962425"/>
              <a:gd name="connsiteY5" fmla="*/ 1528354 h 1528357"/>
              <a:gd name="connsiteX6" fmla="*/ 1739333 w 1962425"/>
              <a:gd name="connsiteY6" fmla="*/ 522514 h 1528357"/>
              <a:gd name="connsiteX7" fmla="*/ 1269070 w 1962425"/>
              <a:gd name="connsiteY7" fmla="*/ 235131 h 1528357"/>
              <a:gd name="connsiteX8" fmla="*/ 302419 w 1962425"/>
              <a:gd name="connsiteY8" fmla="*/ 0 h 1528357"/>
              <a:gd name="connsiteX9" fmla="*/ 1033939 w 1962425"/>
              <a:gd name="connsiteY9" fmla="*/ 235131 h 1528357"/>
              <a:gd name="connsiteX10" fmla="*/ 67287 w 1962425"/>
              <a:gd name="connsiteY10" fmla="*/ 431074 h 1528357"/>
              <a:gd name="connsiteX11" fmla="*/ 106476 w 1962425"/>
              <a:gd name="connsiteY11" fmla="*/ 391885 h 152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2425" h="1528357">
                <a:moveTo>
                  <a:pt x="106476" y="391885"/>
                </a:moveTo>
                <a:cubicBezTo>
                  <a:pt x="150019" y="389708"/>
                  <a:pt x="110830" y="422365"/>
                  <a:pt x="328544" y="418011"/>
                </a:cubicBezTo>
                <a:cubicBezTo>
                  <a:pt x="546258" y="413657"/>
                  <a:pt x="1181984" y="285206"/>
                  <a:pt x="1412761" y="365760"/>
                </a:cubicBezTo>
                <a:cubicBezTo>
                  <a:pt x="1643538" y="446314"/>
                  <a:pt x="1645715" y="873034"/>
                  <a:pt x="1713207" y="901337"/>
                </a:cubicBezTo>
                <a:cubicBezTo>
                  <a:pt x="1780699" y="929640"/>
                  <a:pt x="1776344" y="431074"/>
                  <a:pt x="1817710" y="535577"/>
                </a:cubicBezTo>
                <a:cubicBezTo>
                  <a:pt x="1859076" y="640080"/>
                  <a:pt x="1974464" y="1530531"/>
                  <a:pt x="1961401" y="1528354"/>
                </a:cubicBezTo>
                <a:cubicBezTo>
                  <a:pt x="1948338" y="1526177"/>
                  <a:pt x="1854722" y="738051"/>
                  <a:pt x="1739333" y="522514"/>
                </a:cubicBezTo>
                <a:cubicBezTo>
                  <a:pt x="1623945" y="306977"/>
                  <a:pt x="1508556" y="322217"/>
                  <a:pt x="1269070" y="235131"/>
                </a:cubicBezTo>
                <a:cubicBezTo>
                  <a:pt x="1029584" y="148045"/>
                  <a:pt x="341607" y="0"/>
                  <a:pt x="302419" y="0"/>
                </a:cubicBezTo>
                <a:cubicBezTo>
                  <a:pt x="263231" y="0"/>
                  <a:pt x="1073128" y="163285"/>
                  <a:pt x="1033939" y="235131"/>
                </a:cubicBezTo>
                <a:cubicBezTo>
                  <a:pt x="994750" y="306977"/>
                  <a:pt x="219687" y="411480"/>
                  <a:pt x="67287" y="431074"/>
                </a:cubicBezTo>
                <a:cubicBezTo>
                  <a:pt x="-85113" y="450668"/>
                  <a:pt x="62933" y="394062"/>
                  <a:pt x="106476" y="39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D889620-74E2-6F6C-F83B-C075F7E87FDB}"/>
              </a:ext>
            </a:extLst>
          </p:cNvPr>
          <p:cNvSpPr/>
          <p:nvPr/>
        </p:nvSpPr>
        <p:spPr>
          <a:xfrm>
            <a:off x="7091649" y="2463838"/>
            <a:ext cx="997520" cy="1964551"/>
          </a:xfrm>
          <a:custGeom>
            <a:avLst/>
            <a:gdLst>
              <a:gd name="connsiteX0" fmla="*/ 1482 w 997520"/>
              <a:gd name="connsiteY0" fmla="*/ 5042 h 1964551"/>
              <a:gd name="connsiteX1" fmla="*/ 615437 w 997520"/>
              <a:gd name="connsiteY1" fmla="*/ 775751 h 1964551"/>
              <a:gd name="connsiteX2" fmla="*/ 746065 w 997520"/>
              <a:gd name="connsiteY2" fmla="*/ 592871 h 1964551"/>
              <a:gd name="connsiteX3" fmla="*/ 994260 w 997520"/>
              <a:gd name="connsiteY3" fmla="*/ 906379 h 1964551"/>
              <a:gd name="connsiteX4" fmla="*/ 889757 w 997520"/>
              <a:gd name="connsiteY4" fmla="*/ 1402768 h 1964551"/>
              <a:gd name="connsiteX5" fmla="*/ 915882 w 997520"/>
              <a:gd name="connsiteY5" fmla="*/ 1964471 h 1964551"/>
              <a:gd name="connsiteX6" fmla="*/ 928945 w 997520"/>
              <a:gd name="connsiteY6" fmla="*/ 1363579 h 1964551"/>
              <a:gd name="connsiteX7" fmla="*/ 680751 w 997520"/>
              <a:gd name="connsiteY7" fmla="*/ 697373 h 1964551"/>
              <a:gd name="connsiteX8" fmla="*/ 537060 w 997520"/>
              <a:gd name="connsiteY8" fmla="*/ 344676 h 1964551"/>
              <a:gd name="connsiteX9" fmla="*/ 445620 w 997520"/>
              <a:gd name="connsiteY9" fmla="*/ 436116 h 1964551"/>
              <a:gd name="connsiteX10" fmla="*/ 1482 w 997520"/>
              <a:gd name="connsiteY10" fmla="*/ 5042 h 196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7520" h="1964551">
                <a:moveTo>
                  <a:pt x="1482" y="5042"/>
                </a:moveTo>
                <a:cubicBezTo>
                  <a:pt x="29785" y="61648"/>
                  <a:pt x="491340" y="677780"/>
                  <a:pt x="615437" y="775751"/>
                </a:cubicBezTo>
                <a:cubicBezTo>
                  <a:pt x="739534" y="873722"/>
                  <a:pt x="682928" y="571100"/>
                  <a:pt x="746065" y="592871"/>
                </a:cubicBezTo>
                <a:cubicBezTo>
                  <a:pt x="809202" y="614642"/>
                  <a:pt x="970311" y="771396"/>
                  <a:pt x="994260" y="906379"/>
                </a:cubicBezTo>
                <a:cubicBezTo>
                  <a:pt x="1018209" y="1041362"/>
                  <a:pt x="902820" y="1226419"/>
                  <a:pt x="889757" y="1402768"/>
                </a:cubicBezTo>
                <a:cubicBezTo>
                  <a:pt x="876694" y="1579117"/>
                  <a:pt x="909351" y="1971002"/>
                  <a:pt x="915882" y="1964471"/>
                </a:cubicBezTo>
                <a:cubicBezTo>
                  <a:pt x="922413" y="1957940"/>
                  <a:pt x="968133" y="1574762"/>
                  <a:pt x="928945" y="1363579"/>
                </a:cubicBezTo>
                <a:cubicBezTo>
                  <a:pt x="889757" y="1152396"/>
                  <a:pt x="746065" y="867190"/>
                  <a:pt x="680751" y="697373"/>
                </a:cubicBezTo>
                <a:cubicBezTo>
                  <a:pt x="615437" y="527556"/>
                  <a:pt x="576248" y="388219"/>
                  <a:pt x="537060" y="344676"/>
                </a:cubicBezTo>
                <a:cubicBezTo>
                  <a:pt x="497872" y="301133"/>
                  <a:pt x="532706" y="486190"/>
                  <a:pt x="445620" y="436116"/>
                </a:cubicBezTo>
                <a:cubicBezTo>
                  <a:pt x="358534" y="386042"/>
                  <a:pt x="-26821" y="-51564"/>
                  <a:pt x="1482" y="5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AD3010A-8CF8-A343-FC85-B573A706EBC4}"/>
              </a:ext>
            </a:extLst>
          </p:cNvPr>
          <p:cNvSpPr/>
          <p:nvPr/>
        </p:nvSpPr>
        <p:spPr>
          <a:xfrm>
            <a:off x="6954690" y="2584509"/>
            <a:ext cx="1053828" cy="1899396"/>
          </a:xfrm>
          <a:custGeom>
            <a:avLst/>
            <a:gdLst>
              <a:gd name="connsiteX0" fmla="*/ 47001 w 1053828"/>
              <a:gd name="connsiteY0" fmla="*/ 67251 h 1899396"/>
              <a:gd name="connsiteX1" fmla="*/ 151504 w 1053828"/>
              <a:gd name="connsiteY1" fmla="*/ 197880 h 1899396"/>
              <a:gd name="connsiteX2" fmla="*/ 817710 w 1053828"/>
              <a:gd name="connsiteY2" fmla="*/ 1099217 h 1899396"/>
              <a:gd name="connsiteX3" fmla="*/ 621767 w 1053828"/>
              <a:gd name="connsiteY3" fmla="*/ 1478040 h 1899396"/>
              <a:gd name="connsiteX4" fmla="*/ 713207 w 1053828"/>
              <a:gd name="connsiteY4" fmla="*/ 1373537 h 1899396"/>
              <a:gd name="connsiteX5" fmla="*/ 530327 w 1053828"/>
              <a:gd name="connsiteY5" fmla="*/ 1896051 h 1899396"/>
              <a:gd name="connsiteX6" fmla="*/ 778521 w 1053828"/>
              <a:gd name="connsiteY6" fmla="*/ 1608668 h 1899396"/>
              <a:gd name="connsiteX7" fmla="*/ 856899 w 1053828"/>
              <a:gd name="connsiteY7" fmla="*/ 1843800 h 1899396"/>
              <a:gd name="connsiteX8" fmla="*/ 1052841 w 1053828"/>
              <a:gd name="connsiteY8" fmla="*/ 1164531 h 1899396"/>
              <a:gd name="connsiteX9" fmla="*/ 765459 w 1053828"/>
              <a:gd name="connsiteY9" fmla="*/ 1687045 h 1899396"/>
              <a:gd name="connsiteX10" fmla="*/ 647893 w 1053828"/>
              <a:gd name="connsiteY10" fmla="*/ 1216782 h 1899396"/>
              <a:gd name="connsiteX11" fmla="*/ 177630 w 1053828"/>
              <a:gd name="connsiteY11" fmla="*/ 511388 h 1899396"/>
              <a:gd name="connsiteX12" fmla="*/ 765459 w 1053828"/>
              <a:gd name="connsiteY12" fmla="*/ 1046965 h 1899396"/>
              <a:gd name="connsiteX13" fmla="*/ 47001 w 1053828"/>
              <a:gd name="connsiteY13" fmla="*/ 67251 h 18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3828" h="1899396">
                <a:moveTo>
                  <a:pt x="47001" y="67251"/>
                </a:moveTo>
                <a:cubicBezTo>
                  <a:pt x="-55325" y="-74263"/>
                  <a:pt x="23053" y="25886"/>
                  <a:pt x="151504" y="197880"/>
                </a:cubicBezTo>
                <a:cubicBezTo>
                  <a:pt x="279955" y="369874"/>
                  <a:pt x="739333" y="885857"/>
                  <a:pt x="817710" y="1099217"/>
                </a:cubicBezTo>
                <a:cubicBezTo>
                  <a:pt x="896087" y="1312577"/>
                  <a:pt x="639184" y="1432320"/>
                  <a:pt x="621767" y="1478040"/>
                </a:cubicBezTo>
                <a:cubicBezTo>
                  <a:pt x="604350" y="1523760"/>
                  <a:pt x="728447" y="1303869"/>
                  <a:pt x="713207" y="1373537"/>
                </a:cubicBezTo>
                <a:cubicBezTo>
                  <a:pt x="697967" y="1443205"/>
                  <a:pt x="519441" y="1856863"/>
                  <a:pt x="530327" y="1896051"/>
                </a:cubicBezTo>
                <a:cubicBezTo>
                  <a:pt x="541213" y="1935239"/>
                  <a:pt x="724092" y="1617376"/>
                  <a:pt x="778521" y="1608668"/>
                </a:cubicBezTo>
                <a:cubicBezTo>
                  <a:pt x="832950" y="1599960"/>
                  <a:pt x="811179" y="1917823"/>
                  <a:pt x="856899" y="1843800"/>
                </a:cubicBezTo>
                <a:cubicBezTo>
                  <a:pt x="902619" y="1769777"/>
                  <a:pt x="1068081" y="1190657"/>
                  <a:pt x="1052841" y="1164531"/>
                </a:cubicBezTo>
                <a:cubicBezTo>
                  <a:pt x="1037601" y="1138405"/>
                  <a:pt x="832950" y="1678337"/>
                  <a:pt x="765459" y="1687045"/>
                </a:cubicBezTo>
                <a:cubicBezTo>
                  <a:pt x="697968" y="1695753"/>
                  <a:pt x="745864" y="1412725"/>
                  <a:pt x="647893" y="1216782"/>
                </a:cubicBezTo>
                <a:cubicBezTo>
                  <a:pt x="549922" y="1020839"/>
                  <a:pt x="158036" y="539691"/>
                  <a:pt x="177630" y="511388"/>
                </a:cubicBezTo>
                <a:cubicBezTo>
                  <a:pt x="197224" y="483085"/>
                  <a:pt x="782876" y="1116633"/>
                  <a:pt x="765459" y="1046965"/>
                </a:cubicBezTo>
                <a:cubicBezTo>
                  <a:pt x="748042" y="977297"/>
                  <a:pt x="149327" y="208765"/>
                  <a:pt x="47001" y="67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9CA1E61-7AE4-C027-C0CB-20377084F1DE}"/>
              </a:ext>
            </a:extLst>
          </p:cNvPr>
          <p:cNvSpPr/>
          <p:nvPr/>
        </p:nvSpPr>
        <p:spPr>
          <a:xfrm>
            <a:off x="3869694" y="6869603"/>
            <a:ext cx="1638180" cy="262740"/>
          </a:xfrm>
          <a:custGeom>
            <a:avLst/>
            <a:gdLst>
              <a:gd name="connsiteX0" fmla="*/ 3806 w 1638180"/>
              <a:gd name="connsiteY0" fmla="*/ 4272 h 262740"/>
              <a:gd name="connsiteX1" fmla="*/ 67306 w 1638180"/>
              <a:gd name="connsiteY1" fmla="*/ 36022 h 262740"/>
              <a:gd name="connsiteX2" fmla="*/ 229231 w 1638180"/>
              <a:gd name="connsiteY2" fmla="*/ 134447 h 262740"/>
              <a:gd name="connsiteX3" fmla="*/ 245106 w 1638180"/>
              <a:gd name="connsiteY3" fmla="*/ 175722 h 262740"/>
              <a:gd name="connsiteX4" fmla="*/ 343531 w 1638180"/>
              <a:gd name="connsiteY4" fmla="*/ 166197 h 262740"/>
              <a:gd name="connsiteX5" fmla="*/ 473706 w 1638180"/>
              <a:gd name="connsiteY5" fmla="*/ 226522 h 262740"/>
              <a:gd name="connsiteX6" fmla="*/ 540381 w 1638180"/>
              <a:gd name="connsiteY6" fmla="*/ 175722 h 262740"/>
              <a:gd name="connsiteX7" fmla="*/ 721356 w 1638180"/>
              <a:gd name="connsiteY7" fmla="*/ 255097 h 262740"/>
              <a:gd name="connsiteX8" fmla="*/ 588006 w 1638180"/>
              <a:gd name="connsiteY8" fmla="*/ 255097 h 262740"/>
              <a:gd name="connsiteX9" fmla="*/ 1086481 w 1638180"/>
              <a:gd name="connsiteY9" fmla="*/ 258272 h 262740"/>
              <a:gd name="connsiteX10" fmla="*/ 1102356 w 1638180"/>
              <a:gd name="connsiteY10" fmla="*/ 251922 h 262740"/>
              <a:gd name="connsiteX11" fmla="*/ 1289681 w 1638180"/>
              <a:gd name="connsiteY11" fmla="*/ 226522 h 262740"/>
              <a:gd name="connsiteX12" fmla="*/ 1461131 w 1638180"/>
              <a:gd name="connsiteY12" fmla="*/ 245572 h 262740"/>
              <a:gd name="connsiteX13" fmla="*/ 1419856 w 1638180"/>
              <a:gd name="connsiteY13" fmla="*/ 207472 h 262740"/>
              <a:gd name="connsiteX14" fmla="*/ 1537331 w 1638180"/>
              <a:gd name="connsiteY14" fmla="*/ 178897 h 262740"/>
              <a:gd name="connsiteX15" fmla="*/ 1588131 w 1638180"/>
              <a:gd name="connsiteY15" fmla="*/ 153497 h 262740"/>
              <a:gd name="connsiteX16" fmla="*/ 1635756 w 1638180"/>
              <a:gd name="connsiteY16" fmla="*/ 51897 h 262740"/>
              <a:gd name="connsiteX17" fmla="*/ 1508756 w 1638180"/>
              <a:gd name="connsiteY17" fmla="*/ 172547 h 262740"/>
              <a:gd name="connsiteX18" fmla="*/ 1010281 w 1638180"/>
              <a:gd name="connsiteY18" fmla="*/ 261447 h 262740"/>
              <a:gd name="connsiteX19" fmla="*/ 534031 w 1638180"/>
              <a:gd name="connsiteY19" fmla="*/ 223347 h 262740"/>
              <a:gd name="connsiteX20" fmla="*/ 368931 w 1638180"/>
              <a:gd name="connsiteY20" fmla="*/ 194772 h 262740"/>
              <a:gd name="connsiteX21" fmla="*/ 254631 w 1638180"/>
              <a:gd name="connsiteY21" fmla="*/ 185247 h 262740"/>
              <a:gd name="connsiteX22" fmla="*/ 203831 w 1638180"/>
              <a:gd name="connsiteY22" fmla="*/ 140797 h 262740"/>
              <a:gd name="connsiteX23" fmla="*/ 83181 w 1638180"/>
              <a:gd name="connsiteY23" fmla="*/ 77297 h 262740"/>
              <a:gd name="connsiteX24" fmla="*/ 168906 w 1638180"/>
              <a:gd name="connsiteY24" fmla="*/ 121747 h 262740"/>
              <a:gd name="connsiteX25" fmla="*/ 3806 w 1638180"/>
              <a:gd name="connsiteY25" fmla="*/ 4272 h 26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38180" h="262740">
                <a:moveTo>
                  <a:pt x="3806" y="4272"/>
                </a:moveTo>
                <a:cubicBezTo>
                  <a:pt x="-13127" y="-10015"/>
                  <a:pt x="29735" y="14326"/>
                  <a:pt x="67306" y="36022"/>
                </a:cubicBezTo>
                <a:cubicBezTo>
                  <a:pt x="104877" y="57718"/>
                  <a:pt x="199598" y="111164"/>
                  <a:pt x="229231" y="134447"/>
                </a:cubicBezTo>
                <a:cubicBezTo>
                  <a:pt x="258864" y="157730"/>
                  <a:pt x="226056" y="170430"/>
                  <a:pt x="245106" y="175722"/>
                </a:cubicBezTo>
                <a:cubicBezTo>
                  <a:pt x="264156" y="181014"/>
                  <a:pt x="305431" y="157730"/>
                  <a:pt x="343531" y="166197"/>
                </a:cubicBezTo>
                <a:cubicBezTo>
                  <a:pt x="381631" y="174664"/>
                  <a:pt x="440898" y="224935"/>
                  <a:pt x="473706" y="226522"/>
                </a:cubicBezTo>
                <a:cubicBezTo>
                  <a:pt x="506514" y="228110"/>
                  <a:pt x="499106" y="170960"/>
                  <a:pt x="540381" y="175722"/>
                </a:cubicBezTo>
                <a:cubicBezTo>
                  <a:pt x="581656" y="180484"/>
                  <a:pt x="713419" y="241868"/>
                  <a:pt x="721356" y="255097"/>
                </a:cubicBezTo>
                <a:cubicBezTo>
                  <a:pt x="729293" y="268326"/>
                  <a:pt x="588006" y="255097"/>
                  <a:pt x="588006" y="255097"/>
                </a:cubicBezTo>
                <a:lnTo>
                  <a:pt x="1086481" y="258272"/>
                </a:lnTo>
                <a:cubicBezTo>
                  <a:pt x="1172206" y="257743"/>
                  <a:pt x="1068489" y="257214"/>
                  <a:pt x="1102356" y="251922"/>
                </a:cubicBezTo>
                <a:cubicBezTo>
                  <a:pt x="1136223" y="246630"/>
                  <a:pt x="1229885" y="227580"/>
                  <a:pt x="1289681" y="226522"/>
                </a:cubicBezTo>
                <a:cubicBezTo>
                  <a:pt x="1349477" y="225464"/>
                  <a:pt x="1439435" y="248747"/>
                  <a:pt x="1461131" y="245572"/>
                </a:cubicBezTo>
                <a:cubicBezTo>
                  <a:pt x="1482827" y="242397"/>
                  <a:pt x="1407156" y="218584"/>
                  <a:pt x="1419856" y="207472"/>
                </a:cubicBezTo>
                <a:cubicBezTo>
                  <a:pt x="1432556" y="196360"/>
                  <a:pt x="1509285" y="187893"/>
                  <a:pt x="1537331" y="178897"/>
                </a:cubicBezTo>
                <a:cubicBezTo>
                  <a:pt x="1565377" y="169901"/>
                  <a:pt x="1571727" y="174664"/>
                  <a:pt x="1588131" y="153497"/>
                </a:cubicBezTo>
                <a:cubicBezTo>
                  <a:pt x="1604535" y="132330"/>
                  <a:pt x="1648985" y="48722"/>
                  <a:pt x="1635756" y="51897"/>
                </a:cubicBezTo>
                <a:cubicBezTo>
                  <a:pt x="1622527" y="55072"/>
                  <a:pt x="1613002" y="137622"/>
                  <a:pt x="1508756" y="172547"/>
                </a:cubicBezTo>
                <a:cubicBezTo>
                  <a:pt x="1404510" y="207472"/>
                  <a:pt x="1172735" y="252980"/>
                  <a:pt x="1010281" y="261447"/>
                </a:cubicBezTo>
                <a:cubicBezTo>
                  <a:pt x="847827" y="269914"/>
                  <a:pt x="640923" y="234460"/>
                  <a:pt x="534031" y="223347"/>
                </a:cubicBezTo>
                <a:cubicBezTo>
                  <a:pt x="427139" y="212235"/>
                  <a:pt x="415498" y="201122"/>
                  <a:pt x="368931" y="194772"/>
                </a:cubicBezTo>
                <a:cubicBezTo>
                  <a:pt x="322364" y="188422"/>
                  <a:pt x="282148" y="194243"/>
                  <a:pt x="254631" y="185247"/>
                </a:cubicBezTo>
                <a:cubicBezTo>
                  <a:pt x="227114" y="176251"/>
                  <a:pt x="232406" y="158789"/>
                  <a:pt x="203831" y="140797"/>
                </a:cubicBezTo>
                <a:cubicBezTo>
                  <a:pt x="175256" y="122805"/>
                  <a:pt x="89002" y="80472"/>
                  <a:pt x="83181" y="77297"/>
                </a:cubicBezTo>
                <a:cubicBezTo>
                  <a:pt x="77360" y="74122"/>
                  <a:pt x="176844" y="133389"/>
                  <a:pt x="168906" y="121747"/>
                </a:cubicBezTo>
                <a:cubicBezTo>
                  <a:pt x="160969" y="110105"/>
                  <a:pt x="20739" y="18559"/>
                  <a:pt x="3806" y="4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C909393B-F3D2-F22F-3F36-9A1F622016E9}"/>
              </a:ext>
            </a:extLst>
          </p:cNvPr>
          <p:cNvSpPr/>
          <p:nvPr/>
        </p:nvSpPr>
        <p:spPr>
          <a:xfrm>
            <a:off x="4075474" y="6873095"/>
            <a:ext cx="33558" cy="169347"/>
          </a:xfrm>
          <a:custGeom>
            <a:avLst/>
            <a:gdLst>
              <a:gd name="connsiteX0" fmla="*/ 20276 w 33558"/>
              <a:gd name="connsiteY0" fmla="*/ 780 h 169347"/>
              <a:gd name="connsiteX1" fmla="*/ 32976 w 33558"/>
              <a:gd name="connsiteY1" fmla="*/ 165880 h 169347"/>
              <a:gd name="connsiteX2" fmla="*/ 1226 w 33558"/>
              <a:gd name="connsiteY2" fmla="*/ 105555 h 169347"/>
              <a:gd name="connsiteX3" fmla="*/ 20276 w 33558"/>
              <a:gd name="connsiteY3" fmla="*/ 780 h 16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58" h="169347">
                <a:moveTo>
                  <a:pt x="20276" y="780"/>
                </a:moveTo>
                <a:cubicBezTo>
                  <a:pt x="25568" y="10834"/>
                  <a:pt x="36151" y="148418"/>
                  <a:pt x="32976" y="165880"/>
                </a:cubicBezTo>
                <a:cubicBezTo>
                  <a:pt x="29801" y="183343"/>
                  <a:pt x="7576" y="130426"/>
                  <a:pt x="1226" y="105555"/>
                </a:cubicBezTo>
                <a:cubicBezTo>
                  <a:pt x="-5124" y="80684"/>
                  <a:pt x="14984" y="-9274"/>
                  <a:pt x="20276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37E666F-4AFA-66AE-E591-4FC554285D84}"/>
              </a:ext>
            </a:extLst>
          </p:cNvPr>
          <p:cNvSpPr/>
          <p:nvPr/>
        </p:nvSpPr>
        <p:spPr>
          <a:xfrm>
            <a:off x="4185159" y="6860840"/>
            <a:ext cx="261653" cy="242213"/>
          </a:xfrm>
          <a:custGeom>
            <a:avLst/>
            <a:gdLst>
              <a:gd name="connsiteX0" fmla="*/ 31241 w 261653"/>
              <a:gd name="connsiteY0" fmla="*/ 335 h 242213"/>
              <a:gd name="connsiteX1" fmla="*/ 62991 w 261653"/>
              <a:gd name="connsiteY1" fmla="*/ 70185 h 242213"/>
              <a:gd name="connsiteX2" fmla="*/ 82041 w 261653"/>
              <a:gd name="connsiteY2" fmla="*/ 165435 h 242213"/>
              <a:gd name="connsiteX3" fmla="*/ 177291 w 261653"/>
              <a:gd name="connsiteY3" fmla="*/ 241635 h 242213"/>
              <a:gd name="connsiteX4" fmla="*/ 237616 w 261653"/>
              <a:gd name="connsiteY4" fmla="*/ 194010 h 242213"/>
              <a:gd name="connsiteX5" fmla="*/ 253491 w 261653"/>
              <a:gd name="connsiteY5" fmla="*/ 79710 h 242213"/>
              <a:gd name="connsiteX6" fmla="*/ 250316 w 261653"/>
              <a:gd name="connsiteY6" fmla="*/ 174960 h 242213"/>
              <a:gd name="connsiteX7" fmla="*/ 120141 w 261653"/>
              <a:gd name="connsiteY7" fmla="*/ 213060 h 242213"/>
              <a:gd name="connsiteX8" fmla="*/ 2666 w 261653"/>
              <a:gd name="connsiteY8" fmla="*/ 120985 h 242213"/>
              <a:gd name="connsiteX9" fmla="*/ 40766 w 261653"/>
              <a:gd name="connsiteY9" fmla="*/ 140035 h 242213"/>
              <a:gd name="connsiteX10" fmla="*/ 72516 w 261653"/>
              <a:gd name="connsiteY10" fmla="*/ 98760 h 242213"/>
              <a:gd name="connsiteX11" fmla="*/ 31241 w 261653"/>
              <a:gd name="connsiteY11" fmla="*/ 335 h 24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653" h="242213">
                <a:moveTo>
                  <a:pt x="31241" y="335"/>
                </a:moveTo>
                <a:cubicBezTo>
                  <a:pt x="29654" y="-4427"/>
                  <a:pt x="54524" y="42668"/>
                  <a:pt x="62991" y="70185"/>
                </a:cubicBezTo>
                <a:cubicBezTo>
                  <a:pt x="71458" y="97702"/>
                  <a:pt x="62991" y="136860"/>
                  <a:pt x="82041" y="165435"/>
                </a:cubicBezTo>
                <a:cubicBezTo>
                  <a:pt x="101091" y="194010"/>
                  <a:pt x="151362" y="236873"/>
                  <a:pt x="177291" y="241635"/>
                </a:cubicBezTo>
                <a:cubicBezTo>
                  <a:pt x="203220" y="246397"/>
                  <a:pt x="224916" y="220997"/>
                  <a:pt x="237616" y="194010"/>
                </a:cubicBezTo>
                <a:cubicBezTo>
                  <a:pt x="250316" y="167023"/>
                  <a:pt x="251374" y="82885"/>
                  <a:pt x="253491" y="79710"/>
                </a:cubicBezTo>
                <a:cubicBezTo>
                  <a:pt x="255608" y="76535"/>
                  <a:pt x="272541" y="152735"/>
                  <a:pt x="250316" y="174960"/>
                </a:cubicBezTo>
                <a:cubicBezTo>
                  <a:pt x="228091" y="197185"/>
                  <a:pt x="161416" y="222056"/>
                  <a:pt x="120141" y="213060"/>
                </a:cubicBezTo>
                <a:cubicBezTo>
                  <a:pt x="78866" y="204064"/>
                  <a:pt x="15895" y="133156"/>
                  <a:pt x="2666" y="120985"/>
                </a:cubicBezTo>
                <a:cubicBezTo>
                  <a:pt x="-10563" y="108814"/>
                  <a:pt x="29124" y="143739"/>
                  <a:pt x="40766" y="140035"/>
                </a:cubicBezTo>
                <a:cubicBezTo>
                  <a:pt x="52408" y="136331"/>
                  <a:pt x="79395" y="117281"/>
                  <a:pt x="72516" y="98760"/>
                </a:cubicBezTo>
                <a:cubicBezTo>
                  <a:pt x="65637" y="80239"/>
                  <a:pt x="32828" y="5097"/>
                  <a:pt x="31241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EEB9DC96-AA6C-8C6B-BBE5-DB38C877A897}"/>
              </a:ext>
            </a:extLst>
          </p:cNvPr>
          <p:cNvSpPr/>
          <p:nvPr/>
        </p:nvSpPr>
        <p:spPr>
          <a:xfrm>
            <a:off x="4616136" y="6962560"/>
            <a:ext cx="378286" cy="203944"/>
          </a:xfrm>
          <a:custGeom>
            <a:avLst/>
            <a:gdLst>
              <a:gd name="connsiteX0" fmla="*/ 82864 w 378286"/>
              <a:gd name="connsiteY0" fmla="*/ 9740 h 203944"/>
              <a:gd name="connsiteX1" fmla="*/ 70164 w 378286"/>
              <a:gd name="connsiteY1" fmla="*/ 111340 h 203944"/>
              <a:gd name="connsiteX2" fmla="*/ 82864 w 378286"/>
              <a:gd name="connsiteY2" fmla="*/ 155790 h 203944"/>
              <a:gd name="connsiteX3" fmla="*/ 314 w 378286"/>
              <a:gd name="connsiteY3" fmla="*/ 200240 h 203944"/>
              <a:gd name="connsiteX4" fmla="*/ 117789 w 378286"/>
              <a:gd name="connsiteY4" fmla="*/ 178015 h 203944"/>
              <a:gd name="connsiteX5" fmla="*/ 238439 w 378286"/>
              <a:gd name="connsiteY5" fmla="*/ 203415 h 203944"/>
              <a:gd name="connsiteX6" fmla="*/ 349564 w 378286"/>
              <a:gd name="connsiteY6" fmla="*/ 190715 h 203944"/>
              <a:gd name="connsiteX7" fmla="*/ 327339 w 378286"/>
              <a:gd name="connsiteY7" fmla="*/ 139915 h 203944"/>
              <a:gd name="connsiteX8" fmla="*/ 378139 w 378286"/>
              <a:gd name="connsiteY8" fmla="*/ 215 h 203944"/>
              <a:gd name="connsiteX9" fmla="*/ 308289 w 378286"/>
              <a:gd name="connsiteY9" fmla="*/ 174840 h 203944"/>
              <a:gd name="connsiteX10" fmla="*/ 89214 w 378286"/>
              <a:gd name="connsiteY10" fmla="*/ 158965 h 203944"/>
              <a:gd name="connsiteX11" fmla="*/ 82864 w 378286"/>
              <a:gd name="connsiteY11" fmla="*/ 9740 h 20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86" h="203944">
                <a:moveTo>
                  <a:pt x="82864" y="9740"/>
                </a:moveTo>
                <a:cubicBezTo>
                  <a:pt x="79689" y="1802"/>
                  <a:pt x="70164" y="86998"/>
                  <a:pt x="70164" y="111340"/>
                </a:cubicBezTo>
                <a:cubicBezTo>
                  <a:pt x="70164" y="135682"/>
                  <a:pt x="94506" y="140974"/>
                  <a:pt x="82864" y="155790"/>
                </a:cubicBezTo>
                <a:cubicBezTo>
                  <a:pt x="71222" y="170606"/>
                  <a:pt x="-5507" y="196536"/>
                  <a:pt x="314" y="200240"/>
                </a:cubicBezTo>
                <a:cubicBezTo>
                  <a:pt x="6135" y="203944"/>
                  <a:pt x="78102" y="177486"/>
                  <a:pt x="117789" y="178015"/>
                </a:cubicBezTo>
                <a:cubicBezTo>
                  <a:pt x="157476" y="178544"/>
                  <a:pt x="199810" y="201298"/>
                  <a:pt x="238439" y="203415"/>
                </a:cubicBezTo>
                <a:cubicBezTo>
                  <a:pt x="277068" y="205532"/>
                  <a:pt x="334747" y="201298"/>
                  <a:pt x="349564" y="190715"/>
                </a:cubicBezTo>
                <a:cubicBezTo>
                  <a:pt x="364381" y="180132"/>
                  <a:pt x="322577" y="171665"/>
                  <a:pt x="327339" y="139915"/>
                </a:cubicBezTo>
                <a:cubicBezTo>
                  <a:pt x="332101" y="108165"/>
                  <a:pt x="381314" y="-5606"/>
                  <a:pt x="378139" y="215"/>
                </a:cubicBezTo>
                <a:cubicBezTo>
                  <a:pt x="374964" y="6036"/>
                  <a:pt x="356443" y="148382"/>
                  <a:pt x="308289" y="174840"/>
                </a:cubicBezTo>
                <a:cubicBezTo>
                  <a:pt x="260135" y="201298"/>
                  <a:pt x="125727" y="183307"/>
                  <a:pt x="89214" y="158965"/>
                </a:cubicBezTo>
                <a:cubicBezTo>
                  <a:pt x="52701" y="134623"/>
                  <a:pt x="86039" y="17678"/>
                  <a:pt x="82864" y="9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6CCB6C4-53A7-32A6-59F0-FE88155A5BAC}"/>
              </a:ext>
            </a:extLst>
          </p:cNvPr>
          <p:cNvSpPr/>
          <p:nvPr/>
        </p:nvSpPr>
        <p:spPr>
          <a:xfrm>
            <a:off x="4872434" y="6923403"/>
            <a:ext cx="472976" cy="211320"/>
          </a:xfrm>
          <a:custGeom>
            <a:avLst/>
            <a:gdLst>
              <a:gd name="connsiteX0" fmla="*/ 309166 w 472976"/>
              <a:gd name="connsiteY0" fmla="*/ 1272 h 211320"/>
              <a:gd name="connsiteX1" fmla="*/ 337741 w 472976"/>
              <a:gd name="connsiteY1" fmla="*/ 83822 h 211320"/>
              <a:gd name="connsiteX2" fmla="*/ 290116 w 472976"/>
              <a:gd name="connsiteY2" fmla="*/ 175897 h 211320"/>
              <a:gd name="connsiteX3" fmla="*/ 1191 w 472976"/>
              <a:gd name="connsiteY3" fmla="*/ 210822 h 211320"/>
              <a:gd name="connsiteX4" fmla="*/ 413941 w 472976"/>
              <a:gd name="connsiteY4" fmla="*/ 153672 h 211320"/>
              <a:gd name="connsiteX5" fmla="*/ 467916 w 472976"/>
              <a:gd name="connsiteY5" fmla="*/ 1272 h 211320"/>
              <a:gd name="connsiteX6" fmla="*/ 391716 w 472976"/>
              <a:gd name="connsiteY6" fmla="*/ 144147 h 211320"/>
              <a:gd name="connsiteX7" fmla="*/ 321866 w 472976"/>
              <a:gd name="connsiteY7" fmla="*/ 150497 h 211320"/>
              <a:gd name="connsiteX8" fmla="*/ 309166 w 472976"/>
              <a:gd name="connsiteY8" fmla="*/ 1272 h 2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2976" h="211320">
                <a:moveTo>
                  <a:pt x="309166" y="1272"/>
                </a:moveTo>
                <a:cubicBezTo>
                  <a:pt x="311812" y="-9841"/>
                  <a:pt x="340916" y="54718"/>
                  <a:pt x="337741" y="83822"/>
                </a:cubicBezTo>
                <a:cubicBezTo>
                  <a:pt x="334566" y="112926"/>
                  <a:pt x="346208" y="154730"/>
                  <a:pt x="290116" y="175897"/>
                </a:cubicBezTo>
                <a:cubicBezTo>
                  <a:pt x="234024" y="197064"/>
                  <a:pt x="-19447" y="214526"/>
                  <a:pt x="1191" y="210822"/>
                </a:cubicBezTo>
                <a:cubicBezTo>
                  <a:pt x="21829" y="207118"/>
                  <a:pt x="336154" y="188597"/>
                  <a:pt x="413941" y="153672"/>
                </a:cubicBezTo>
                <a:cubicBezTo>
                  <a:pt x="491728" y="118747"/>
                  <a:pt x="471620" y="2859"/>
                  <a:pt x="467916" y="1272"/>
                </a:cubicBezTo>
                <a:cubicBezTo>
                  <a:pt x="464212" y="-315"/>
                  <a:pt x="416058" y="119276"/>
                  <a:pt x="391716" y="144147"/>
                </a:cubicBezTo>
                <a:cubicBezTo>
                  <a:pt x="367374" y="169018"/>
                  <a:pt x="333508" y="169547"/>
                  <a:pt x="321866" y="150497"/>
                </a:cubicBezTo>
                <a:cubicBezTo>
                  <a:pt x="310224" y="131447"/>
                  <a:pt x="306520" y="12385"/>
                  <a:pt x="309166" y="1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798F0E9-C379-525B-81C1-33FF701F5A3C}"/>
              </a:ext>
            </a:extLst>
          </p:cNvPr>
          <p:cNvSpPr/>
          <p:nvPr/>
        </p:nvSpPr>
        <p:spPr>
          <a:xfrm>
            <a:off x="3809465" y="6819098"/>
            <a:ext cx="1160615" cy="134339"/>
          </a:xfrm>
          <a:custGeom>
            <a:avLst/>
            <a:gdLst>
              <a:gd name="connsiteX0" fmla="*/ 535 w 1160615"/>
              <a:gd name="connsiteY0" fmla="*/ 51602 h 134339"/>
              <a:gd name="connsiteX1" fmla="*/ 635535 w 1160615"/>
              <a:gd name="connsiteY1" fmla="*/ 51602 h 134339"/>
              <a:gd name="connsiteX2" fmla="*/ 889535 w 1160615"/>
              <a:gd name="connsiteY2" fmla="*/ 118277 h 134339"/>
              <a:gd name="connsiteX3" fmla="*/ 806985 w 1160615"/>
              <a:gd name="connsiteY3" fmla="*/ 134152 h 134339"/>
              <a:gd name="connsiteX4" fmla="*/ 1156235 w 1160615"/>
              <a:gd name="connsiteY4" fmla="*/ 111927 h 134339"/>
              <a:gd name="connsiteX5" fmla="*/ 991135 w 1160615"/>
              <a:gd name="connsiteY5" fmla="*/ 67477 h 134339"/>
              <a:gd name="connsiteX6" fmla="*/ 813335 w 1160615"/>
              <a:gd name="connsiteY6" fmla="*/ 51602 h 134339"/>
              <a:gd name="connsiteX7" fmla="*/ 753010 w 1160615"/>
              <a:gd name="connsiteY7" fmla="*/ 42077 h 134339"/>
              <a:gd name="connsiteX8" fmla="*/ 1118135 w 1160615"/>
              <a:gd name="connsiteY8" fmla="*/ 102402 h 134339"/>
              <a:gd name="connsiteX9" fmla="*/ 867310 w 1160615"/>
              <a:gd name="connsiteY9" fmla="*/ 99227 h 134339"/>
              <a:gd name="connsiteX10" fmla="*/ 648235 w 1160615"/>
              <a:gd name="connsiteY10" fmla="*/ 802 h 134339"/>
              <a:gd name="connsiteX11" fmla="*/ 441860 w 1160615"/>
              <a:gd name="connsiteY11" fmla="*/ 51602 h 134339"/>
              <a:gd name="connsiteX12" fmla="*/ 524410 w 1160615"/>
              <a:gd name="connsiteY12" fmla="*/ 32552 h 134339"/>
              <a:gd name="connsiteX13" fmla="*/ 535 w 1160615"/>
              <a:gd name="connsiteY13" fmla="*/ 51602 h 13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0615" h="134339">
                <a:moveTo>
                  <a:pt x="535" y="51602"/>
                </a:moveTo>
                <a:cubicBezTo>
                  <a:pt x="19056" y="54777"/>
                  <a:pt x="487368" y="40490"/>
                  <a:pt x="635535" y="51602"/>
                </a:cubicBezTo>
                <a:cubicBezTo>
                  <a:pt x="783702" y="62714"/>
                  <a:pt x="860960" y="104519"/>
                  <a:pt x="889535" y="118277"/>
                </a:cubicBezTo>
                <a:cubicBezTo>
                  <a:pt x="918110" y="132035"/>
                  <a:pt x="762535" y="135210"/>
                  <a:pt x="806985" y="134152"/>
                </a:cubicBezTo>
                <a:cubicBezTo>
                  <a:pt x="851435" y="133094"/>
                  <a:pt x="1125543" y="123040"/>
                  <a:pt x="1156235" y="111927"/>
                </a:cubicBezTo>
                <a:cubicBezTo>
                  <a:pt x="1186927" y="100815"/>
                  <a:pt x="1048285" y="77531"/>
                  <a:pt x="991135" y="67477"/>
                </a:cubicBezTo>
                <a:cubicBezTo>
                  <a:pt x="933985" y="57423"/>
                  <a:pt x="853023" y="55835"/>
                  <a:pt x="813335" y="51602"/>
                </a:cubicBezTo>
                <a:cubicBezTo>
                  <a:pt x="773647" y="47369"/>
                  <a:pt x="753010" y="42077"/>
                  <a:pt x="753010" y="42077"/>
                </a:cubicBezTo>
                <a:cubicBezTo>
                  <a:pt x="803810" y="50544"/>
                  <a:pt x="1099085" y="92877"/>
                  <a:pt x="1118135" y="102402"/>
                </a:cubicBezTo>
                <a:cubicBezTo>
                  <a:pt x="1137185" y="111927"/>
                  <a:pt x="945627" y="116160"/>
                  <a:pt x="867310" y="99227"/>
                </a:cubicBezTo>
                <a:cubicBezTo>
                  <a:pt x="788993" y="82294"/>
                  <a:pt x="719143" y="8739"/>
                  <a:pt x="648235" y="802"/>
                </a:cubicBezTo>
                <a:cubicBezTo>
                  <a:pt x="577327" y="-7136"/>
                  <a:pt x="462497" y="46310"/>
                  <a:pt x="441860" y="51602"/>
                </a:cubicBezTo>
                <a:cubicBezTo>
                  <a:pt x="421223" y="56894"/>
                  <a:pt x="599552" y="32552"/>
                  <a:pt x="524410" y="32552"/>
                </a:cubicBezTo>
                <a:cubicBezTo>
                  <a:pt x="449268" y="32552"/>
                  <a:pt x="-17986" y="48427"/>
                  <a:pt x="535" y="51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43A84E1-9350-0603-8EDC-D807966297CC}"/>
              </a:ext>
            </a:extLst>
          </p:cNvPr>
          <p:cNvSpPr/>
          <p:nvPr/>
        </p:nvSpPr>
        <p:spPr>
          <a:xfrm>
            <a:off x="4552526" y="6826250"/>
            <a:ext cx="938788" cy="79631"/>
          </a:xfrm>
          <a:custGeom>
            <a:avLst/>
            <a:gdLst>
              <a:gd name="connsiteX0" fmla="*/ 424 w 938788"/>
              <a:gd name="connsiteY0" fmla="*/ 79375 h 79631"/>
              <a:gd name="connsiteX1" fmla="*/ 359199 w 938788"/>
              <a:gd name="connsiteY1" fmla="*/ 38100 h 79631"/>
              <a:gd name="connsiteX2" fmla="*/ 575099 w 938788"/>
              <a:gd name="connsiteY2" fmla="*/ 34925 h 79631"/>
              <a:gd name="connsiteX3" fmla="*/ 438574 w 938788"/>
              <a:gd name="connsiteY3" fmla="*/ 73025 h 79631"/>
              <a:gd name="connsiteX4" fmla="*/ 937049 w 938788"/>
              <a:gd name="connsiteY4" fmla="*/ 44450 h 79631"/>
              <a:gd name="connsiteX5" fmla="*/ 594149 w 938788"/>
              <a:gd name="connsiteY5" fmla="*/ 15875 h 79631"/>
              <a:gd name="connsiteX6" fmla="*/ 349674 w 938788"/>
              <a:gd name="connsiteY6" fmla="*/ 0 h 79631"/>
              <a:gd name="connsiteX7" fmla="*/ 435399 w 938788"/>
              <a:gd name="connsiteY7" fmla="*/ 15875 h 79631"/>
              <a:gd name="connsiteX8" fmla="*/ 424 w 938788"/>
              <a:gd name="connsiteY8" fmla="*/ 79375 h 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8788" h="79631">
                <a:moveTo>
                  <a:pt x="424" y="79375"/>
                </a:moveTo>
                <a:cubicBezTo>
                  <a:pt x="-12276" y="83079"/>
                  <a:pt x="263420" y="45508"/>
                  <a:pt x="359199" y="38100"/>
                </a:cubicBezTo>
                <a:cubicBezTo>
                  <a:pt x="454978" y="30692"/>
                  <a:pt x="561870" y="29104"/>
                  <a:pt x="575099" y="34925"/>
                </a:cubicBezTo>
                <a:cubicBezTo>
                  <a:pt x="588328" y="40746"/>
                  <a:pt x="378249" y="71438"/>
                  <a:pt x="438574" y="73025"/>
                </a:cubicBezTo>
                <a:cubicBezTo>
                  <a:pt x="498899" y="74612"/>
                  <a:pt x="911120" y="53975"/>
                  <a:pt x="937049" y="44450"/>
                </a:cubicBezTo>
                <a:cubicBezTo>
                  <a:pt x="962978" y="34925"/>
                  <a:pt x="692045" y="23283"/>
                  <a:pt x="594149" y="15875"/>
                </a:cubicBezTo>
                <a:cubicBezTo>
                  <a:pt x="496253" y="8467"/>
                  <a:pt x="376132" y="0"/>
                  <a:pt x="349674" y="0"/>
                </a:cubicBezTo>
                <a:cubicBezTo>
                  <a:pt x="323216" y="0"/>
                  <a:pt x="489903" y="2117"/>
                  <a:pt x="435399" y="15875"/>
                </a:cubicBezTo>
                <a:cubicBezTo>
                  <a:pt x="380895" y="29633"/>
                  <a:pt x="13124" y="75671"/>
                  <a:pt x="424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79C4E0F8-BE58-8365-F3CC-777D0B5DE3CA}"/>
              </a:ext>
            </a:extLst>
          </p:cNvPr>
          <p:cNvSpPr/>
          <p:nvPr/>
        </p:nvSpPr>
        <p:spPr>
          <a:xfrm>
            <a:off x="6215711" y="4648010"/>
            <a:ext cx="472129" cy="91163"/>
          </a:xfrm>
          <a:custGeom>
            <a:avLst/>
            <a:gdLst>
              <a:gd name="connsiteX0" fmla="*/ 939 w 472129"/>
              <a:gd name="connsiteY0" fmla="*/ 31940 h 91163"/>
              <a:gd name="connsiteX1" fmla="*/ 353364 w 472129"/>
              <a:gd name="connsiteY1" fmla="*/ 85915 h 91163"/>
              <a:gd name="connsiteX2" fmla="*/ 162864 w 472129"/>
              <a:gd name="connsiteY2" fmla="*/ 89090 h 91163"/>
              <a:gd name="connsiteX3" fmla="*/ 470839 w 472129"/>
              <a:gd name="connsiteY3" fmla="*/ 85915 h 91163"/>
              <a:gd name="connsiteX4" fmla="*/ 267639 w 472129"/>
              <a:gd name="connsiteY4" fmla="*/ 60515 h 91163"/>
              <a:gd name="connsiteX5" fmla="*/ 134289 w 472129"/>
              <a:gd name="connsiteY5" fmla="*/ 190 h 91163"/>
              <a:gd name="connsiteX6" fmla="*/ 245414 w 472129"/>
              <a:gd name="connsiteY6" fmla="*/ 41465 h 91163"/>
              <a:gd name="connsiteX7" fmla="*/ 939 w 472129"/>
              <a:gd name="connsiteY7" fmla="*/ 31940 h 9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129" h="91163">
                <a:moveTo>
                  <a:pt x="939" y="31940"/>
                </a:moveTo>
                <a:cubicBezTo>
                  <a:pt x="18931" y="39348"/>
                  <a:pt x="326377" y="76390"/>
                  <a:pt x="353364" y="85915"/>
                </a:cubicBezTo>
                <a:cubicBezTo>
                  <a:pt x="380351" y="95440"/>
                  <a:pt x="143285" y="89090"/>
                  <a:pt x="162864" y="89090"/>
                </a:cubicBezTo>
                <a:cubicBezTo>
                  <a:pt x="182443" y="89090"/>
                  <a:pt x="453376" y="90678"/>
                  <a:pt x="470839" y="85915"/>
                </a:cubicBezTo>
                <a:cubicBezTo>
                  <a:pt x="488302" y="81152"/>
                  <a:pt x="323731" y="74803"/>
                  <a:pt x="267639" y="60515"/>
                </a:cubicBezTo>
                <a:cubicBezTo>
                  <a:pt x="211547" y="46227"/>
                  <a:pt x="137993" y="3365"/>
                  <a:pt x="134289" y="190"/>
                </a:cubicBezTo>
                <a:cubicBezTo>
                  <a:pt x="130585" y="-2985"/>
                  <a:pt x="261818" y="34586"/>
                  <a:pt x="245414" y="41465"/>
                </a:cubicBezTo>
                <a:cubicBezTo>
                  <a:pt x="229010" y="48344"/>
                  <a:pt x="-17053" y="24532"/>
                  <a:pt x="939" y="31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1045A2A-D76B-EA8D-7088-7C7DC6C6598B}"/>
              </a:ext>
            </a:extLst>
          </p:cNvPr>
          <p:cNvSpPr/>
          <p:nvPr/>
        </p:nvSpPr>
        <p:spPr>
          <a:xfrm>
            <a:off x="5295899" y="4698691"/>
            <a:ext cx="943002" cy="172908"/>
          </a:xfrm>
          <a:custGeom>
            <a:avLst/>
            <a:gdLst>
              <a:gd name="connsiteX0" fmla="*/ 1 w 943002"/>
              <a:gd name="connsiteY0" fmla="*/ 57459 h 172908"/>
              <a:gd name="connsiteX1" fmla="*/ 298451 w 943002"/>
              <a:gd name="connsiteY1" fmla="*/ 6659 h 172908"/>
              <a:gd name="connsiteX2" fmla="*/ 565151 w 943002"/>
              <a:gd name="connsiteY2" fmla="*/ 105084 h 172908"/>
              <a:gd name="connsiteX3" fmla="*/ 561976 w 943002"/>
              <a:gd name="connsiteY3" fmla="*/ 98734 h 172908"/>
              <a:gd name="connsiteX4" fmla="*/ 650876 w 943002"/>
              <a:gd name="connsiteY4" fmla="*/ 146359 h 172908"/>
              <a:gd name="connsiteX5" fmla="*/ 666751 w 943002"/>
              <a:gd name="connsiteY5" fmla="*/ 70159 h 172908"/>
              <a:gd name="connsiteX6" fmla="*/ 771526 w 943002"/>
              <a:gd name="connsiteY6" fmla="*/ 120959 h 172908"/>
              <a:gd name="connsiteX7" fmla="*/ 720726 w 943002"/>
              <a:gd name="connsiteY7" fmla="*/ 25709 h 172908"/>
              <a:gd name="connsiteX8" fmla="*/ 942976 w 943002"/>
              <a:gd name="connsiteY8" fmla="*/ 32059 h 172908"/>
              <a:gd name="connsiteX9" fmla="*/ 704851 w 943002"/>
              <a:gd name="connsiteY9" fmla="*/ 3484 h 172908"/>
              <a:gd name="connsiteX10" fmla="*/ 511176 w 943002"/>
              <a:gd name="connsiteY10" fmla="*/ 19359 h 172908"/>
              <a:gd name="connsiteX11" fmla="*/ 774701 w 943002"/>
              <a:gd name="connsiteY11" fmla="*/ 171759 h 172908"/>
              <a:gd name="connsiteX12" fmla="*/ 527051 w 943002"/>
              <a:gd name="connsiteY12" fmla="*/ 86034 h 172908"/>
              <a:gd name="connsiteX13" fmla="*/ 295276 w 943002"/>
              <a:gd name="connsiteY13" fmla="*/ 25709 h 172908"/>
              <a:gd name="connsiteX14" fmla="*/ 1 w 943002"/>
              <a:gd name="connsiteY14" fmla="*/ 57459 h 17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3002" h="172908">
                <a:moveTo>
                  <a:pt x="1" y="57459"/>
                </a:moveTo>
                <a:cubicBezTo>
                  <a:pt x="530" y="54284"/>
                  <a:pt x="204259" y="-1278"/>
                  <a:pt x="298451" y="6659"/>
                </a:cubicBezTo>
                <a:cubicBezTo>
                  <a:pt x="392643" y="14596"/>
                  <a:pt x="521230" y="89738"/>
                  <a:pt x="565151" y="105084"/>
                </a:cubicBezTo>
                <a:cubicBezTo>
                  <a:pt x="609072" y="120430"/>
                  <a:pt x="547689" y="91855"/>
                  <a:pt x="561976" y="98734"/>
                </a:cubicBezTo>
                <a:cubicBezTo>
                  <a:pt x="576264" y="105613"/>
                  <a:pt x="633413" y="151122"/>
                  <a:pt x="650876" y="146359"/>
                </a:cubicBezTo>
                <a:cubicBezTo>
                  <a:pt x="668339" y="141596"/>
                  <a:pt x="646643" y="74392"/>
                  <a:pt x="666751" y="70159"/>
                </a:cubicBezTo>
                <a:cubicBezTo>
                  <a:pt x="686859" y="65926"/>
                  <a:pt x="762530" y="128367"/>
                  <a:pt x="771526" y="120959"/>
                </a:cubicBezTo>
                <a:cubicBezTo>
                  <a:pt x="780522" y="113551"/>
                  <a:pt x="692151" y="40526"/>
                  <a:pt x="720726" y="25709"/>
                </a:cubicBezTo>
                <a:cubicBezTo>
                  <a:pt x="749301" y="10892"/>
                  <a:pt x="945622" y="35763"/>
                  <a:pt x="942976" y="32059"/>
                </a:cubicBezTo>
                <a:cubicBezTo>
                  <a:pt x="940330" y="28355"/>
                  <a:pt x="776818" y="5601"/>
                  <a:pt x="704851" y="3484"/>
                </a:cubicBezTo>
                <a:cubicBezTo>
                  <a:pt x="632884" y="1367"/>
                  <a:pt x="499534" y="-8687"/>
                  <a:pt x="511176" y="19359"/>
                </a:cubicBezTo>
                <a:cubicBezTo>
                  <a:pt x="522818" y="47405"/>
                  <a:pt x="772055" y="160646"/>
                  <a:pt x="774701" y="171759"/>
                </a:cubicBezTo>
                <a:cubicBezTo>
                  <a:pt x="777347" y="182872"/>
                  <a:pt x="606955" y="110376"/>
                  <a:pt x="527051" y="86034"/>
                </a:cubicBezTo>
                <a:cubicBezTo>
                  <a:pt x="447147" y="61692"/>
                  <a:pt x="383647" y="30471"/>
                  <a:pt x="295276" y="25709"/>
                </a:cubicBezTo>
                <a:cubicBezTo>
                  <a:pt x="206905" y="20946"/>
                  <a:pt x="-528" y="60634"/>
                  <a:pt x="1" y="57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D31AEDE-79B6-0CC2-5A68-CE0B09D43D47}"/>
              </a:ext>
            </a:extLst>
          </p:cNvPr>
          <p:cNvSpPr/>
          <p:nvPr/>
        </p:nvSpPr>
        <p:spPr>
          <a:xfrm>
            <a:off x="5364283" y="4472771"/>
            <a:ext cx="343456" cy="226472"/>
          </a:xfrm>
          <a:custGeom>
            <a:avLst/>
            <a:gdLst>
              <a:gd name="connsiteX0" fmla="*/ 338017 w 343456"/>
              <a:gd name="connsiteY0" fmla="*/ 10329 h 226472"/>
              <a:gd name="connsiteX1" fmla="*/ 182442 w 343456"/>
              <a:gd name="connsiteY1" fmla="*/ 89704 h 226472"/>
              <a:gd name="connsiteX2" fmla="*/ 33217 w 343456"/>
              <a:gd name="connsiteY2" fmla="*/ 213529 h 226472"/>
              <a:gd name="connsiteX3" fmla="*/ 172917 w 343456"/>
              <a:gd name="connsiteY3" fmla="*/ 146854 h 226472"/>
              <a:gd name="connsiteX4" fmla="*/ 147517 w 343456"/>
              <a:gd name="connsiteY4" fmla="*/ 226229 h 226472"/>
              <a:gd name="connsiteX5" fmla="*/ 169742 w 343456"/>
              <a:gd name="connsiteY5" fmla="*/ 115104 h 226472"/>
              <a:gd name="connsiteX6" fmla="*/ 1467 w 343456"/>
              <a:gd name="connsiteY6" fmla="*/ 191304 h 226472"/>
              <a:gd name="connsiteX7" fmla="*/ 280867 w 343456"/>
              <a:gd name="connsiteY7" fmla="*/ 19854 h 226472"/>
              <a:gd name="connsiteX8" fmla="*/ 338017 w 343456"/>
              <a:gd name="connsiteY8" fmla="*/ 10329 h 2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456" h="226472">
                <a:moveTo>
                  <a:pt x="338017" y="10329"/>
                </a:moveTo>
                <a:cubicBezTo>
                  <a:pt x="321613" y="21971"/>
                  <a:pt x="233242" y="55837"/>
                  <a:pt x="182442" y="89704"/>
                </a:cubicBezTo>
                <a:cubicBezTo>
                  <a:pt x="131642" y="123571"/>
                  <a:pt x="34804" y="204004"/>
                  <a:pt x="33217" y="213529"/>
                </a:cubicBezTo>
                <a:cubicBezTo>
                  <a:pt x="31629" y="223054"/>
                  <a:pt x="153867" y="144737"/>
                  <a:pt x="172917" y="146854"/>
                </a:cubicBezTo>
                <a:cubicBezTo>
                  <a:pt x="191967" y="148971"/>
                  <a:pt x="148046" y="231521"/>
                  <a:pt x="147517" y="226229"/>
                </a:cubicBezTo>
                <a:cubicBezTo>
                  <a:pt x="146988" y="220937"/>
                  <a:pt x="194084" y="120925"/>
                  <a:pt x="169742" y="115104"/>
                </a:cubicBezTo>
                <a:cubicBezTo>
                  <a:pt x="145400" y="109283"/>
                  <a:pt x="-17054" y="207179"/>
                  <a:pt x="1467" y="191304"/>
                </a:cubicBezTo>
                <a:cubicBezTo>
                  <a:pt x="19988" y="175429"/>
                  <a:pt x="228480" y="48429"/>
                  <a:pt x="280867" y="19854"/>
                </a:cubicBezTo>
                <a:cubicBezTo>
                  <a:pt x="333254" y="-8721"/>
                  <a:pt x="354421" y="-1313"/>
                  <a:pt x="338017" y="10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F551783-255E-05BC-78E1-C4902EFDA63A}"/>
              </a:ext>
            </a:extLst>
          </p:cNvPr>
          <p:cNvSpPr/>
          <p:nvPr/>
        </p:nvSpPr>
        <p:spPr>
          <a:xfrm>
            <a:off x="5213350" y="4610073"/>
            <a:ext cx="730673" cy="289515"/>
          </a:xfrm>
          <a:custGeom>
            <a:avLst/>
            <a:gdLst>
              <a:gd name="connsiteX0" fmla="*/ 0 w 730673"/>
              <a:gd name="connsiteY0" fmla="*/ 27 h 289515"/>
              <a:gd name="connsiteX1" fmla="*/ 47625 w 730673"/>
              <a:gd name="connsiteY1" fmla="*/ 215927 h 289515"/>
              <a:gd name="connsiteX2" fmla="*/ 82550 w 730673"/>
              <a:gd name="connsiteY2" fmla="*/ 193702 h 289515"/>
              <a:gd name="connsiteX3" fmla="*/ 387350 w 730673"/>
              <a:gd name="connsiteY3" fmla="*/ 279427 h 289515"/>
              <a:gd name="connsiteX4" fmla="*/ 390525 w 730673"/>
              <a:gd name="connsiteY4" fmla="*/ 228627 h 289515"/>
              <a:gd name="connsiteX5" fmla="*/ 508000 w 730673"/>
              <a:gd name="connsiteY5" fmla="*/ 209577 h 289515"/>
              <a:gd name="connsiteX6" fmla="*/ 730250 w 730673"/>
              <a:gd name="connsiteY6" fmla="*/ 254027 h 289515"/>
              <a:gd name="connsiteX7" fmla="*/ 558800 w 730673"/>
              <a:gd name="connsiteY7" fmla="*/ 190527 h 289515"/>
              <a:gd name="connsiteX8" fmla="*/ 374650 w 730673"/>
              <a:gd name="connsiteY8" fmla="*/ 244502 h 289515"/>
              <a:gd name="connsiteX9" fmla="*/ 384175 w 730673"/>
              <a:gd name="connsiteY9" fmla="*/ 288952 h 289515"/>
              <a:gd name="connsiteX10" fmla="*/ 114300 w 730673"/>
              <a:gd name="connsiteY10" fmla="*/ 212752 h 289515"/>
              <a:gd name="connsiteX11" fmla="*/ 63500 w 730673"/>
              <a:gd name="connsiteY11" fmla="*/ 288952 h 289515"/>
              <a:gd name="connsiteX12" fmla="*/ 38100 w 730673"/>
              <a:gd name="connsiteY12" fmla="*/ 228627 h 289515"/>
              <a:gd name="connsiteX13" fmla="*/ 47625 w 730673"/>
              <a:gd name="connsiteY13" fmla="*/ 231802 h 289515"/>
              <a:gd name="connsiteX14" fmla="*/ 0 w 730673"/>
              <a:gd name="connsiteY14" fmla="*/ 27 h 2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0673" h="289515">
                <a:moveTo>
                  <a:pt x="0" y="27"/>
                </a:moveTo>
                <a:cubicBezTo>
                  <a:pt x="0" y="-2619"/>
                  <a:pt x="33867" y="183648"/>
                  <a:pt x="47625" y="215927"/>
                </a:cubicBezTo>
                <a:cubicBezTo>
                  <a:pt x="61383" y="248206"/>
                  <a:pt x="25929" y="183119"/>
                  <a:pt x="82550" y="193702"/>
                </a:cubicBezTo>
                <a:cubicBezTo>
                  <a:pt x="139171" y="204285"/>
                  <a:pt x="336021" y="273606"/>
                  <a:pt x="387350" y="279427"/>
                </a:cubicBezTo>
                <a:cubicBezTo>
                  <a:pt x="438679" y="285248"/>
                  <a:pt x="370417" y="240269"/>
                  <a:pt x="390525" y="228627"/>
                </a:cubicBezTo>
                <a:cubicBezTo>
                  <a:pt x="410633" y="216985"/>
                  <a:pt x="451379" y="205344"/>
                  <a:pt x="508000" y="209577"/>
                </a:cubicBezTo>
                <a:cubicBezTo>
                  <a:pt x="564621" y="213810"/>
                  <a:pt x="721783" y="257202"/>
                  <a:pt x="730250" y="254027"/>
                </a:cubicBezTo>
                <a:cubicBezTo>
                  <a:pt x="738717" y="250852"/>
                  <a:pt x="618067" y="192114"/>
                  <a:pt x="558800" y="190527"/>
                </a:cubicBezTo>
                <a:cubicBezTo>
                  <a:pt x="499533" y="188940"/>
                  <a:pt x="403754" y="228098"/>
                  <a:pt x="374650" y="244502"/>
                </a:cubicBezTo>
                <a:cubicBezTo>
                  <a:pt x="345546" y="260906"/>
                  <a:pt x="427567" y="294244"/>
                  <a:pt x="384175" y="288952"/>
                </a:cubicBezTo>
                <a:cubicBezTo>
                  <a:pt x="340783" y="283660"/>
                  <a:pt x="167746" y="212752"/>
                  <a:pt x="114300" y="212752"/>
                </a:cubicBezTo>
                <a:cubicBezTo>
                  <a:pt x="60854" y="212752"/>
                  <a:pt x="76200" y="286306"/>
                  <a:pt x="63500" y="288952"/>
                </a:cubicBezTo>
                <a:cubicBezTo>
                  <a:pt x="50800" y="291598"/>
                  <a:pt x="40746" y="238152"/>
                  <a:pt x="38100" y="228627"/>
                </a:cubicBezTo>
                <a:cubicBezTo>
                  <a:pt x="35454" y="219102"/>
                  <a:pt x="53975" y="267256"/>
                  <a:pt x="47625" y="231802"/>
                </a:cubicBezTo>
                <a:cubicBezTo>
                  <a:pt x="41275" y="196348"/>
                  <a:pt x="0" y="2673"/>
                  <a:pt x="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727C5BAF-C6D6-2B27-652E-0C17A4D70D1E}"/>
              </a:ext>
            </a:extLst>
          </p:cNvPr>
          <p:cNvSpPr/>
          <p:nvPr/>
        </p:nvSpPr>
        <p:spPr>
          <a:xfrm>
            <a:off x="5397500" y="4790595"/>
            <a:ext cx="988448" cy="434043"/>
          </a:xfrm>
          <a:custGeom>
            <a:avLst/>
            <a:gdLst>
              <a:gd name="connsiteX0" fmla="*/ 139700 w 988448"/>
              <a:gd name="connsiteY0" fmla="*/ 127480 h 434043"/>
              <a:gd name="connsiteX1" fmla="*/ 130175 w 988448"/>
              <a:gd name="connsiteY1" fmla="*/ 333855 h 434043"/>
              <a:gd name="connsiteX2" fmla="*/ 333375 w 988448"/>
              <a:gd name="connsiteY2" fmla="*/ 406880 h 434043"/>
              <a:gd name="connsiteX3" fmla="*/ 320675 w 988448"/>
              <a:gd name="connsiteY3" fmla="*/ 432280 h 434043"/>
              <a:gd name="connsiteX4" fmla="*/ 984250 w 988448"/>
              <a:gd name="connsiteY4" fmla="*/ 429105 h 434043"/>
              <a:gd name="connsiteX5" fmla="*/ 584200 w 988448"/>
              <a:gd name="connsiteY5" fmla="*/ 406880 h 434043"/>
              <a:gd name="connsiteX6" fmla="*/ 193675 w 988448"/>
              <a:gd name="connsiteY6" fmla="*/ 314805 h 434043"/>
              <a:gd name="connsiteX7" fmla="*/ 50800 w 988448"/>
              <a:gd name="connsiteY7" fmla="*/ 352905 h 434043"/>
              <a:gd name="connsiteX8" fmla="*/ 79375 w 988448"/>
              <a:gd name="connsiteY8" fmla="*/ 311630 h 434043"/>
              <a:gd name="connsiteX9" fmla="*/ 0 w 988448"/>
              <a:gd name="connsiteY9" fmla="*/ 480 h 434043"/>
              <a:gd name="connsiteX10" fmla="*/ 79375 w 988448"/>
              <a:gd name="connsiteY10" fmla="*/ 238605 h 434043"/>
              <a:gd name="connsiteX11" fmla="*/ 139700 w 988448"/>
              <a:gd name="connsiteY11" fmla="*/ 127480 h 43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8448" h="434043">
                <a:moveTo>
                  <a:pt x="139700" y="127480"/>
                </a:moveTo>
                <a:cubicBezTo>
                  <a:pt x="148167" y="143355"/>
                  <a:pt x="97896" y="287288"/>
                  <a:pt x="130175" y="333855"/>
                </a:cubicBezTo>
                <a:cubicBezTo>
                  <a:pt x="162454" y="380422"/>
                  <a:pt x="301625" y="390476"/>
                  <a:pt x="333375" y="406880"/>
                </a:cubicBezTo>
                <a:cubicBezTo>
                  <a:pt x="365125" y="423284"/>
                  <a:pt x="212196" y="428576"/>
                  <a:pt x="320675" y="432280"/>
                </a:cubicBezTo>
                <a:cubicBezTo>
                  <a:pt x="429154" y="435984"/>
                  <a:pt x="940329" y="433338"/>
                  <a:pt x="984250" y="429105"/>
                </a:cubicBezTo>
                <a:cubicBezTo>
                  <a:pt x="1028171" y="424872"/>
                  <a:pt x="715962" y="425930"/>
                  <a:pt x="584200" y="406880"/>
                </a:cubicBezTo>
                <a:cubicBezTo>
                  <a:pt x="452438" y="387830"/>
                  <a:pt x="282575" y="323801"/>
                  <a:pt x="193675" y="314805"/>
                </a:cubicBezTo>
                <a:cubicBezTo>
                  <a:pt x="104775" y="305809"/>
                  <a:pt x="69850" y="353434"/>
                  <a:pt x="50800" y="352905"/>
                </a:cubicBezTo>
                <a:cubicBezTo>
                  <a:pt x="31750" y="352376"/>
                  <a:pt x="87842" y="370367"/>
                  <a:pt x="79375" y="311630"/>
                </a:cubicBezTo>
                <a:cubicBezTo>
                  <a:pt x="70908" y="252893"/>
                  <a:pt x="0" y="12651"/>
                  <a:pt x="0" y="480"/>
                </a:cubicBezTo>
                <a:cubicBezTo>
                  <a:pt x="0" y="-11691"/>
                  <a:pt x="57150" y="211088"/>
                  <a:pt x="79375" y="238605"/>
                </a:cubicBezTo>
                <a:cubicBezTo>
                  <a:pt x="101600" y="266122"/>
                  <a:pt x="131233" y="111605"/>
                  <a:pt x="139700" y="127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23A2642-746A-4DC3-7D1D-10706E2E98FD}"/>
              </a:ext>
            </a:extLst>
          </p:cNvPr>
          <p:cNvSpPr/>
          <p:nvPr/>
        </p:nvSpPr>
        <p:spPr>
          <a:xfrm>
            <a:off x="5512658" y="4833464"/>
            <a:ext cx="875857" cy="246854"/>
          </a:xfrm>
          <a:custGeom>
            <a:avLst/>
            <a:gdLst>
              <a:gd name="connsiteX0" fmla="*/ 5492 w 875857"/>
              <a:gd name="connsiteY0" fmla="*/ 5236 h 246854"/>
              <a:gd name="connsiteX1" fmla="*/ 183292 w 875857"/>
              <a:gd name="connsiteY1" fmla="*/ 138586 h 246854"/>
              <a:gd name="connsiteX2" fmla="*/ 129317 w 875857"/>
              <a:gd name="connsiteY2" fmla="*/ 227486 h 246854"/>
              <a:gd name="connsiteX3" fmla="*/ 243617 w 875857"/>
              <a:gd name="connsiteY3" fmla="*/ 186211 h 246854"/>
              <a:gd name="connsiteX4" fmla="*/ 491267 w 875857"/>
              <a:gd name="connsiteY4" fmla="*/ 246536 h 246854"/>
              <a:gd name="connsiteX5" fmla="*/ 373792 w 875857"/>
              <a:gd name="connsiteY5" fmla="*/ 154461 h 246854"/>
              <a:gd name="connsiteX6" fmla="*/ 875442 w 875857"/>
              <a:gd name="connsiteY6" fmla="*/ 154461 h 246854"/>
              <a:gd name="connsiteX7" fmla="*/ 456342 w 875857"/>
              <a:gd name="connsiteY7" fmla="*/ 122711 h 246854"/>
              <a:gd name="connsiteX8" fmla="*/ 269017 w 875857"/>
              <a:gd name="connsiteY8" fmla="*/ 90961 h 246854"/>
              <a:gd name="connsiteX9" fmla="*/ 380142 w 875857"/>
              <a:gd name="connsiteY9" fmla="*/ 189386 h 246854"/>
              <a:gd name="connsiteX10" fmla="*/ 186467 w 875857"/>
              <a:gd name="connsiteY10" fmla="*/ 157636 h 246854"/>
              <a:gd name="connsiteX11" fmla="*/ 34067 w 875857"/>
              <a:gd name="connsiteY11" fmla="*/ 97311 h 246854"/>
              <a:gd name="connsiteX12" fmla="*/ 208692 w 875857"/>
              <a:gd name="connsiteY12" fmla="*/ 186211 h 246854"/>
              <a:gd name="connsiteX13" fmla="*/ 145192 w 875857"/>
              <a:gd name="connsiteY13" fmla="*/ 52861 h 246854"/>
              <a:gd name="connsiteX14" fmla="*/ 53117 w 875857"/>
              <a:gd name="connsiteY14" fmla="*/ 30636 h 246854"/>
              <a:gd name="connsiteX15" fmla="*/ 5492 w 875857"/>
              <a:gd name="connsiteY15" fmla="*/ 5236 h 24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5857" h="246854">
                <a:moveTo>
                  <a:pt x="5492" y="5236"/>
                </a:moveTo>
                <a:cubicBezTo>
                  <a:pt x="27188" y="23228"/>
                  <a:pt x="162654" y="101544"/>
                  <a:pt x="183292" y="138586"/>
                </a:cubicBezTo>
                <a:cubicBezTo>
                  <a:pt x="203930" y="175628"/>
                  <a:pt x="119263" y="219549"/>
                  <a:pt x="129317" y="227486"/>
                </a:cubicBezTo>
                <a:cubicBezTo>
                  <a:pt x="139371" y="235423"/>
                  <a:pt x="183292" y="183036"/>
                  <a:pt x="243617" y="186211"/>
                </a:cubicBezTo>
                <a:cubicBezTo>
                  <a:pt x="303942" y="189386"/>
                  <a:pt x="469571" y="251828"/>
                  <a:pt x="491267" y="246536"/>
                </a:cubicBezTo>
                <a:cubicBezTo>
                  <a:pt x="512963" y="241244"/>
                  <a:pt x="309763" y="169807"/>
                  <a:pt x="373792" y="154461"/>
                </a:cubicBezTo>
                <a:cubicBezTo>
                  <a:pt x="437821" y="139115"/>
                  <a:pt x="861684" y="159753"/>
                  <a:pt x="875442" y="154461"/>
                </a:cubicBezTo>
                <a:cubicBezTo>
                  <a:pt x="889200" y="149169"/>
                  <a:pt x="557413" y="133294"/>
                  <a:pt x="456342" y="122711"/>
                </a:cubicBezTo>
                <a:cubicBezTo>
                  <a:pt x="355271" y="112128"/>
                  <a:pt x="281717" y="79849"/>
                  <a:pt x="269017" y="90961"/>
                </a:cubicBezTo>
                <a:cubicBezTo>
                  <a:pt x="256317" y="102073"/>
                  <a:pt x="393900" y="178273"/>
                  <a:pt x="380142" y="189386"/>
                </a:cubicBezTo>
                <a:cubicBezTo>
                  <a:pt x="366384" y="200499"/>
                  <a:pt x="244146" y="172982"/>
                  <a:pt x="186467" y="157636"/>
                </a:cubicBezTo>
                <a:cubicBezTo>
                  <a:pt x="128788" y="142290"/>
                  <a:pt x="30363" y="92549"/>
                  <a:pt x="34067" y="97311"/>
                </a:cubicBezTo>
                <a:cubicBezTo>
                  <a:pt x="37771" y="102073"/>
                  <a:pt x="190171" y="193619"/>
                  <a:pt x="208692" y="186211"/>
                </a:cubicBezTo>
                <a:cubicBezTo>
                  <a:pt x="227213" y="178803"/>
                  <a:pt x="171121" y="78790"/>
                  <a:pt x="145192" y="52861"/>
                </a:cubicBezTo>
                <a:cubicBezTo>
                  <a:pt x="119263" y="26932"/>
                  <a:pt x="74284" y="40690"/>
                  <a:pt x="53117" y="30636"/>
                </a:cubicBezTo>
                <a:cubicBezTo>
                  <a:pt x="31950" y="20582"/>
                  <a:pt x="-16204" y="-12756"/>
                  <a:pt x="5492" y="5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10F1D449-95DE-3D3D-97DE-EB6F1B542E61}"/>
              </a:ext>
            </a:extLst>
          </p:cNvPr>
          <p:cNvSpPr/>
          <p:nvPr/>
        </p:nvSpPr>
        <p:spPr>
          <a:xfrm>
            <a:off x="5520566" y="5598341"/>
            <a:ext cx="1099342" cy="632084"/>
          </a:xfrm>
          <a:custGeom>
            <a:avLst/>
            <a:gdLst>
              <a:gd name="connsiteX0" fmla="*/ 3934 w 1099342"/>
              <a:gd name="connsiteY0" fmla="*/ 15059 h 632084"/>
              <a:gd name="connsiteX1" fmla="*/ 102359 w 1099342"/>
              <a:gd name="connsiteY1" fmla="*/ 72209 h 632084"/>
              <a:gd name="connsiteX2" fmla="*/ 410334 w 1099342"/>
              <a:gd name="connsiteY2" fmla="*/ 484959 h 632084"/>
              <a:gd name="connsiteX3" fmla="*/ 400809 w 1099342"/>
              <a:gd name="connsiteY3" fmla="*/ 408759 h 632084"/>
              <a:gd name="connsiteX4" fmla="*/ 626234 w 1099342"/>
              <a:gd name="connsiteY4" fmla="*/ 631009 h 632084"/>
              <a:gd name="connsiteX5" fmla="*/ 515109 w 1099342"/>
              <a:gd name="connsiteY5" fmla="*/ 491309 h 632084"/>
              <a:gd name="connsiteX6" fmla="*/ 702434 w 1099342"/>
              <a:gd name="connsiteY6" fmla="*/ 443684 h 632084"/>
              <a:gd name="connsiteX7" fmla="*/ 1099309 w 1099342"/>
              <a:gd name="connsiteY7" fmla="*/ 351609 h 632084"/>
              <a:gd name="connsiteX8" fmla="*/ 680209 w 1099342"/>
              <a:gd name="connsiteY8" fmla="*/ 405584 h 632084"/>
              <a:gd name="connsiteX9" fmla="*/ 318259 w 1099342"/>
              <a:gd name="connsiteY9" fmla="*/ 262709 h 632084"/>
              <a:gd name="connsiteX10" fmla="*/ 429384 w 1099342"/>
              <a:gd name="connsiteY10" fmla="*/ 434159 h 632084"/>
              <a:gd name="connsiteX11" fmla="*/ 213484 w 1099342"/>
              <a:gd name="connsiteY11" fmla="*/ 240484 h 632084"/>
              <a:gd name="connsiteX12" fmla="*/ 3934 w 1099342"/>
              <a:gd name="connsiteY12" fmla="*/ 15059 h 63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9342" h="632084">
                <a:moveTo>
                  <a:pt x="3934" y="15059"/>
                </a:moveTo>
                <a:cubicBezTo>
                  <a:pt x="-14587" y="-12987"/>
                  <a:pt x="34626" y="-6108"/>
                  <a:pt x="102359" y="72209"/>
                </a:cubicBezTo>
                <a:cubicBezTo>
                  <a:pt x="170092" y="150526"/>
                  <a:pt x="360592" y="428867"/>
                  <a:pt x="410334" y="484959"/>
                </a:cubicBezTo>
                <a:cubicBezTo>
                  <a:pt x="460076" y="541051"/>
                  <a:pt x="364826" y="384417"/>
                  <a:pt x="400809" y="408759"/>
                </a:cubicBezTo>
                <a:cubicBezTo>
                  <a:pt x="436792" y="433101"/>
                  <a:pt x="607184" y="617251"/>
                  <a:pt x="626234" y="631009"/>
                </a:cubicBezTo>
                <a:cubicBezTo>
                  <a:pt x="645284" y="644767"/>
                  <a:pt x="502409" y="522530"/>
                  <a:pt x="515109" y="491309"/>
                </a:cubicBezTo>
                <a:cubicBezTo>
                  <a:pt x="527809" y="460088"/>
                  <a:pt x="702434" y="443684"/>
                  <a:pt x="702434" y="443684"/>
                </a:cubicBezTo>
                <a:cubicBezTo>
                  <a:pt x="799801" y="420401"/>
                  <a:pt x="1103013" y="357959"/>
                  <a:pt x="1099309" y="351609"/>
                </a:cubicBezTo>
                <a:cubicBezTo>
                  <a:pt x="1095605" y="345259"/>
                  <a:pt x="810384" y="420401"/>
                  <a:pt x="680209" y="405584"/>
                </a:cubicBezTo>
                <a:cubicBezTo>
                  <a:pt x="550034" y="390767"/>
                  <a:pt x="360063" y="257947"/>
                  <a:pt x="318259" y="262709"/>
                </a:cubicBezTo>
                <a:cubicBezTo>
                  <a:pt x="276455" y="267471"/>
                  <a:pt x="446846" y="437863"/>
                  <a:pt x="429384" y="434159"/>
                </a:cubicBezTo>
                <a:cubicBezTo>
                  <a:pt x="411922" y="430455"/>
                  <a:pt x="278571" y="311392"/>
                  <a:pt x="213484" y="240484"/>
                </a:cubicBezTo>
                <a:cubicBezTo>
                  <a:pt x="148397" y="169576"/>
                  <a:pt x="22455" y="43105"/>
                  <a:pt x="3934" y="15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2A27C444-C376-9F3C-3A6D-18BCF1E54CE1}"/>
              </a:ext>
            </a:extLst>
          </p:cNvPr>
          <p:cNvSpPr/>
          <p:nvPr/>
        </p:nvSpPr>
        <p:spPr>
          <a:xfrm>
            <a:off x="2848825" y="5595714"/>
            <a:ext cx="831132" cy="999479"/>
          </a:xfrm>
          <a:custGeom>
            <a:avLst/>
            <a:gdLst>
              <a:gd name="connsiteX0" fmla="*/ 240063 w 831132"/>
              <a:gd name="connsiteY0" fmla="*/ 2198 h 999479"/>
              <a:gd name="connsiteX1" fmla="*/ 206609 w 831132"/>
              <a:gd name="connsiteY1" fmla="*/ 632242 h 999479"/>
              <a:gd name="connsiteX2" fmla="*/ 223336 w 831132"/>
              <a:gd name="connsiteY2" fmla="*/ 727027 h 999479"/>
              <a:gd name="connsiteX3" fmla="*/ 284668 w 831132"/>
              <a:gd name="connsiteY3" fmla="*/ 933325 h 999479"/>
              <a:gd name="connsiteX4" fmla="*/ 290243 w 831132"/>
              <a:gd name="connsiteY4" fmla="*/ 989081 h 999479"/>
              <a:gd name="connsiteX5" fmla="*/ 223336 w 831132"/>
              <a:gd name="connsiteY5" fmla="*/ 749330 h 999479"/>
              <a:gd name="connsiteX6" fmla="*/ 446360 w 831132"/>
              <a:gd name="connsiteY6" fmla="*/ 554184 h 999479"/>
              <a:gd name="connsiteX7" fmla="*/ 831077 w 831132"/>
              <a:gd name="connsiteY7" fmla="*/ 191769 h 999479"/>
              <a:gd name="connsiteX8" fmla="*/ 418482 w 831132"/>
              <a:gd name="connsiteY8" fmla="*/ 526306 h 999479"/>
              <a:gd name="connsiteX9" fmla="*/ 189882 w 831132"/>
              <a:gd name="connsiteY9" fmla="*/ 749330 h 999479"/>
              <a:gd name="connsiteX10" fmla="*/ 312 w 831132"/>
              <a:gd name="connsiteY10" fmla="*/ 197345 h 999479"/>
              <a:gd name="connsiteX11" fmla="*/ 145277 w 831132"/>
              <a:gd name="connsiteY11" fmla="*/ 643393 h 999479"/>
              <a:gd name="connsiteX12" fmla="*/ 150853 w 831132"/>
              <a:gd name="connsiteY12" fmla="*/ 431520 h 999479"/>
              <a:gd name="connsiteX13" fmla="*/ 240063 w 831132"/>
              <a:gd name="connsiteY13" fmla="*/ 2198 h 99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1132" h="999479">
                <a:moveTo>
                  <a:pt x="240063" y="2198"/>
                </a:moveTo>
                <a:cubicBezTo>
                  <a:pt x="249356" y="35652"/>
                  <a:pt x="209397" y="511437"/>
                  <a:pt x="206609" y="632242"/>
                </a:cubicBezTo>
                <a:cubicBezTo>
                  <a:pt x="203821" y="753047"/>
                  <a:pt x="210326" y="676846"/>
                  <a:pt x="223336" y="727027"/>
                </a:cubicBezTo>
                <a:cubicBezTo>
                  <a:pt x="236346" y="777208"/>
                  <a:pt x="273517" y="889649"/>
                  <a:pt x="284668" y="933325"/>
                </a:cubicBezTo>
                <a:cubicBezTo>
                  <a:pt x="295819" y="977001"/>
                  <a:pt x="300465" y="1019747"/>
                  <a:pt x="290243" y="989081"/>
                </a:cubicBezTo>
                <a:cubicBezTo>
                  <a:pt x="280021" y="958415"/>
                  <a:pt x="197317" y="821813"/>
                  <a:pt x="223336" y="749330"/>
                </a:cubicBezTo>
                <a:cubicBezTo>
                  <a:pt x="249355" y="676847"/>
                  <a:pt x="345070" y="647111"/>
                  <a:pt x="446360" y="554184"/>
                </a:cubicBezTo>
                <a:cubicBezTo>
                  <a:pt x="547650" y="461257"/>
                  <a:pt x="835723" y="196415"/>
                  <a:pt x="831077" y="191769"/>
                </a:cubicBezTo>
                <a:cubicBezTo>
                  <a:pt x="826431" y="187123"/>
                  <a:pt x="525348" y="433379"/>
                  <a:pt x="418482" y="526306"/>
                </a:cubicBezTo>
                <a:cubicBezTo>
                  <a:pt x="311616" y="619233"/>
                  <a:pt x="259577" y="804157"/>
                  <a:pt x="189882" y="749330"/>
                </a:cubicBezTo>
                <a:cubicBezTo>
                  <a:pt x="120187" y="694503"/>
                  <a:pt x="7746" y="215001"/>
                  <a:pt x="312" y="197345"/>
                </a:cubicBezTo>
                <a:cubicBezTo>
                  <a:pt x="-7122" y="179689"/>
                  <a:pt x="120187" y="604364"/>
                  <a:pt x="145277" y="643393"/>
                </a:cubicBezTo>
                <a:cubicBezTo>
                  <a:pt x="170367" y="682422"/>
                  <a:pt x="134126" y="536527"/>
                  <a:pt x="150853" y="431520"/>
                </a:cubicBezTo>
                <a:cubicBezTo>
                  <a:pt x="167580" y="326513"/>
                  <a:pt x="230770" y="-31256"/>
                  <a:pt x="240063" y="2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1E30158-9E97-9B9F-CC9D-ECB188CB06A7}"/>
              </a:ext>
            </a:extLst>
          </p:cNvPr>
          <p:cNvSpPr/>
          <p:nvPr/>
        </p:nvSpPr>
        <p:spPr>
          <a:xfrm>
            <a:off x="3330955" y="6913786"/>
            <a:ext cx="1646446" cy="1277335"/>
          </a:xfrm>
          <a:custGeom>
            <a:avLst/>
            <a:gdLst>
              <a:gd name="connsiteX0" fmla="*/ 19986 w 1646446"/>
              <a:gd name="connsiteY0" fmla="*/ 27848 h 1277335"/>
              <a:gd name="connsiteX1" fmla="*/ 560821 w 1646446"/>
              <a:gd name="connsiteY1" fmla="*/ 858614 h 1277335"/>
              <a:gd name="connsiteX2" fmla="*/ 527367 w 1646446"/>
              <a:gd name="connsiteY2" fmla="*/ 875341 h 1277335"/>
              <a:gd name="connsiteX3" fmla="*/ 716938 w 1646446"/>
              <a:gd name="connsiteY3" fmla="*/ 892068 h 1277335"/>
              <a:gd name="connsiteX4" fmla="*/ 1196440 w 1646446"/>
              <a:gd name="connsiteY4" fmla="*/ 825160 h 1277335"/>
              <a:gd name="connsiteX5" fmla="*/ 1174138 w 1646446"/>
              <a:gd name="connsiteY5" fmla="*/ 875341 h 1277335"/>
              <a:gd name="connsiteX6" fmla="*/ 1636913 w 1646446"/>
              <a:gd name="connsiteY6" fmla="*/ 875341 h 1277335"/>
              <a:gd name="connsiteX7" fmla="*/ 1458494 w 1646446"/>
              <a:gd name="connsiteY7" fmla="*/ 1126243 h 1277335"/>
              <a:gd name="connsiteX8" fmla="*/ 1123957 w 1646446"/>
              <a:gd name="connsiteY8" fmla="*/ 975702 h 1277335"/>
              <a:gd name="connsiteX9" fmla="*/ 722513 w 1646446"/>
              <a:gd name="connsiteY9" fmla="*/ 1276785 h 1277335"/>
              <a:gd name="connsiteX10" fmla="*/ 1129533 w 1646446"/>
              <a:gd name="connsiteY10" fmla="*/ 886492 h 1277335"/>
              <a:gd name="connsiteX11" fmla="*/ 683484 w 1646446"/>
              <a:gd name="connsiteY11" fmla="*/ 925521 h 1277335"/>
              <a:gd name="connsiteX12" fmla="*/ 265313 w 1646446"/>
              <a:gd name="connsiteY12" fmla="*/ 624438 h 1277335"/>
              <a:gd name="connsiteX13" fmla="*/ 571972 w 1646446"/>
              <a:gd name="connsiteY13" fmla="*/ 786131 h 1277335"/>
              <a:gd name="connsiteX14" fmla="*/ 293191 w 1646446"/>
              <a:gd name="connsiteY14" fmla="*/ 384687 h 1277335"/>
              <a:gd name="connsiteX15" fmla="*/ 131499 w 1646446"/>
              <a:gd name="connsiteY15" fmla="*/ 211843 h 1277335"/>
              <a:gd name="connsiteX16" fmla="*/ 19986 w 1646446"/>
              <a:gd name="connsiteY16" fmla="*/ 27848 h 127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6446" h="1277335">
                <a:moveTo>
                  <a:pt x="19986" y="27848"/>
                </a:moveTo>
                <a:cubicBezTo>
                  <a:pt x="91540" y="135643"/>
                  <a:pt x="476258" y="717365"/>
                  <a:pt x="560821" y="858614"/>
                </a:cubicBezTo>
                <a:cubicBezTo>
                  <a:pt x="645385" y="999863"/>
                  <a:pt x="501348" y="869765"/>
                  <a:pt x="527367" y="875341"/>
                </a:cubicBezTo>
                <a:cubicBezTo>
                  <a:pt x="553387" y="880917"/>
                  <a:pt x="605426" y="900431"/>
                  <a:pt x="716938" y="892068"/>
                </a:cubicBezTo>
                <a:cubicBezTo>
                  <a:pt x="828450" y="883705"/>
                  <a:pt x="1120240" y="827948"/>
                  <a:pt x="1196440" y="825160"/>
                </a:cubicBezTo>
                <a:cubicBezTo>
                  <a:pt x="1272640" y="822372"/>
                  <a:pt x="1100726" y="866978"/>
                  <a:pt x="1174138" y="875341"/>
                </a:cubicBezTo>
                <a:cubicBezTo>
                  <a:pt x="1247550" y="883705"/>
                  <a:pt x="1589520" y="833524"/>
                  <a:pt x="1636913" y="875341"/>
                </a:cubicBezTo>
                <a:cubicBezTo>
                  <a:pt x="1684306" y="917158"/>
                  <a:pt x="1543987" y="1109516"/>
                  <a:pt x="1458494" y="1126243"/>
                </a:cubicBezTo>
                <a:cubicBezTo>
                  <a:pt x="1373001" y="1142970"/>
                  <a:pt x="1246620" y="950612"/>
                  <a:pt x="1123957" y="975702"/>
                </a:cubicBezTo>
                <a:cubicBezTo>
                  <a:pt x="1001294" y="1000792"/>
                  <a:pt x="721584" y="1291653"/>
                  <a:pt x="722513" y="1276785"/>
                </a:cubicBezTo>
                <a:cubicBezTo>
                  <a:pt x="723442" y="1261917"/>
                  <a:pt x="1136038" y="945036"/>
                  <a:pt x="1129533" y="886492"/>
                </a:cubicBezTo>
                <a:cubicBezTo>
                  <a:pt x="1123028" y="827948"/>
                  <a:pt x="827521" y="969197"/>
                  <a:pt x="683484" y="925521"/>
                </a:cubicBezTo>
                <a:cubicBezTo>
                  <a:pt x="539447" y="881845"/>
                  <a:pt x="283898" y="647670"/>
                  <a:pt x="265313" y="624438"/>
                </a:cubicBezTo>
                <a:cubicBezTo>
                  <a:pt x="246728" y="601206"/>
                  <a:pt x="567326" y="826090"/>
                  <a:pt x="571972" y="786131"/>
                </a:cubicBezTo>
                <a:cubicBezTo>
                  <a:pt x="576618" y="746173"/>
                  <a:pt x="366603" y="480402"/>
                  <a:pt x="293191" y="384687"/>
                </a:cubicBezTo>
                <a:cubicBezTo>
                  <a:pt x="219779" y="288972"/>
                  <a:pt x="174245" y="267599"/>
                  <a:pt x="131499" y="211843"/>
                </a:cubicBezTo>
                <a:cubicBezTo>
                  <a:pt x="88753" y="156087"/>
                  <a:pt x="-51568" y="-79947"/>
                  <a:pt x="19986" y="27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7B8B1B36-8BAB-4742-8958-D719C7E973F0}"/>
              </a:ext>
            </a:extLst>
          </p:cNvPr>
          <p:cNvSpPr/>
          <p:nvPr/>
        </p:nvSpPr>
        <p:spPr>
          <a:xfrm>
            <a:off x="2862472" y="3866307"/>
            <a:ext cx="1364557" cy="292949"/>
          </a:xfrm>
          <a:custGeom>
            <a:avLst/>
            <a:gdLst>
              <a:gd name="connsiteX0" fmla="*/ 220453 w 1364557"/>
              <a:gd name="connsiteY0" fmla="*/ 843 h 292949"/>
              <a:gd name="connsiteX1" fmla="*/ 71228 w 1364557"/>
              <a:gd name="connsiteY1" fmla="*/ 175468 h 292949"/>
              <a:gd name="connsiteX2" fmla="*/ 242678 w 1364557"/>
              <a:gd name="connsiteY2" fmla="*/ 178643 h 292949"/>
              <a:gd name="connsiteX3" fmla="*/ 179178 w 1364557"/>
              <a:gd name="connsiteY3" fmla="*/ 197693 h 292949"/>
              <a:gd name="connsiteX4" fmla="*/ 569703 w 1364557"/>
              <a:gd name="connsiteY4" fmla="*/ 105618 h 292949"/>
              <a:gd name="connsiteX5" fmla="*/ 957053 w 1364557"/>
              <a:gd name="connsiteY5" fmla="*/ 159593 h 292949"/>
              <a:gd name="connsiteX6" fmla="*/ 934828 w 1364557"/>
              <a:gd name="connsiteY6" fmla="*/ 134193 h 292949"/>
              <a:gd name="connsiteX7" fmla="*/ 1363453 w 1364557"/>
              <a:gd name="connsiteY7" fmla="*/ 292943 h 292949"/>
              <a:gd name="connsiteX8" fmla="*/ 788778 w 1364557"/>
              <a:gd name="connsiteY8" fmla="*/ 140543 h 292949"/>
              <a:gd name="connsiteX9" fmla="*/ 280778 w 1364557"/>
              <a:gd name="connsiteY9" fmla="*/ 184993 h 292949"/>
              <a:gd name="connsiteX10" fmla="*/ 4553 w 1364557"/>
              <a:gd name="connsiteY10" fmla="*/ 213568 h 292949"/>
              <a:gd name="connsiteX11" fmla="*/ 112503 w 1364557"/>
              <a:gd name="connsiteY11" fmla="*/ 137368 h 292949"/>
              <a:gd name="connsiteX12" fmla="*/ 1378 w 1364557"/>
              <a:gd name="connsiteY12" fmla="*/ 108793 h 292949"/>
              <a:gd name="connsiteX13" fmla="*/ 220453 w 1364557"/>
              <a:gd name="connsiteY13" fmla="*/ 843 h 29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4557" h="292949">
                <a:moveTo>
                  <a:pt x="220453" y="843"/>
                </a:moveTo>
                <a:cubicBezTo>
                  <a:pt x="232095" y="11956"/>
                  <a:pt x="67524" y="145835"/>
                  <a:pt x="71228" y="175468"/>
                </a:cubicBezTo>
                <a:cubicBezTo>
                  <a:pt x="74932" y="205101"/>
                  <a:pt x="224686" y="174939"/>
                  <a:pt x="242678" y="178643"/>
                </a:cubicBezTo>
                <a:cubicBezTo>
                  <a:pt x="260670" y="182347"/>
                  <a:pt x="124674" y="209864"/>
                  <a:pt x="179178" y="197693"/>
                </a:cubicBezTo>
                <a:cubicBezTo>
                  <a:pt x="233682" y="185522"/>
                  <a:pt x="440057" y="111968"/>
                  <a:pt x="569703" y="105618"/>
                </a:cubicBezTo>
                <a:cubicBezTo>
                  <a:pt x="699349" y="99268"/>
                  <a:pt x="896199" y="154831"/>
                  <a:pt x="957053" y="159593"/>
                </a:cubicBezTo>
                <a:cubicBezTo>
                  <a:pt x="1017907" y="164355"/>
                  <a:pt x="867095" y="111968"/>
                  <a:pt x="934828" y="134193"/>
                </a:cubicBezTo>
                <a:cubicBezTo>
                  <a:pt x="1002561" y="156418"/>
                  <a:pt x="1387795" y="291885"/>
                  <a:pt x="1363453" y="292943"/>
                </a:cubicBezTo>
                <a:cubicBezTo>
                  <a:pt x="1339111" y="294001"/>
                  <a:pt x="969224" y="158535"/>
                  <a:pt x="788778" y="140543"/>
                </a:cubicBezTo>
                <a:cubicBezTo>
                  <a:pt x="608332" y="122551"/>
                  <a:pt x="411482" y="172822"/>
                  <a:pt x="280778" y="184993"/>
                </a:cubicBezTo>
                <a:cubicBezTo>
                  <a:pt x="150074" y="197164"/>
                  <a:pt x="32599" y="221506"/>
                  <a:pt x="4553" y="213568"/>
                </a:cubicBezTo>
                <a:cubicBezTo>
                  <a:pt x="-23493" y="205631"/>
                  <a:pt x="113032" y="154830"/>
                  <a:pt x="112503" y="137368"/>
                </a:cubicBezTo>
                <a:cubicBezTo>
                  <a:pt x="111974" y="119906"/>
                  <a:pt x="-14497" y="125726"/>
                  <a:pt x="1378" y="108793"/>
                </a:cubicBezTo>
                <a:cubicBezTo>
                  <a:pt x="17253" y="91860"/>
                  <a:pt x="208811" y="-10270"/>
                  <a:pt x="220453" y="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4813EED-C5C1-63B8-A55A-094066AE5323}"/>
              </a:ext>
            </a:extLst>
          </p:cNvPr>
          <p:cNvSpPr/>
          <p:nvPr/>
        </p:nvSpPr>
        <p:spPr>
          <a:xfrm>
            <a:off x="5017889" y="3974966"/>
            <a:ext cx="1732310" cy="373490"/>
          </a:xfrm>
          <a:custGeom>
            <a:avLst/>
            <a:gdLst>
              <a:gd name="connsiteX0" fmla="*/ 20836 w 1732310"/>
              <a:gd name="connsiteY0" fmla="*/ 365259 h 373490"/>
              <a:gd name="connsiteX1" fmla="*/ 763786 w 1732310"/>
              <a:gd name="connsiteY1" fmla="*/ 108084 h 373490"/>
              <a:gd name="connsiteX2" fmla="*/ 624086 w 1732310"/>
              <a:gd name="connsiteY2" fmla="*/ 152534 h 373490"/>
              <a:gd name="connsiteX3" fmla="*/ 1059061 w 1732310"/>
              <a:gd name="connsiteY3" fmla="*/ 111259 h 373490"/>
              <a:gd name="connsiteX4" fmla="*/ 1401961 w 1732310"/>
              <a:gd name="connsiteY4" fmla="*/ 200159 h 373490"/>
              <a:gd name="connsiteX5" fmla="*/ 1252736 w 1732310"/>
              <a:gd name="connsiteY5" fmla="*/ 127134 h 373490"/>
              <a:gd name="connsiteX6" fmla="*/ 1671836 w 1732310"/>
              <a:gd name="connsiteY6" fmla="*/ 174759 h 373490"/>
              <a:gd name="connsiteX7" fmla="*/ 1694061 w 1732310"/>
              <a:gd name="connsiteY7" fmla="*/ 168409 h 373490"/>
              <a:gd name="connsiteX8" fmla="*/ 1332111 w 1732310"/>
              <a:gd name="connsiteY8" fmla="*/ 98559 h 373490"/>
              <a:gd name="connsiteX9" fmla="*/ 951111 w 1732310"/>
              <a:gd name="connsiteY9" fmla="*/ 134 h 373490"/>
              <a:gd name="connsiteX10" fmla="*/ 1297186 w 1732310"/>
              <a:gd name="connsiteY10" fmla="*/ 120784 h 373490"/>
              <a:gd name="connsiteX11" fmla="*/ 862211 w 1732310"/>
              <a:gd name="connsiteY11" fmla="*/ 95384 h 373490"/>
              <a:gd name="connsiteX12" fmla="*/ 852686 w 1732310"/>
              <a:gd name="connsiteY12" fmla="*/ 89034 h 373490"/>
              <a:gd name="connsiteX13" fmla="*/ 881261 w 1732310"/>
              <a:gd name="connsiteY13" fmla="*/ 104909 h 373490"/>
              <a:gd name="connsiteX14" fmla="*/ 360561 w 1732310"/>
              <a:gd name="connsiteY14" fmla="*/ 158884 h 373490"/>
              <a:gd name="connsiteX15" fmla="*/ 554236 w 1732310"/>
              <a:gd name="connsiteY15" fmla="*/ 162059 h 373490"/>
              <a:gd name="connsiteX16" fmla="*/ 39886 w 1732310"/>
              <a:gd name="connsiteY16" fmla="*/ 292234 h 373490"/>
              <a:gd name="connsiteX17" fmla="*/ 192286 w 1732310"/>
              <a:gd name="connsiteY17" fmla="*/ 304934 h 373490"/>
              <a:gd name="connsiteX18" fmla="*/ 20836 w 1732310"/>
              <a:gd name="connsiteY18" fmla="*/ 365259 h 3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32310" h="373490">
                <a:moveTo>
                  <a:pt x="20836" y="365259"/>
                </a:moveTo>
                <a:lnTo>
                  <a:pt x="763786" y="108084"/>
                </a:lnTo>
                <a:cubicBezTo>
                  <a:pt x="864328" y="72630"/>
                  <a:pt x="574874" y="152005"/>
                  <a:pt x="624086" y="152534"/>
                </a:cubicBezTo>
                <a:cubicBezTo>
                  <a:pt x="673298" y="153063"/>
                  <a:pt x="929415" y="103321"/>
                  <a:pt x="1059061" y="111259"/>
                </a:cubicBezTo>
                <a:cubicBezTo>
                  <a:pt x="1188707" y="119196"/>
                  <a:pt x="1369682" y="197513"/>
                  <a:pt x="1401961" y="200159"/>
                </a:cubicBezTo>
                <a:cubicBezTo>
                  <a:pt x="1434240" y="202805"/>
                  <a:pt x="1207757" y="131367"/>
                  <a:pt x="1252736" y="127134"/>
                </a:cubicBezTo>
                <a:cubicBezTo>
                  <a:pt x="1297715" y="122901"/>
                  <a:pt x="1598282" y="167880"/>
                  <a:pt x="1671836" y="174759"/>
                </a:cubicBezTo>
                <a:cubicBezTo>
                  <a:pt x="1745390" y="181638"/>
                  <a:pt x="1750682" y="181109"/>
                  <a:pt x="1694061" y="168409"/>
                </a:cubicBezTo>
                <a:cubicBezTo>
                  <a:pt x="1637440" y="155709"/>
                  <a:pt x="1455936" y="126605"/>
                  <a:pt x="1332111" y="98559"/>
                </a:cubicBezTo>
                <a:cubicBezTo>
                  <a:pt x="1208286" y="70513"/>
                  <a:pt x="956932" y="-3570"/>
                  <a:pt x="951111" y="134"/>
                </a:cubicBezTo>
                <a:cubicBezTo>
                  <a:pt x="945290" y="3838"/>
                  <a:pt x="1312003" y="104909"/>
                  <a:pt x="1297186" y="120784"/>
                </a:cubicBezTo>
                <a:cubicBezTo>
                  <a:pt x="1282369" y="136659"/>
                  <a:pt x="936294" y="100676"/>
                  <a:pt x="862211" y="95384"/>
                </a:cubicBezTo>
                <a:cubicBezTo>
                  <a:pt x="788128" y="90092"/>
                  <a:pt x="849511" y="87447"/>
                  <a:pt x="852686" y="89034"/>
                </a:cubicBezTo>
                <a:cubicBezTo>
                  <a:pt x="855861" y="90621"/>
                  <a:pt x="963282" y="93267"/>
                  <a:pt x="881261" y="104909"/>
                </a:cubicBezTo>
                <a:cubicBezTo>
                  <a:pt x="799240" y="116551"/>
                  <a:pt x="415065" y="149359"/>
                  <a:pt x="360561" y="158884"/>
                </a:cubicBezTo>
                <a:cubicBezTo>
                  <a:pt x="306057" y="168409"/>
                  <a:pt x="607682" y="139834"/>
                  <a:pt x="554236" y="162059"/>
                </a:cubicBezTo>
                <a:cubicBezTo>
                  <a:pt x="500790" y="184284"/>
                  <a:pt x="100211" y="268422"/>
                  <a:pt x="39886" y="292234"/>
                </a:cubicBezTo>
                <a:cubicBezTo>
                  <a:pt x="-20439" y="316046"/>
                  <a:pt x="197049" y="286413"/>
                  <a:pt x="192286" y="304934"/>
                </a:cubicBezTo>
                <a:cubicBezTo>
                  <a:pt x="187523" y="323455"/>
                  <a:pt x="-74414" y="398067"/>
                  <a:pt x="20836" y="36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DDAF293-C75A-36DB-B82E-5DE738FC15EB}"/>
              </a:ext>
            </a:extLst>
          </p:cNvPr>
          <p:cNvSpPr/>
          <p:nvPr/>
        </p:nvSpPr>
        <p:spPr>
          <a:xfrm>
            <a:off x="5699125" y="4168775"/>
            <a:ext cx="1207258" cy="101753"/>
          </a:xfrm>
          <a:custGeom>
            <a:avLst/>
            <a:gdLst>
              <a:gd name="connsiteX0" fmla="*/ 0 w 1207258"/>
              <a:gd name="connsiteY0" fmla="*/ 0 h 101753"/>
              <a:gd name="connsiteX1" fmla="*/ 155575 w 1207258"/>
              <a:gd name="connsiteY1" fmla="*/ 3175 h 101753"/>
              <a:gd name="connsiteX2" fmla="*/ 803275 w 1207258"/>
              <a:gd name="connsiteY2" fmla="*/ 41275 h 101753"/>
              <a:gd name="connsiteX3" fmla="*/ 812800 w 1207258"/>
              <a:gd name="connsiteY3" fmla="*/ 47625 h 101753"/>
              <a:gd name="connsiteX4" fmla="*/ 1206500 w 1207258"/>
              <a:gd name="connsiteY4" fmla="*/ 101600 h 101753"/>
              <a:gd name="connsiteX5" fmla="*/ 698500 w 1207258"/>
              <a:gd name="connsiteY5" fmla="*/ 28575 h 101753"/>
              <a:gd name="connsiteX6" fmla="*/ 180975 w 1207258"/>
              <a:gd name="connsiteY6" fmla="*/ 22225 h 101753"/>
              <a:gd name="connsiteX7" fmla="*/ 250825 w 1207258"/>
              <a:gd name="connsiteY7" fmla="*/ 28575 h 101753"/>
              <a:gd name="connsiteX8" fmla="*/ 171450 w 1207258"/>
              <a:gd name="connsiteY8" fmla="*/ 28575 h 101753"/>
              <a:gd name="connsiteX9" fmla="*/ 0 w 1207258"/>
              <a:gd name="connsiteY9" fmla="*/ 0 h 10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7258" h="101753">
                <a:moveTo>
                  <a:pt x="0" y="0"/>
                </a:moveTo>
                <a:lnTo>
                  <a:pt x="155575" y="3175"/>
                </a:lnTo>
                <a:lnTo>
                  <a:pt x="803275" y="41275"/>
                </a:lnTo>
                <a:cubicBezTo>
                  <a:pt x="912812" y="48683"/>
                  <a:pt x="745596" y="37571"/>
                  <a:pt x="812800" y="47625"/>
                </a:cubicBezTo>
                <a:cubicBezTo>
                  <a:pt x="880004" y="57679"/>
                  <a:pt x="1225550" y="104775"/>
                  <a:pt x="1206500" y="101600"/>
                </a:cubicBezTo>
                <a:cubicBezTo>
                  <a:pt x="1187450" y="98425"/>
                  <a:pt x="869421" y="41804"/>
                  <a:pt x="698500" y="28575"/>
                </a:cubicBezTo>
                <a:cubicBezTo>
                  <a:pt x="527579" y="15346"/>
                  <a:pt x="255587" y="22225"/>
                  <a:pt x="180975" y="22225"/>
                </a:cubicBezTo>
                <a:cubicBezTo>
                  <a:pt x="106363" y="22225"/>
                  <a:pt x="252413" y="27517"/>
                  <a:pt x="250825" y="28575"/>
                </a:cubicBezTo>
                <a:cubicBezTo>
                  <a:pt x="249237" y="29633"/>
                  <a:pt x="210079" y="33337"/>
                  <a:pt x="171450" y="28575"/>
                </a:cubicBezTo>
                <a:cubicBezTo>
                  <a:pt x="132821" y="23813"/>
                  <a:pt x="75935" y="1190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0BD564A-9F42-91DF-9054-18F2D48790E3}"/>
              </a:ext>
            </a:extLst>
          </p:cNvPr>
          <p:cNvSpPr/>
          <p:nvPr/>
        </p:nvSpPr>
        <p:spPr>
          <a:xfrm>
            <a:off x="3956002" y="4641383"/>
            <a:ext cx="800868" cy="1041501"/>
          </a:xfrm>
          <a:custGeom>
            <a:avLst/>
            <a:gdLst>
              <a:gd name="connsiteX0" fmla="*/ 800148 w 800868"/>
              <a:gd name="connsiteY0" fmla="*/ 467 h 1041501"/>
              <a:gd name="connsiteX1" fmla="*/ 574723 w 800868"/>
              <a:gd name="connsiteY1" fmla="*/ 530692 h 1041501"/>
              <a:gd name="connsiteX2" fmla="*/ 638223 w 800868"/>
              <a:gd name="connsiteY2" fmla="*/ 451317 h 1041501"/>
              <a:gd name="connsiteX3" fmla="*/ 374698 w 800868"/>
              <a:gd name="connsiteY3" fmla="*/ 794217 h 1041501"/>
              <a:gd name="connsiteX4" fmla="*/ 349298 w 800868"/>
              <a:gd name="connsiteY4" fmla="*/ 879942 h 1041501"/>
              <a:gd name="connsiteX5" fmla="*/ 177848 w 800868"/>
              <a:gd name="connsiteY5" fmla="*/ 933917 h 1041501"/>
              <a:gd name="connsiteX6" fmla="*/ 3223 w 800868"/>
              <a:gd name="connsiteY6" fmla="*/ 1038692 h 1041501"/>
              <a:gd name="connsiteX7" fmla="*/ 336598 w 800868"/>
              <a:gd name="connsiteY7" fmla="*/ 810092 h 1041501"/>
              <a:gd name="connsiteX8" fmla="*/ 447723 w 800868"/>
              <a:gd name="connsiteY8" fmla="*/ 625942 h 1041501"/>
              <a:gd name="connsiteX9" fmla="*/ 714423 w 800868"/>
              <a:gd name="connsiteY9" fmla="*/ 403692 h 1041501"/>
              <a:gd name="connsiteX10" fmla="*/ 698548 w 800868"/>
              <a:gd name="connsiteY10" fmla="*/ 473542 h 1041501"/>
              <a:gd name="connsiteX11" fmla="*/ 790623 w 800868"/>
              <a:gd name="connsiteY11" fmla="*/ 175092 h 1041501"/>
              <a:gd name="connsiteX12" fmla="*/ 650923 w 800868"/>
              <a:gd name="connsiteY12" fmla="*/ 432267 h 1041501"/>
              <a:gd name="connsiteX13" fmla="*/ 800148 w 800868"/>
              <a:gd name="connsiteY13" fmla="*/ 467 h 104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868" h="1041501">
                <a:moveTo>
                  <a:pt x="800148" y="467"/>
                </a:moveTo>
                <a:cubicBezTo>
                  <a:pt x="787448" y="16871"/>
                  <a:pt x="601710" y="455550"/>
                  <a:pt x="574723" y="530692"/>
                </a:cubicBezTo>
                <a:cubicBezTo>
                  <a:pt x="547735" y="605834"/>
                  <a:pt x="671560" y="407396"/>
                  <a:pt x="638223" y="451317"/>
                </a:cubicBezTo>
                <a:cubicBezTo>
                  <a:pt x="604885" y="495238"/>
                  <a:pt x="422852" y="722780"/>
                  <a:pt x="374698" y="794217"/>
                </a:cubicBezTo>
                <a:cubicBezTo>
                  <a:pt x="326544" y="865655"/>
                  <a:pt x="382106" y="856659"/>
                  <a:pt x="349298" y="879942"/>
                </a:cubicBezTo>
                <a:cubicBezTo>
                  <a:pt x="316490" y="903225"/>
                  <a:pt x="235527" y="907459"/>
                  <a:pt x="177848" y="933917"/>
                </a:cubicBezTo>
                <a:cubicBezTo>
                  <a:pt x="120169" y="960375"/>
                  <a:pt x="-23235" y="1059330"/>
                  <a:pt x="3223" y="1038692"/>
                </a:cubicBezTo>
                <a:cubicBezTo>
                  <a:pt x="29681" y="1018054"/>
                  <a:pt x="262515" y="878884"/>
                  <a:pt x="336598" y="810092"/>
                </a:cubicBezTo>
                <a:cubicBezTo>
                  <a:pt x="410681" y="741300"/>
                  <a:pt x="384752" y="693675"/>
                  <a:pt x="447723" y="625942"/>
                </a:cubicBezTo>
                <a:cubicBezTo>
                  <a:pt x="510694" y="558209"/>
                  <a:pt x="672619" y="429092"/>
                  <a:pt x="714423" y="403692"/>
                </a:cubicBezTo>
                <a:cubicBezTo>
                  <a:pt x="756227" y="378292"/>
                  <a:pt x="685848" y="511642"/>
                  <a:pt x="698548" y="473542"/>
                </a:cubicBezTo>
                <a:cubicBezTo>
                  <a:pt x="711248" y="435442"/>
                  <a:pt x="798561" y="181971"/>
                  <a:pt x="790623" y="175092"/>
                </a:cubicBezTo>
                <a:cubicBezTo>
                  <a:pt x="782685" y="168213"/>
                  <a:pt x="648277" y="459784"/>
                  <a:pt x="650923" y="432267"/>
                </a:cubicBezTo>
                <a:cubicBezTo>
                  <a:pt x="653569" y="404750"/>
                  <a:pt x="812848" y="-15937"/>
                  <a:pt x="800148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A8AA5D0-82DA-0B56-06FF-08E7351FA137}"/>
              </a:ext>
            </a:extLst>
          </p:cNvPr>
          <p:cNvSpPr/>
          <p:nvPr/>
        </p:nvSpPr>
        <p:spPr>
          <a:xfrm>
            <a:off x="4028674" y="5647531"/>
            <a:ext cx="232177" cy="340527"/>
          </a:xfrm>
          <a:custGeom>
            <a:avLst/>
            <a:gdLst>
              <a:gd name="connsiteX0" fmla="*/ 232176 w 232177"/>
              <a:gd name="connsiteY0" fmla="*/ 794 h 340527"/>
              <a:gd name="connsiteX1" fmla="*/ 38501 w 232177"/>
              <a:gd name="connsiteY1" fmla="*/ 261144 h 340527"/>
              <a:gd name="connsiteX2" fmla="*/ 130576 w 232177"/>
              <a:gd name="connsiteY2" fmla="*/ 340519 h 340527"/>
              <a:gd name="connsiteX3" fmla="*/ 401 w 232177"/>
              <a:gd name="connsiteY3" fmla="*/ 257969 h 340527"/>
              <a:gd name="connsiteX4" fmla="*/ 89301 w 232177"/>
              <a:gd name="connsiteY4" fmla="*/ 83344 h 340527"/>
              <a:gd name="connsiteX5" fmla="*/ 73426 w 232177"/>
              <a:gd name="connsiteY5" fmla="*/ 67469 h 340527"/>
              <a:gd name="connsiteX6" fmla="*/ 35326 w 232177"/>
              <a:gd name="connsiteY6" fmla="*/ 175419 h 340527"/>
              <a:gd name="connsiteX7" fmla="*/ 232176 w 232177"/>
              <a:gd name="connsiteY7" fmla="*/ 794 h 34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177" h="340527">
                <a:moveTo>
                  <a:pt x="232176" y="794"/>
                </a:moveTo>
                <a:cubicBezTo>
                  <a:pt x="232705" y="15082"/>
                  <a:pt x="55434" y="204523"/>
                  <a:pt x="38501" y="261144"/>
                </a:cubicBezTo>
                <a:cubicBezTo>
                  <a:pt x="21568" y="317765"/>
                  <a:pt x="136926" y="341048"/>
                  <a:pt x="130576" y="340519"/>
                </a:cubicBezTo>
                <a:cubicBezTo>
                  <a:pt x="124226" y="339990"/>
                  <a:pt x="7280" y="300832"/>
                  <a:pt x="401" y="257969"/>
                </a:cubicBezTo>
                <a:cubicBezTo>
                  <a:pt x="-6478" y="215107"/>
                  <a:pt x="77130" y="115094"/>
                  <a:pt x="89301" y="83344"/>
                </a:cubicBezTo>
                <a:cubicBezTo>
                  <a:pt x="101472" y="51594"/>
                  <a:pt x="82422" y="52123"/>
                  <a:pt x="73426" y="67469"/>
                </a:cubicBezTo>
                <a:cubicBezTo>
                  <a:pt x="64430" y="82815"/>
                  <a:pt x="7280" y="181240"/>
                  <a:pt x="35326" y="175419"/>
                </a:cubicBezTo>
                <a:cubicBezTo>
                  <a:pt x="63372" y="169598"/>
                  <a:pt x="231647" y="-13494"/>
                  <a:pt x="232176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CC3189F7-F430-7AF3-4F1F-E3339EBFE18B}"/>
              </a:ext>
            </a:extLst>
          </p:cNvPr>
          <p:cNvSpPr/>
          <p:nvPr/>
        </p:nvSpPr>
        <p:spPr>
          <a:xfrm>
            <a:off x="4450165" y="5732225"/>
            <a:ext cx="864885" cy="370127"/>
          </a:xfrm>
          <a:custGeom>
            <a:avLst/>
            <a:gdLst>
              <a:gd name="connsiteX0" fmla="*/ 10710 w 864885"/>
              <a:gd name="connsiteY0" fmla="*/ 357425 h 370127"/>
              <a:gd name="connsiteX1" fmla="*/ 480610 w 864885"/>
              <a:gd name="connsiteY1" fmla="*/ 217725 h 370127"/>
              <a:gd name="connsiteX2" fmla="*/ 864785 w 864885"/>
              <a:gd name="connsiteY2" fmla="*/ 370125 h 370127"/>
              <a:gd name="connsiteX3" fmla="*/ 515535 w 864885"/>
              <a:gd name="connsiteY3" fmla="*/ 220900 h 370127"/>
              <a:gd name="connsiteX4" fmla="*/ 226610 w 864885"/>
              <a:gd name="connsiteY4" fmla="*/ 20875 h 370127"/>
              <a:gd name="connsiteX5" fmla="*/ 439335 w 864885"/>
              <a:gd name="connsiteY5" fmla="*/ 198675 h 370127"/>
              <a:gd name="connsiteX6" fmla="*/ 156760 w 864885"/>
              <a:gd name="connsiteY6" fmla="*/ 259000 h 370127"/>
              <a:gd name="connsiteX7" fmla="*/ 194860 w 864885"/>
              <a:gd name="connsiteY7" fmla="*/ 236775 h 370127"/>
              <a:gd name="connsiteX8" fmla="*/ 90085 w 864885"/>
              <a:gd name="connsiteY8" fmla="*/ 157400 h 370127"/>
              <a:gd name="connsiteX9" fmla="*/ 115485 w 864885"/>
              <a:gd name="connsiteY9" fmla="*/ 1825 h 370127"/>
              <a:gd name="connsiteX10" fmla="*/ 182160 w 864885"/>
              <a:gd name="connsiteY10" fmla="*/ 271700 h 370127"/>
              <a:gd name="connsiteX11" fmla="*/ 153585 w 864885"/>
              <a:gd name="connsiteY11" fmla="*/ 297100 h 370127"/>
              <a:gd name="connsiteX12" fmla="*/ 10710 w 864885"/>
              <a:gd name="connsiteY12" fmla="*/ 357425 h 37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4885" h="370127">
                <a:moveTo>
                  <a:pt x="10710" y="357425"/>
                </a:moveTo>
                <a:cubicBezTo>
                  <a:pt x="65214" y="344196"/>
                  <a:pt x="338264" y="215608"/>
                  <a:pt x="480610" y="217725"/>
                </a:cubicBezTo>
                <a:cubicBezTo>
                  <a:pt x="622956" y="219842"/>
                  <a:pt x="858964" y="369596"/>
                  <a:pt x="864785" y="370125"/>
                </a:cubicBezTo>
                <a:cubicBezTo>
                  <a:pt x="870606" y="370654"/>
                  <a:pt x="621897" y="279108"/>
                  <a:pt x="515535" y="220900"/>
                </a:cubicBezTo>
                <a:cubicBezTo>
                  <a:pt x="409173" y="162692"/>
                  <a:pt x="239310" y="24579"/>
                  <a:pt x="226610" y="20875"/>
                </a:cubicBezTo>
                <a:cubicBezTo>
                  <a:pt x="213910" y="17171"/>
                  <a:pt x="450977" y="158987"/>
                  <a:pt x="439335" y="198675"/>
                </a:cubicBezTo>
                <a:cubicBezTo>
                  <a:pt x="427693" y="238362"/>
                  <a:pt x="197506" y="252650"/>
                  <a:pt x="156760" y="259000"/>
                </a:cubicBezTo>
                <a:cubicBezTo>
                  <a:pt x="116014" y="265350"/>
                  <a:pt x="205972" y="253708"/>
                  <a:pt x="194860" y="236775"/>
                </a:cubicBezTo>
                <a:cubicBezTo>
                  <a:pt x="183748" y="219842"/>
                  <a:pt x="103314" y="196558"/>
                  <a:pt x="90085" y="157400"/>
                </a:cubicBezTo>
                <a:cubicBezTo>
                  <a:pt x="76856" y="118242"/>
                  <a:pt x="100139" y="-17225"/>
                  <a:pt x="115485" y="1825"/>
                </a:cubicBezTo>
                <a:cubicBezTo>
                  <a:pt x="130831" y="20875"/>
                  <a:pt x="175810" y="222487"/>
                  <a:pt x="182160" y="271700"/>
                </a:cubicBezTo>
                <a:cubicBezTo>
                  <a:pt x="188510" y="320913"/>
                  <a:pt x="181102" y="284929"/>
                  <a:pt x="153585" y="297100"/>
                </a:cubicBezTo>
                <a:cubicBezTo>
                  <a:pt x="126068" y="309271"/>
                  <a:pt x="-43794" y="370654"/>
                  <a:pt x="10710" y="357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DBDB64B-9D3A-3936-CA3C-D1C40DCD67CA}"/>
              </a:ext>
            </a:extLst>
          </p:cNvPr>
          <p:cNvSpPr/>
          <p:nvPr/>
        </p:nvSpPr>
        <p:spPr>
          <a:xfrm>
            <a:off x="4260778" y="5492723"/>
            <a:ext cx="349338" cy="607087"/>
          </a:xfrm>
          <a:custGeom>
            <a:avLst/>
            <a:gdLst>
              <a:gd name="connsiteX0" fmla="*/ 72 w 349338"/>
              <a:gd name="connsiteY0" fmla="*/ 244502 h 607087"/>
              <a:gd name="connsiteX1" fmla="*/ 120722 w 349338"/>
              <a:gd name="connsiteY1" fmla="*/ 355627 h 607087"/>
              <a:gd name="connsiteX2" fmla="*/ 63572 w 349338"/>
              <a:gd name="connsiteY2" fmla="*/ 504852 h 607087"/>
              <a:gd name="connsiteX3" fmla="*/ 190572 w 349338"/>
              <a:gd name="connsiteY3" fmla="*/ 282602 h 607087"/>
              <a:gd name="connsiteX4" fmla="*/ 349322 w 349338"/>
              <a:gd name="connsiteY4" fmla="*/ 27 h 607087"/>
              <a:gd name="connsiteX5" fmla="*/ 181047 w 349338"/>
              <a:gd name="connsiteY5" fmla="*/ 266727 h 607087"/>
              <a:gd name="connsiteX6" fmla="*/ 73097 w 349338"/>
              <a:gd name="connsiteY6" fmla="*/ 495327 h 607087"/>
              <a:gd name="connsiteX7" fmla="*/ 34997 w 349338"/>
              <a:gd name="connsiteY7" fmla="*/ 419127 h 607087"/>
              <a:gd name="connsiteX8" fmla="*/ 19122 w 349338"/>
              <a:gd name="connsiteY8" fmla="*/ 606452 h 607087"/>
              <a:gd name="connsiteX9" fmla="*/ 101672 w 349338"/>
              <a:gd name="connsiteY9" fmla="*/ 342927 h 607087"/>
              <a:gd name="connsiteX10" fmla="*/ 72 w 349338"/>
              <a:gd name="connsiteY10" fmla="*/ 244502 h 60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338" h="607087">
                <a:moveTo>
                  <a:pt x="72" y="244502"/>
                </a:moveTo>
                <a:cubicBezTo>
                  <a:pt x="3247" y="246619"/>
                  <a:pt x="110139" y="312235"/>
                  <a:pt x="120722" y="355627"/>
                </a:cubicBezTo>
                <a:cubicBezTo>
                  <a:pt x="131305" y="399019"/>
                  <a:pt x="51930" y="517023"/>
                  <a:pt x="63572" y="504852"/>
                </a:cubicBezTo>
                <a:cubicBezTo>
                  <a:pt x="75214" y="492681"/>
                  <a:pt x="142947" y="366740"/>
                  <a:pt x="190572" y="282602"/>
                </a:cubicBezTo>
                <a:cubicBezTo>
                  <a:pt x="238197" y="198464"/>
                  <a:pt x="350910" y="2673"/>
                  <a:pt x="349322" y="27"/>
                </a:cubicBezTo>
                <a:cubicBezTo>
                  <a:pt x="347735" y="-2619"/>
                  <a:pt x="227085" y="184177"/>
                  <a:pt x="181047" y="266727"/>
                </a:cubicBezTo>
                <a:cubicBezTo>
                  <a:pt x="135010" y="349277"/>
                  <a:pt x="97439" y="469927"/>
                  <a:pt x="73097" y="495327"/>
                </a:cubicBezTo>
                <a:cubicBezTo>
                  <a:pt x="48755" y="520727"/>
                  <a:pt x="43993" y="400606"/>
                  <a:pt x="34997" y="419127"/>
                </a:cubicBezTo>
                <a:cubicBezTo>
                  <a:pt x="26001" y="437648"/>
                  <a:pt x="8010" y="619152"/>
                  <a:pt x="19122" y="606452"/>
                </a:cubicBezTo>
                <a:cubicBezTo>
                  <a:pt x="30234" y="593752"/>
                  <a:pt x="103789" y="402723"/>
                  <a:pt x="101672" y="342927"/>
                </a:cubicBezTo>
                <a:cubicBezTo>
                  <a:pt x="99555" y="283131"/>
                  <a:pt x="-3103" y="242385"/>
                  <a:pt x="72" y="244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3D13AD01-77E2-860D-DE92-C19E34D6CC11}"/>
              </a:ext>
            </a:extLst>
          </p:cNvPr>
          <p:cNvSpPr/>
          <p:nvPr/>
        </p:nvSpPr>
        <p:spPr>
          <a:xfrm>
            <a:off x="4387850" y="5902519"/>
            <a:ext cx="628941" cy="537028"/>
          </a:xfrm>
          <a:custGeom>
            <a:avLst/>
            <a:gdLst>
              <a:gd name="connsiteX0" fmla="*/ 0 w 628941"/>
              <a:gd name="connsiteY0" fmla="*/ 2981 h 537028"/>
              <a:gd name="connsiteX1" fmla="*/ 57150 w 628941"/>
              <a:gd name="connsiteY1" fmla="*/ 53781 h 537028"/>
              <a:gd name="connsiteX2" fmla="*/ 196850 w 628941"/>
              <a:gd name="connsiteY2" fmla="*/ 371281 h 537028"/>
              <a:gd name="connsiteX3" fmla="*/ 307975 w 628941"/>
              <a:gd name="connsiteY3" fmla="*/ 330006 h 537028"/>
              <a:gd name="connsiteX4" fmla="*/ 628650 w 628941"/>
              <a:gd name="connsiteY4" fmla="*/ 536381 h 537028"/>
              <a:gd name="connsiteX5" fmla="*/ 361950 w 628941"/>
              <a:gd name="connsiteY5" fmla="*/ 393506 h 537028"/>
              <a:gd name="connsiteX6" fmla="*/ 184150 w 628941"/>
              <a:gd name="connsiteY6" fmla="*/ 349056 h 537028"/>
              <a:gd name="connsiteX7" fmla="*/ 104775 w 628941"/>
              <a:gd name="connsiteY7" fmla="*/ 174431 h 537028"/>
              <a:gd name="connsiteX8" fmla="*/ 0 w 628941"/>
              <a:gd name="connsiteY8" fmla="*/ 2981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941" h="537028">
                <a:moveTo>
                  <a:pt x="0" y="2981"/>
                </a:moveTo>
                <a:cubicBezTo>
                  <a:pt x="12171" y="-2311"/>
                  <a:pt x="24342" y="-7602"/>
                  <a:pt x="57150" y="53781"/>
                </a:cubicBezTo>
                <a:cubicBezTo>
                  <a:pt x="89958" y="115164"/>
                  <a:pt x="155046" y="325244"/>
                  <a:pt x="196850" y="371281"/>
                </a:cubicBezTo>
                <a:cubicBezTo>
                  <a:pt x="238654" y="417319"/>
                  <a:pt x="236008" y="302489"/>
                  <a:pt x="307975" y="330006"/>
                </a:cubicBezTo>
                <a:cubicBezTo>
                  <a:pt x="379942" y="357523"/>
                  <a:pt x="619654" y="525798"/>
                  <a:pt x="628650" y="536381"/>
                </a:cubicBezTo>
                <a:cubicBezTo>
                  <a:pt x="637646" y="546964"/>
                  <a:pt x="436033" y="424727"/>
                  <a:pt x="361950" y="393506"/>
                </a:cubicBezTo>
                <a:cubicBezTo>
                  <a:pt x="287867" y="362285"/>
                  <a:pt x="227013" y="385569"/>
                  <a:pt x="184150" y="349056"/>
                </a:cubicBezTo>
                <a:cubicBezTo>
                  <a:pt x="141288" y="312544"/>
                  <a:pt x="104775" y="174431"/>
                  <a:pt x="104775" y="174431"/>
                </a:cubicBezTo>
                <a:lnTo>
                  <a:pt x="0" y="29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C2E648B-9BCE-E109-E021-327E705193DA}"/>
              </a:ext>
            </a:extLst>
          </p:cNvPr>
          <p:cNvSpPr/>
          <p:nvPr/>
        </p:nvSpPr>
        <p:spPr>
          <a:xfrm>
            <a:off x="3521738" y="6409867"/>
            <a:ext cx="916916" cy="487160"/>
          </a:xfrm>
          <a:custGeom>
            <a:avLst/>
            <a:gdLst>
              <a:gd name="connsiteX0" fmla="*/ 916912 w 916916"/>
              <a:gd name="connsiteY0" fmla="*/ 458 h 487160"/>
              <a:gd name="connsiteX1" fmla="*/ 469237 w 916916"/>
              <a:gd name="connsiteY1" fmla="*/ 203658 h 487160"/>
              <a:gd name="connsiteX2" fmla="*/ 618462 w 916916"/>
              <a:gd name="connsiteY2" fmla="*/ 194133 h 487160"/>
              <a:gd name="connsiteX3" fmla="*/ 469237 w 916916"/>
              <a:gd name="connsiteY3" fmla="*/ 298908 h 487160"/>
              <a:gd name="connsiteX4" fmla="*/ 231112 w 916916"/>
              <a:gd name="connsiteY4" fmla="*/ 356058 h 487160"/>
              <a:gd name="connsiteX5" fmla="*/ 5687 w 916916"/>
              <a:gd name="connsiteY5" fmla="*/ 486233 h 487160"/>
              <a:gd name="connsiteX6" fmla="*/ 475587 w 916916"/>
              <a:gd name="connsiteY6" fmla="*/ 283033 h 487160"/>
              <a:gd name="connsiteX7" fmla="*/ 478762 w 916916"/>
              <a:gd name="connsiteY7" fmla="*/ 187783 h 487160"/>
              <a:gd name="connsiteX8" fmla="*/ 478762 w 916916"/>
              <a:gd name="connsiteY8" fmla="*/ 178258 h 487160"/>
              <a:gd name="connsiteX9" fmla="*/ 729587 w 916916"/>
              <a:gd name="connsiteY9" fmla="*/ 95708 h 487160"/>
              <a:gd name="connsiteX10" fmla="*/ 808962 w 916916"/>
              <a:gd name="connsiteY10" fmla="*/ 203658 h 487160"/>
              <a:gd name="connsiteX11" fmla="*/ 799437 w 916916"/>
              <a:gd name="connsiteY11" fmla="*/ 89358 h 487160"/>
              <a:gd name="connsiteX12" fmla="*/ 478762 w 916916"/>
              <a:gd name="connsiteY12" fmla="*/ 146508 h 487160"/>
              <a:gd name="connsiteX13" fmla="*/ 916912 w 916916"/>
              <a:gd name="connsiteY13" fmla="*/ 458 h 48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6916" h="487160">
                <a:moveTo>
                  <a:pt x="916912" y="458"/>
                </a:moveTo>
                <a:cubicBezTo>
                  <a:pt x="915324" y="9983"/>
                  <a:pt x="518979" y="171379"/>
                  <a:pt x="469237" y="203658"/>
                </a:cubicBezTo>
                <a:cubicBezTo>
                  <a:pt x="419495" y="235937"/>
                  <a:pt x="618462" y="178258"/>
                  <a:pt x="618462" y="194133"/>
                </a:cubicBezTo>
                <a:cubicBezTo>
                  <a:pt x="618462" y="210008"/>
                  <a:pt x="533795" y="271921"/>
                  <a:pt x="469237" y="298908"/>
                </a:cubicBezTo>
                <a:cubicBezTo>
                  <a:pt x="404679" y="325895"/>
                  <a:pt x="308370" y="324837"/>
                  <a:pt x="231112" y="356058"/>
                </a:cubicBezTo>
                <a:cubicBezTo>
                  <a:pt x="153854" y="387279"/>
                  <a:pt x="-35059" y="498404"/>
                  <a:pt x="5687" y="486233"/>
                </a:cubicBezTo>
                <a:cubicBezTo>
                  <a:pt x="46433" y="474062"/>
                  <a:pt x="396741" y="332775"/>
                  <a:pt x="475587" y="283033"/>
                </a:cubicBezTo>
                <a:cubicBezTo>
                  <a:pt x="554433" y="233291"/>
                  <a:pt x="478233" y="205245"/>
                  <a:pt x="478762" y="187783"/>
                </a:cubicBezTo>
                <a:cubicBezTo>
                  <a:pt x="479291" y="170321"/>
                  <a:pt x="436958" y="193604"/>
                  <a:pt x="478762" y="178258"/>
                </a:cubicBezTo>
                <a:cubicBezTo>
                  <a:pt x="520566" y="162912"/>
                  <a:pt x="674554" y="91475"/>
                  <a:pt x="729587" y="95708"/>
                </a:cubicBezTo>
                <a:cubicBezTo>
                  <a:pt x="784620" y="99941"/>
                  <a:pt x="797320" y="204716"/>
                  <a:pt x="808962" y="203658"/>
                </a:cubicBezTo>
                <a:cubicBezTo>
                  <a:pt x="820604" y="202600"/>
                  <a:pt x="854470" y="98883"/>
                  <a:pt x="799437" y="89358"/>
                </a:cubicBezTo>
                <a:cubicBezTo>
                  <a:pt x="744404" y="79833"/>
                  <a:pt x="465533" y="160266"/>
                  <a:pt x="478762" y="146508"/>
                </a:cubicBezTo>
                <a:cubicBezTo>
                  <a:pt x="491991" y="132750"/>
                  <a:pt x="918500" y="-9067"/>
                  <a:pt x="916912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9E27F58-CB9F-62F4-2171-7065C3322813}"/>
              </a:ext>
            </a:extLst>
          </p:cNvPr>
          <p:cNvSpPr/>
          <p:nvPr/>
        </p:nvSpPr>
        <p:spPr>
          <a:xfrm>
            <a:off x="4828919" y="6613524"/>
            <a:ext cx="1156741" cy="562687"/>
          </a:xfrm>
          <a:custGeom>
            <a:avLst/>
            <a:gdLst>
              <a:gd name="connsiteX0" fmla="*/ 256 w 1156741"/>
              <a:gd name="connsiteY0" fmla="*/ 76201 h 562687"/>
              <a:gd name="connsiteX1" fmla="*/ 368556 w 1156741"/>
              <a:gd name="connsiteY1" fmla="*/ 34926 h 562687"/>
              <a:gd name="connsiteX2" fmla="*/ 724156 w 1156741"/>
              <a:gd name="connsiteY2" fmla="*/ 206376 h 562687"/>
              <a:gd name="connsiteX3" fmla="*/ 740031 w 1156741"/>
              <a:gd name="connsiteY3" fmla="*/ 123826 h 562687"/>
              <a:gd name="connsiteX4" fmla="*/ 1111506 w 1156741"/>
              <a:gd name="connsiteY4" fmla="*/ 333376 h 562687"/>
              <a:gd name="connsiteX5" fmla="*/ 1111506 w 1156741"/>
              <a:gd name="connsiteY5" fmla="*/ 412751 h 562687"/>
              <a:gd name="connsiteX6" fmla="*/ 1003556 w 1156741"/>
              <a:gd name="connsiteY6" fmla="*/ 561976 h 562687"/>
              <a:gd name="connsiteX7" fmla="*/ 1155956 w 1156741"/>
              <a:gd name="connsiteY7" fmla="*/ 346076 h 562687"/>
              <a:gd name="connsiteX8" fmla="*/ 924181 w 1156741"/>
              <a:gd name="connsiteY8" fmla="*/ 301626 h 562687"/>
              <a:gd name="connsiteX9" fmla="*/ 924181 w 1156741"/>
              <a:gd name="connsiteY9" fmla="*/ 136526 h 562687"/>
              <a:gd name="connsiteX10" fmla="*/ 1038481 w 1156741"/>
              <a:gd name="connsiteY10" fmla="*/ 1 h 562687"/>
              <a:gd name="connsiteX11" fmla="*/ 800356 w 1156741"/>
              <a:gd name="connsiteY11" fmla="*/ 133351 h 562687"/>
              <a:gd name="connsiteX12" fmla="*/ 657481 w 1156741"/>
              <a:gd name="connsiteY12" fmla="*/ 107951 h 562687"/>
              <a:gd name="connsiteX13" fmla="*/ 444756 w 1156741"/>
              <a:gd name="connsiteY13" fmla="*/ 6351 h 562687"/>
              <a:gd name="connsiteX14" fmla="*/ 651131 w 1156741"/>
              <a:gd name="connsiteY14" fmla="*/ 130176 h 562687"/>
              <a:gd name="connsiteX15" fmla="*/ 343156 w 1156741"/>
              <a:gd name="connsiteY15" fmla="*/ 15876 h 562687"/>
              <a:gd name="connsiteX16" fmla="*/ 165356 w 1156741"/>
              <a:gd name="connsiteY16" fmla="*/ 53976 h 562687"/>
              <a:gd name="connsiteX17" fmla="*/ 3431 w 1156741"/>
              <a:gd name="connsiteY17" fmla="*/ 149226 h 562687"/>
              <a:gd name="connsiteX18" fmla="*/ 305056 w 1156741"/>
              <a:gd name="connsiteY18" fmla="*/ 44451 h 562687"/>
              <a:gd name="connsiteX19" fmla="*/ 256 w 1156741"/>
              <a:gd name="connsiteY19" fmla="*/ 76201 h 56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56741" h="562687">
                <a:moveTo>
                  <a:pt x="256" y="76201"/>
                </a:moveTo>
                <a:cubicBezTo>
                  <a:pt x="10839" y="74613"/>
                  <a:pt x="247906" y="13230"/>
                  <a:pt x="368556" y="34926"/>
                </a:cubicBezTo>
                <a:cubicBezTo>
                  <a:pt x="489206" y="56622"/>
                  <a:pt x="662244" y="191559"/>
                  <a:pt x="724156" y="206376"/>
                </a:cubicBezTo>
                <a:cubicBezTo>
                  <a:pt x="786068" y="221193"/>
                  <a:pt x="675473" y="102659"/>
                  <a:pt x="740031" y="123826"/>
                </a:cubicBezTo>
                <a:cubicBezTo>
                  <a:pt x="804589" y="144993"/>
                  <a:pt x="1049594" y="285222"/>
                  <a:pt x="1111506" y="333376"/>
                </a:cubicBezTo>
                <a:cubicBezTo>
                  <a:pt x="1173418" y="381530"/>
                  <a:pt x="1129498" y="374651"/>
                  <a:pt x="1111506" y="412751"/>
                </a:cubicBezTo>
                <a:cubicBezTo>
                  <a:pt x="1093514" y="450851"/>
                  <a:pt x="996148" y="573089"/>
                  <a:pt x="1003556" y="561976"/>
                </a:cubicBezTo>
                <a:cubicBezTo>
                  <a:pt x="1010964" y="550864"/>
                  <a:pt x="1169185" y="389468"/>
                  <a:pt x="1155956" y="346076"/>
                </a:cubicBezTo>
                <a:cubicBezTo>
                  <a:pt x="1142727" y="302684"/>
                  <a:pt x="962810" y="336551"/>
                  <a:pt x="924181" y="301626"/>
                </a:cubicBezTo>
                <a:cubicBezTo>
                  <a:pt x="885552" y="266701"/>
                  <a:pt x="905131" y="186797"/>
                  <a:pt x="924181" y="136526"/>
                </a:cubicBezTo>
                <a:cubicBezTo>
                  <a:pt x="943231" y="86255"/>
                  <a:pt x="1059118" y="530"/>
                  <a:pt x="1038481" y="1"/>
                </a:cubicBezTo>
                <a:cubicBezTo>
                  <a:pt x="1017844" y="-528"/>
                  <a:pt x="863856" y="115359"/>
                  <a:pt x="800356" y="133351"/>
                </a:cubicBezTo>
                <a:cubicBezTo>
                  <a:pt x="736856" y="151343"/>
                  <a:pt x="716748" y="129118"/>
                  <a:pt x="657481" y="107951"/>
                </a:cubicBezTo>
                <a:cubicBezTo>
                  <a:pt x="598214" y="86784"/>
                  <a:pt x="445814" y="2647"/>
                  <a:pt x="444756" y="6351"/>
                </a:cubicBezTo>
                <a:cubicBezTo>
                  <a:pt x="443698" y="10055"/>
                  <a:pt x="668064" y="128589"/>
                  <a:pt x="651131" y="130176"/>
                </a:cubicBezTo>
                <a:cubicBezTo>
                  <a:pt x="634198" y="131764"/>
                  <a:pt x="424119" y="28576"/>
                  <a:pt x="343156" y="15876"/>
                </a:cubicBezTo>
                <a:cubicBezTo>
                  <a:pt x="262193" y="3176"/>
                  <a:pt x="221977" y="31751"/>
                  <a:pt x="165356" y="53976"/>
                </a:cubicBezTo>
                <a:cubicBezTo>
                  <a:pt x="108735" y="76201"/>
                  <a:pt x="-19852" y="150814"/>
                  <a:pt x="3431" y="149226"/>
                </a:cubicBezTo>
                <a:cubicBezTo>
                  <a:pt x="26714" y="147639"/>
                  <a:pt x="300294" y="58209"/>
                  <a:pt x="305056" y="44451"/>
                </a:cubicBezTo>
                <a:cubicBezTo>
                  <a:pt x="309818" y="30693"/>
                  <a:pt x="-10327" y="77789"/>
                  <a:pt x="256" y="76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17732CC-6D97-738C-7FF8-DC2E4F6A5A16}"/>
              </a:ext>
            </a:extLst>
          </p:cNvPr>
          <p:cNvSpPr/>
          <p:nvPr/>
        </p:nvSpPr>
        <p:spPr>
          <a:xfrm>
            <a:off x="3039637" y="2502284"/>
            <a:ext cx="1428784" cy="722977"/>
          </a:xfrm>
          <a:custGeom>
            <a:avLst/>
            <a:gdLst>
              <a:gd name="connsiteX0" fmla="*/ 1153991 w 1428784"/>
              <a:gd name="connsiteY0" fmla="*/ 2181 h 722977"/>
              <a:gd name="connsiteX1" fmla="*/ 1208044 w 1428784"/>
              <a:gd name="connsiteY1" fmla="*/ 394067 h 722977"/>
              <a:gd name="connsiteX2" fmla="*/ 1316150 w 1428784"/>
              <a:gd name="connsiteY2" fmla="*/ 506678 h 722977"/>
              <a:gd name="connsiteX3" fmla="*/ 1158495 w 1428784"/>
              <a:gd name="connsiteY3" fmla="*/ 488660 h 722977"/>
              <a:gd name="connsiteX4" fmla="*/ 991831 w 1428784"/>
              <a:gd name="connsiteY4" fmla="*/ 484155 h 722977"/>
              <a:gd name="connsiteX5" fmla="*/ 9864 w 1428784"/>
              <a:gd name="connsiteY5" fmla="*/ 610280 h 722977"/>
              <a:gd name="connsiteX6" fmla="*/ 536883 w 1428784"/>
              <a:gd name="connsiteY6" fmla="*/ 542713 h 722977"/>
              <a:gd name="connsiteX7" fmla="*/ 1352186 w 1428784"/>
              <a:gd name="connsiteY7" fmla="*/ 601271 h 722977"/>
              <a:gd name="connsiteX8" fmla="*/ 780123 w 1428784"/>
              <a:gd name="connsiteY8" fmla="*/ 587757 h 722977"/>
              <a:gd name="connsiteX9" fmla="*/ 1428761 w 1428784"/>
              <a:gd name="connsiteY9" fmla="*/ 722890 h 722977"/>
              <a:gd name="connsiteX10" fmla="*/ 753096 w 1428784"/>
              <a:gd name="connsiteY10" fmla="*/ 565235 h 722977"/>
              <a:gd name="connsiteX11" fmla="*/ 834176 w 1428784"/>
              <a:gd name="connsiteY11" fmla="*/ 533704 h 722977"/>
              <a:gd name="connsiteX12" fmla="*/ 622467 w 1428784"/>
              <a:gd name="connsiteY12" fmla="*/ 421093 h 722977"/>
              <a:gd name="connsiteX13" fmla="*/ 1226062 w 1428784"/>
              <a:gd name="connsiteY13" fmla="*/ 448120 h 722977"/>
              <a:gd name="connsiteX14" fmla="*/ 1077415 w 1428784"/>
              <a:gd name="connsiteY14" fmla="*/ 376049 h 722977"/>
              <a:gd name="connsiteX15" fmla="*/ 1158495 w 1428784"/>
              <a:gd name="connsiteY15" fmla="*/ 240916 h 722977"/>
              <a:gd name="connsiteX16" fmla="*/ 1153991 w 1428784"/>
              <a:gd name="connsiteY16" fmla="*/ 2181 h 7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28784" h="722977">
                <a:moveTo>
                  <a:pt x="1153991" y="2181"/>
                </a:moveTo>
                <a:cubicBezTo>
                  <a:pt x="1162249" y="27706"/>
                  <a:pt x="1181018" y="309984"/>
                  <a:pt x="1208044" y="394067"/>
                </a:cubicBezTo>
                <a:cubicBezTo>
                  <a:pt x="1235070" y="478150"/>
                  <a:pt x="1324408" y="490913"/>
                  <a:pt x="1316150" y="506678"/>
                </a:cubicBezTo>
                <a:cubicBezTo>
                  <a:pt x="1307892" y="522444"/>
                  <a:pt x="1212548" y="492414"/>
                  <a:pt x="1158495" y="488660"/>
                </a:cubicBezTo>
                <a:cubicBezTo>
                  <a:pt x="1104442" y="484906"/>
                  <a:pt x="1183270" y="463885"/>
                  <a:pt x="991831" y="484155"/>
                </a:cubicBezTo>
                <a:cubicBezTo>
                  <a:pt x="800392" y="504425"/>
                  <a:pt x="9864" y="610280"/>
                  <a:pt x="9864" y="610280"/>
                </a:cubicBezTo>
                <a:cubicBezTo>
                  <a:pt x="-65961" y="620040"/>
                  <a:pt x="313163" y="544215"/>
                  <a:pt x="536883" y="542713"/>
                </a:cubicBezTo>
                <a:cubicBezTo>
                  <a:pt x="760603" y="541212"/>
                  <a:pt x="1311646" y="593764"/>
                  <a:pt x="1352186" y="601271"/>
                </a:cubicBezTo>
                <a:cubicBezTo>
                  <a:pt x="1392726" y="608778"/>
                  <a:pt x="767361" y="567487"/>
                  <a:pt x="780123" y="587757"/>
                </a:cubicBezTo>
                <a:cubicBezTo>
                  <a:pt x="792885" y="608027"/>
                  <a:pt x="1433265" y="726644"/>
                  <a:pt x="1428761" y="722890"/>
                </a:cubicBezTo>
                <a:cubicBezTo>
                  <a:pt x="1424257" y="719136"/>
                  <a:pt x="852193" y="596766"/>
                  <a:pt x="753096" y="565235"/>
                </a:cubicBezTo>
                <a:cubicBezTo>
                  <a:pt x="653998" y="533704"/>
                  <a:pt x="855947" y="557728"/>
                  <a:pt x="834176" y="533704"/>
                </a:cubicBezTo>
                <a:cubicBezTo>
                  <a:pt x="812405" y="509680"/>
                  <a:pt x="557153" y="435357"/>
                  <a:pt x="622467" y="421093"/>
                </a:cubicBezTo>
                <a:cubicBezTo>
                  <a:pt x="687781" y="406829"/>
                  <a:pt x="1150237" y="455627"/>
                  <a:pt x="1226062" y="448120"/>
                </a:cubicBezTo>
                <a:cubicBezTo>
                  <a:pt x="1301887" y="440613"/>
                  <a:pt x="1088676" y="410583"/>
                  <a:pt x="1077415" y="376049"/>
                </a:cubicBezTo>
                <a:cubicBezTo>
                  <a:pt x="1066154" y="341515"/>
                  <a:pt x="1142730" y="299474"/>
                  <a:pt x="1158495" y="240916"/>
                </a:cubicBezTo>
                <a:cubicBezTo>
                  <a:pt x="1174260" y="182358"/>
                  <a:pt x="1145733" y="-23344"/>
                  <a:pt x="1153991" y="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B81C7A21-09EB-E4E3-A726-7E5D0D2FCAD0}"/>
              </a:ext>
            </a:extLst>
          </p:cNvPr>
          <p:cNvSpPr/>
          <p:nvPr/>
        </p:nvSpPr>
        <p:spPr>
          <a:xfrm>
            <a:off x="4606116" y="2567855"/>
            <a:ext cx="1443762" cy="1101364"/>
          </a:xfrm>
          <a:custGeom>
            <a:avLst/>
            <a:gdLst>
              <a:gd name="connsiteX0" fmla="*/ 1919 w 1443762"/>
              <a:gd name="connsiteY0" fmla="*/ 4177 h 1101364"/>
              <a:gd name="connsiteX1" fmla="*/ 465876 w 1443762"/>
              <a:gd name="connsiteY1" fmla="*/ 499664 h 1101364"/>
              <a:gd name="connsiteX2" fmla="*/ 33451 w 1443762"/>
              <a:gd name="connsiteY2" fmla="*/ 513178 h 1101364"/>
              <a:gd name="connsiteX3" fmla="*/ 677584 w 1443762"/>
              <a:gd name="connsiteY3" fmla="*/ 418584 h 1101364"/>
              <a:gd name="connsiteX4" fmla="*/ 384796 w 1443762"/>
              <a:gd name="connsiteY4" fmla="*/ 531195 h 1101364"/>
              <a:gd name="connsiteX5" fmla="*/ 686593 w 1443762"/>
              <a:gd name="connsiteY5" fmla="*/ 630293 h 1101364"/>
              <a:gd name="connsiteX6" fmla="*/ 623531 w 1443762"/>
              <a:gd name="connsiteY6" fmla="*/ 801461 h 1101364"/>
              <a:gd name="connsiteX7" fmla="*/ 754160 w 1443762"/>
              <a:gd name="connsiteY7" fmla="*/ 1098754 h 1101364"/>
              <a:gd name="connsiteX8" fmla="*/ 582991 w 1443762"/>
              <a:gd name="connsiteY8" fmla="*/ 616779 h 1101364"/>
              <a:gd name="connsiteX9" fmla="*/ 1443338 w 1443762"/>
              <a:gd name="connsiteY9" fmla="*/ 639302 h 1101364"/>
              <a:gd name="connsiteX10" fmla="*/ 456867 w 1443762"/>
              <a:gd name="connsiteY10" fmla="*/ 486151 h 1101364"/>
              <a:gd name="connsiteX11" fmla="*/ 105521 w 1443762"/>
              <a:gd name="connsiteY11" fmla="*/ 220389 h 1101364"/>
              <a:gd name="connsiteX12" fmla="*/ 10928 w 1443762"/>
              <a:gd name="connsiteY12" fmla="*/ 161832 h 1101364"/>
              <a:gd name="connsiteX13" fmla="*/ 290203 w 1443762"/>
              <a:gd name="connsiteY13" fmla="*/ 256425 h 1101364"/>
              <a:gd name="connsiteX14" fmla="*/ 1919 w 1443762"/>
              <a:gd name="connsiteY14" fmla="*/ 4177 h 110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3762" h="1101364">
                <a:moveTo>
                  <a:pt x="1919" y="4177"/>
                </a:moveTo>
                <a:cubicBezTo>
                  <a:pt x="31198" y="44717"/>
                  <a:pt x="460621" y="414831"/>
                  <a:pt x="465876" y="499664"/>
                </a:cubicBezTo>
                <a:cubicBezTo>
                  <a:pt x="471131" y="584498"/>
                  <a:pt x="-1834" y="526691"/>
                  <a:pt x="33451" y="513178"/>
                </a:cubicBezTo>
                <a:cubicBezTo>
                  <a:pt x="68736" y="499665"/>
                  <a:pt x="619027" y="415581"/>
                  <a:pt x="677584" y="418584"/>
                </a:cubicBezTo>
                <a:cubicBezTo>
                  <a:pt x="736142" y="421587"/>
                  <a:pt x="383295" y="495910"/>
                  <a:pt x="384796" y="531195"/>
                </a:cubicBezTo>
                <a:cubicBezTo>
                  <a:pt x="386297" y="566480"/>
                  <a:pt x="646804" y="585249"/>
                  <a:pt x="686593" y="630293"/>
                </a:cubicBezTo>
                <a:cubicBezTo>
                  <a:pt x="726382" y="675337"/>
                  <a:pt x="612270" y="723384"/>
                  <a:pt x="623531" y="801461"/>
                </a:cubicBezTo>
                <a:cubicBezTo>
                  <a:pt x="634792" y="879538"/>
                  <a:pt x="760917" y="1129534"/>
                  <a:pt x="754160" y="1098754"/>
                </a:cubicBezTo>
                <a:cubicBezTo>
                  <a:pt x="747403" y="1067974"/>
                  <a:pt x="468128" y="693354"/>
                  <a:pt x="582991" y="616779"/>
                </a:cubicBezTo>
                <a:cubicBezTo>
                  <a:pt x="697854" y="540204"/>
                  <a:pt x="1464359" y="661073"/>
                  <a:pt x="1443338" y="639302"/>
                </a:cubicBezTo>
                <a:cubicBezTo>
                  <a:pt x="1422317" y="617531"/>
                  <a:pt x="679837" y="555970"/>
                  <a:pt x="456867" y="486151"/>
                </a:cubicBezTo>
                <a:cubicBezTo>
                  <a:pt x="233898" y="416332"/>
                  <a:pt x="179844" y="274442"/>
                  <a:pt x="105521" y="220389"/>
                </a:cubicBezTo>
                <a:cubicBezTo>
                  <a:pt x="31198" y="166336"/>
                  <a:pt x="-19852" y="155826"/>
                  <a:pt x="10928" y="161832"/>
                </a:cubicBezTo>
                <a:cubicBezTo>
                  <a:pt x="41708" y="167838"/>
                  <a:pt x="292455" y="281950"/>
                  <a:pt x="290203" y="256425"/>
                </a:cubicBezTo>
                <a:cubicBezTo>
                  <a:pt x="287951" y="230900"/>
                  <a:pt x="-27360" y="-36363"/>
                  <a:pt x="1919" y="4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F650AE06-731C-B151-97CF-4CDFBAD4F486}"/>
              </a:ext>
            </a:extLst>
          </p:cNvPr>
          <p:cNvSpPr/>
          <p:nvPr/>
        </p:nvSpPr>
        <p:spPr>
          <a:xfrm>
            <a:off x="4912435" y="2411171"/>
            <a:ext cx="1609405" cy="1332734"/>
          </a:xfrm>
          <a:custGeom>
            <a:avLst/>
            <a:gdLst>
              <a:gd name="connsiteX0" fmla="*/ 85015 w 1609405"/>
              <a:gd name="connsiteY0" fmla="*/ 297104 h 1332734"/>
              <a:gd name="connsiteX1" fmla="*/ 1412165 w 1609405"/>
              <a:gd name="connsiteY1" fmla="*/ 192329 h 1332734"/>
              <a:gd name="connsiteX2" fmla="*/ 1456615 w 1609405"/>
              <a:gd name="connsiteY2" fmla="*/ 236779 h 1332734"/>
              <a:gd name="connsiteX3" fmla="*/ 1529640 w 1609405"/>
              <a:gd name="connsiteY3" fmla="*/ 366954 h 1332734"/>
              <a:gd name="connsiteX4" fmla="*/ 1402640 w 1609405"/>
              <a:gd name="connsiteY4" fmla="*/ 563804 h 1332734"/>
              <a:gd name="connsiteX5" fmla="*/ 1316915 w 1609405"/>
              <a:gd name="connsiteY5" fmla="*/ 792404 h 1332734"/>
              <a:gd name="connsiteX6" fmla="*/ 1609015 w 1609405"/>
              <a:gd name="connsiteY6" fmla="*/ 1332154 h 1332734"/>
              <a:gd name="connsiteX7" fmla="*/ 1377240 w 1609405"/>
              <a:gd name="connsiteY7" fmla="*/ 890829 h 1332734"/>
              <a:gd name="connsiteX8" fmla="*/ 1278815 w 1609405"/>
              <a:gd name="connsiteY8" fmla="*/ 601904 h 1332734"/>
              <a:gd name="connsiteX9" fmla="*/ 1535990 w 1609405"/>
              <a:gd name="connsiteY9" fmla="*/ 312979 h 1332734"/>
              <a:gd name="connsiteX10" fmla="*/ 1523290 w 1609405"/>
              <a:gd name="connsiteY10" fmla="*/ 116129 h 1332734"/>
              <a:gd name="connsiteX11" fmla="*/ 1250240 w 1609405"/>
              <a:gd name="connsiteY11" fmla="*/ 74854 h 1332734"/>
              <a:gd name="connsiteX12" fmla="*/ 1047040 w 1609405"/>
              <a:gd name="connsiteY12" fmla="*/ 1829 h 1332734"/>
              <a:gd name="connsiteX13" fmla="*/ 1548690 w 1609405"/>
              <a:gd name="connsiteY13" fmla="*/ 157404 h 1332734"/>
              <a:gd name="connsiteX14" fmla="*/ 1148640 w 1609405"/>
              <a:gd name="connsiteY14" fmla="*/ 179629 h 1332734"/>
              <a:gd name="connsiteX15" fmla="*/ 291390 w 1609405"/>
              <a:gd name="connsiteY15" fmla="*/ 236779 h 1332734"/>
              <a:gd name="connsiteX16" fmla="*/ 170740 w 1609405"/>
              <a:gd name="connsiteY16" fmla="*/ 433629 h 1332734"/>
              <a:gd name="connsiteX17" fmla="*/ 227890 w 1609405"/>
              <a:gd name="connsiteY17" fmla="*/ 605079 h 1332734"/>
              <a:gd name="connsiteX18" fmla="*/ 142165 w 1609405"/>
              <a:gd name="connsiteY18" fmla="*/ 328854 h 1332734"/>
              <a:gd name="connsiteX19" fmla="*/ 85015 w 1609405"/>
              <a:gd name="connsiteY19" fmla="*/ 297104 h 13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09405" h="1332734">
                <a:moveTo>
                  <a:pt x="85015" y="297104"/>
                </a:moveTo>
                <a:cubicBezTo>
                  <a:pt x="296682" y="274350"/>
                  <a:pt x="1183565" y="202383"/>
                  <a:pt x="1412165" y="192329"/>
                </a:cubicBezTo>
                <a:cubicBezTo>
                  <a:pt x="1640765" y="182275"/>
                  <a:pt x="1437036" y="207675"/>
                  <a:pt x="1456615" y="236779"/>
                </a:cubicBezTo>
                <a:cubicBezTo>
                  <a:pt x="1476194" y="265883"/>
                  <a:pt x="1538636" y="312450"/>
                  <a:pt x="1529640" y="366954"/>
                </a:cubicBezTo>
                <a:cubicBezTo>
                  <a:pt x="1520644" y="421458"/>
                  <a:pt x="1438094" y="492896"/>
                  <a:pt x="1402640" y="563804"/>
                </a:cubicBezTo>
                <a:cubicBezTo>
                  <a:pt x="1367186" y="634712"/>
                  <a:pt x="1282519" y="664346"/>
                  <a:pt x="1316915" y="792404"/>
                </a:cubicBezTo>
                <a:cubicBezTo>
                  <a:pt x="1351311" y="920462"/>
                  <a:pt x="1598961" y="1315750"/>
                  <a:pt x="1609015" y="1332154"/>
                </a:cubicBezTo>
                <a:cubicBezTo>
                  <a:pt x="1619069" y="1348558"/>
                  <a:pt x="1432273" y="1012537"/>
                  <a:pt x="1377240" y="890829"/>
                </a:cubicBezTo>
                <a:cubicBezTo>
                  <a:pt x="1322207" y="769121"/>
                  <a:pt x="1252357" y="698212"/>
                  <a:pt x="1278815" y="601904"/>
                </a:cubicBezTo>
                <a:cubicBezTo>
                  <a:pt x="1305273" y="505596"/>
                  <a:pt x="1495244" y="393941"/>
                  <a:pt x="1535990" y="312979"/>
                </a:cubicBezTo>
                <a:cubicBezTo>
                  <a:pt x="1576736" y="232017"/>
                  <a:pt x="1570915" y="155816"/>
                  <a:pt x="1523290" y="116129"/>
                </a:cubicBezTo>
                <a:cubicBezTo>
                  <a:pt x="1475665" y="76442"/>
                  <a:pt x="1329615" y="93904"/>
                  <a:pt x="1250240" y="74854"/>
                </a:cubicBezTo>
                <a:cubicBezTo>
                  <a:pt x="1170865" y="55804"/>
                  <a:pt x="997298" y="-11929"/>
                  <a:pt x="1047040" y="1829"/>
                </a:cubicBezTo>
                <a:cubicBezTo>
                  <a:pt x="1096782" y="15587"/>
                  <a:pt x="1531757" y="127771"/>
                  <a:pt x="1548690" y="157404"/>
                </a:cubicBezTo>
                <a:cubicBezTo>
                  <a:pt x="1565623" y="187037"/>
                  <a:pt x="1148640" y="179629"/>
                  <a:pt x="1148640" y="179629"/>
                </a:cubicBezTo>
                <a:cubicBezTo>
                  <a:pt x="939090" y="192858"/>
                  <a:pt x="454373" y="194446"/>
                  <a:pt x="291390" y="236779"/>
                </a:cubicBezTo>
                <a:cubicBezTo>
                  <a:pt x="128407" y="279112"/>
                  <a:pt x="181323" y="372246"/>
                  <a:pt x="170740" y="433629"/>
                </a:cubicBezTo>
                <a:cubicBezTo>
                  <a:pt x="160157" y="495012"/>
                  <a:pt x="232653" y="622542"/>
                  <a:pt x="227890" y="605079"/>
                </a:cubicBezTo>
                <a:cubicBezTo>
                  <a:pt x="223127" y="587616"/>
                  <a:pt x="163332" y="379125"/>
                  <a:pt x="142165" y="328854"/>
                </a:cubicBezTo>
                <a:cubicBezTo>
                  <a:pt x="120998" y="278583"/>
                  <a:pt x="-126652" y="319858"/>
                  <a:pt x="85015" y="297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49DB309-F5FF-E3E1-441A-42E2EED9BE72}"/>
              </a:ext>
            </a:extLst>
          </p:cNvPr>
          <p:cNvSpPr/>
          <p:nvPr/>
        </p:nvSpPr>
        <p:spPr>
          <a:xfrm>
            <a:off x="3128043" y="1895134"/>
            <a:ext cx="1244310" cy="927904"/>
          </a:xfrm>
          <a:custGeom>
            <a:avLst/>
            <a:gdLst>
              <a:gd name="connsiteX0" fmla="*/ 45197 w 1244310"/>
              <a:gd name="connsiteY0" fmla="*/ 223377 h 927904"/>
              <a:gd name="connsiteX1" fmla="*/ 1199513 w 1244310"/>
              <a:gd name="connsiteY1" fmla="*/ 458767 h 927904"/>
              <a:gd name="connsiteX2" fmla="*/ 1004864 w 1244310"/>
              <a:gd name="connsiteY2" fmla="*/ 526668 h 927904"/>
              <a:gd name="connsiteX3" fmla="*/ 973177 w 1244310"/>
              <a:gd name="connsiteY3" fmla="*/ 915967 h 927904"/>
              <a:gd name="connsiteX4" fmla="*/ 936963 w 1244310"/>
              <a:gd name="connsiteY4" fmla="*/ 834486 h 927904"/>
              <a:gd name="connsiteX5" fmla="*/ 420915 w 1244310"/>
              <a:gd name="connsiteY5" fmla="*/ 902387 h 927904"/>
              <a:gd name="connsiteX6" fmla="*/ 837375 w 1244310"/>
              <a:gd name="connsiteY6" fmla="*/ 807325 h 927904"/>
              <a:gd name="connsiteX7" fmla="*/ 801161 w 1244310"/>
              <a:gd name="connsiteY7" fmla="*/ 576462 h 927904"/>
              <a:gd name="connsiteX8" fmla="*/ 941490 w 1244310"/>
              <a:gd name="connsiteY8" fmla="*/ 906914 h 927904"/>
              <a:gd name="connsiteX9" fmla="*/ 1059185 w 1244310"/>
              <a:gd name="connsiteY9" fmla="*/ 458767 h 927904"/>
              <a:gd name="connsiteX10" fmla="*/ 647252 w 1244310"/>
              <a:gd name="connsiteY10" fmla="*/ 322965 h 927904"/>
              <a:gd name="connsiteX11" fmla="*/ 230793 w 1244310"/>
              <a:gd name="connsiteY11" fmla="*/ 236957 h 927904"/>
              <a:gd name="connsiteX12" fmla="*/ 357541 w 1244310"/>
              <a:gd name="connsiteY12" fmla="*/ 1567 h 927904"/>
              <a:gd name="connsiteX13" fmla="*/ 244373 w 1244310"/>
              <a:gd name="connsiteY13" fmla="*/ 137369 h 927904"/>
              <a:gd name="connsiteX14" fmla="*/ 45197 w 1244310"/>
              <a:gd name="connsiteY14" fmla="*/ 223377 h 92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4310" h="927904">
                <a:moveTo>
                  <a:pt x="45197" y="223377"/>
                </a:moveTo>
                <a:cubicBezTo>
                  <a:pt x="204387" y="276943"/>
                  <a:pt x="1039569" y="408219"/>
                  <a:pt x="1199513" y="458767"/>
                </a:cubicBezTo>
                <a:cubicBezTo>
                  <a:pt x="1359457" y="509315"/>
                  <a:pt x="1042587" y="450468"/>
                  <a:pt x="1004864" y="526668"/>
                </a:cubicBezTo>
                <a:cubicBezTo>
                  <a:pt x="967141" y="602868"/>
                  <a:pt x="984494" y="864664"/>
                  <a:pt x="973177" y="915967"/>
                </a:cubicBezTo>
                <a:cubicBezTo>
                  <a:pt x="961860" y="967270"/>
                  <a:pt x="1029007" y="836749"/>
                  <a:pt x="936963" y="834486"/>
                </a:cubicBezTo>
                <a:cubicBezTo>
                  <a:pt x="844919" y="832223"/>
                  <a:pt x="437513" y="906914"/>
                  <a:pt x="420915" y="902387"/>
                </a:cubicBezTo>
                <a:cubicBezTo>
                  <a:pt x="404317" y="897860"/>
                  <a:pt x="774001" y="861646"/>
                  <a:pt x="837375" y="807325"/>
                </a:cubicBezTo>
                <a:cubicBezTo>
                  <a:pt x="900749" y="753004"/>
                  <a:pt x="783808" y="559864"/>
                  <a:pt x="801161" y="576462"/>
                </a:cubicBezTo>
                <a:cubicBezTo>
                  <a:pt x="818514" y="593060"/>
                  <a:pt x="898486" y="926530"/>
                  <a:pt x="941490" y="906914"/>
                </a:cubicBezTo>
                <a:cubicBezTo>
                  <a:pt x="984494" y="887298"/>
                  <a:pt x="1108225" y="556092"/>
                  <a:pt x="1059185" y="458767"/>
                </a:cubicBezTo>
                <a:cubicBezTo>
                  <a:pt x="1010145" y="361442"/>
                  <a:pt x="785317" y="359933"/>
                  <a:pt x="647252" y="322965"/>
                </a:cubicBezTo>
                <a:cubicBezTo>
                  <a:pt x="509187" y="285997"/>
                  <a:pt x="279078" y="290523"/>
                  <a:pt x="230793" y="236957"/>
                </a:cubicBezTo>
                <a:cubicBezTo>
                  <a:pt x="182508" y="183391"/>
                  <a:pt x="355278" y="18165"/>
                  <a:pt x="357541" y="1567"/>
                </a:cubicBezTo>
                <a:cubicBezTo>
                  <a:pt x="359804" y="-15031"/>
                  <a:pt x="294167" y="104928"/>
                  <a:pt x="244373" y="137369"/>
                </a:cubicBezTo>
                <a:cubicBezTo>
                  <a:pt x="194579" y="169810"/>
                  <a:pt x="-113993" y="169811"/>
                  <a:pt x="45197" y="223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944E605-6131-0C77-BB84-9088369A2D43}"/>
              </a:ext>
            </a:extLst>
          </p:cNvPr>
          <p:cNvSpPr/>
          <p:nvPr/>
        </p:nvSpPr>
        <p:spPr>
          <a:xfrm>
            <a:off x="2556943" y="1973573"/>
            <a:ext cx="793258" cy="1898130"/>
          </a:xfrm>
          <a:custGeom>
            <a:avLst/>
            <a:gdLst>
              <a:gd name="connsiteX0" fmla="*/ 792839 w 793258"/>
              <a:gd name="connsiteY0" fmla="*/ 82 h 1898130"/>
              <a:gd name="connsiteX1" fmla="*/ 462388 w 793258"/>
              <a:gd name="connsiteY1" fmla="*/ 479916 h 1898130"/>
              <a:gd name="connsiteX2" fmla="*/ 444281 w 793258"/>
              <a:gd name="connsiteY2" fmla="*/ 873742 h 1898130"/>
              <a:gd name="connsiteX3" fmla="*/ 412594 w 793258"/>
              <a:gd name="connsiteY3" fmla="*/ 706253 h 1898130"/>
              <a:gd name="connsiteX4" fmla="*/ 213417 w 793258"/>
              <a:gd name="connsiteY4" fmla="*/ 1267568 h 1898130"/>
              <a:gd name="connsiteX5" fmla="*/ 661 w 793258"/>
              <a:gd name="connsiteY5" fmla="*/ 1896783 h 1898130"/>
              <a:gd name="connsiteX6" fmla="*/ 285845 w 793258"/>
              <a:gd name="connsiteY6" fmla="*/ 1091025 h 1898130"/>
              <a:gd name="connsiteX7" fmla="*/ 475968 w 793258"/>
              <a:gd name="connsiteY7" fmla="*/ 357694 h 1898130"/>
              <a:gd name="connsiteX8" fmla="*/ 340166 w 793258"/>
              <a:gd name="connsiteY8" fmla="*/ 647405 h 1898130"/>
              <a:gd name="connsiteX9" fmla="*/ 507655 w 793258"/>
              <a:gd name="connsiteY9" fmla="*/ 203785 h 1898130"/>
              <a:gd name="connsiteX10" fmla="*/ 385433 w 793258"/>
              <a:gd name="connsiteY10" fmla="*/ 439176 h 1898130"/>
              <a:gd name="connsiteX11" fmla="*/ 792839 w 793258"/>
              <a:gd name="connsiteY11" fmla="*/ 82 h 189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258" h="1898130">
                <a:moveTo>
                  <a:pt x="792839" y="82"/>
                </a:moveTo>
                <a:cubicBezTo>
                  <a:pt x="805665" y="6872"/>
                  <a:pt x="520481" y="334306"/>
                  <a:pt x="462388" y="479916"/>
                </a:cubicBezTo>
                <a:cubicBezTo>
                  <a:pt x="404295" y="625526"/>
                  <a:pt x="452580" y="836019"/>
                  <a:pt x="444281" y="873742"/>
                </a:cubicBezTo>
                <a:cubicBezTo>
                  <a:pt x="435982" y="911465"/>
                  <a:pt x="451071" y="640616"/>
                  <a:pt x="412594" y="706253"/>
                </a:cubicBezTo>
                <a:cubicBezTo>
                  <a:pt x="374117" y="771890"/>
                  <a:pt x="282072" y="1069146"/>
                  <a:pt x="213417" y="1267568"/>
                </a:cubicBezTo>
                <a:cubicBezTo>
                  <a:pt x="144762" y="1465990"/>
                  <a:pt x="-11410" y="1926207"/>
                  <a:pt x="661" y="1896783"/>
                </a:cubicBezTo>
                <a:cubicBezTo>
                  <a:pt x="12732" y="1867359"/>
                  <a:pt x="206627" y="1347540"/>
                  <a:pt x="285845" y="1091025"/>
                </a:cubicBezTo>
                <a:cubicBezTo>
                  <a:pt x="365063" y="834510"/>
                  <a:pt x="466914" y="431631"/>
                  <a:pt x="475968" y="357694"/>
                </a:cubicBezTo>
                <a:cubicBezTo>
                  <a:pt x="485021" y="283757"/>
                  <a:pt x="334885" y="673057"/>
                  <a:pt x="340166" y="647405"/>
                </a:cubicBezTo>
                <a:cubicBezTo>
                  <a:pt x="345447" y="621753"/>
                  <a:pt x="500110" y="238490"/>
                  <a:pt x="507655" y="203785"/>
                </a:cubicBezTo>
                <a:cubicBezTo>
                  <a:pt x="515200" y="169080"/>
                  <a:pt x="331112" y="470109"/>
                  <a:pt x="385433" y="439176"/>
                </a:cubicBezTo>
                <a:cubicBezTo>
                  <a:pt x="439754" y="408243"/>
                  <a:pt x="780013" y="-6708"/>
                  <a:pt x="792839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3CCA08-AF4B-DBB7-8C13-FCF60BB94A48}"/>
              </a:ext>
            </a:extLst>
          </p:cNvPr>
          <p:cNvSpPr/>
          <p:nvPr/>
        </p:nvSpPr>
        <p:spPr>
          <a:xfrm>
            <a:off x="2335794" y="3019304"/>
            <a:ext cx="280804" cy="1729293"/>
          </a:xfrm>
          <a:custGeom>
            <a:avLst/>
            <a:gdLst>
              <a:gd name="connsiteX0" fmla="*/ 280657 w 280804"/>
              <a:gd name="connsiteY0" fmla="*/ 27 h 1729293"/>
              <a:gd name="connsiteX1" fmla="*/ 90535 w 280804"/>
              <a:gd name="connsiteY1" fmla="*/ 873686 h 1729293"/>
              <a:gd name="connsiteX2" fmla="*/ 190123 w 280804"/>
              <a:gd name="connsiteY2" fmla="*/ 1145290 h 1729293"/>
              <a:gd name="connsiteX3" fmla="*/ 36214 w 280804"/>
              <a:gd name="connsiteY3" fmla="*/ 914427 h 1729293"/>
              <a:gd name="connsiteX4" fmla="*/ 113168 w 280804"/>
              <a:gd name="connsiteY4" fmla="*/ 1380680 h 1729293"/>
              <a:gd name="connsiteX5" fmla="*/ 72428 w 280804"/>
              <a:gd name="connsiteY5" fmla="*/ 1724712 h 1729293"/>
              <a:gd name="connsiteX6" fmla="*/ 54321 w 280804"/>
              <a:gd name="connsiteY6" fmla="*/ 1131710 h 1729293"/>
              <a:gd name="connsiteX7" fmla="*/ 0 w 280804"/>
              <a:gd name="connsiteY7" fmla="*/ 593029 h 1729293"/>
              <a:gd name="connsiteX8" fmla="*/ 54321 w 280804"/>
              <a:gd name="connsiteY8" fmla="*/ 841999 h 1729293"/>
              <a:gd name="connsiteX9" fmla="*/ 280657 w 280804"/>
              <a:gd name="connsiteY9" fmla="*/ 27 h 172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804" h="1729293">
                <a:moveTo>
                  <a:pt x="280657" y="27"/>
                </a:moveTo>
                <a:cubicBezTo>
                  <a:pt x="286693" y="5308"/>
                  <a:pt x="105624" y="682809"/>
                  <a:pt x="90535" y="873686"/>
                </a:cubicBezTo>
                <a:cubicBezTo>
                  <a:pt x="75446" y="1064563"/>
                  <a:pt x="199176" y="1138500"/>
                  <a:pt x="190123" y="1145290"/>
                </a:cubicBezTo>
                <a:cubicBezTo>
                  <a:pt x="181070" y="1152080"/>
                  <a:pt x="49040" y="875195"/>
                  <a:pt x="36214" y="914427"/>
                </a:cubicBezTo>
                <a:cubicBezTo>
                  <a:pt x="23388" y="953659"/>
                  <a:pt x="107132" y="1245633"/>
                  <a:pt x="113168" y="1380680"/>
                </a:cubicBezTo>
                <a:cubicBezTo>
                  <a:pt x="119204" y="1515727"/>
                  <a:pt x="82236" y="1766207"/>
                  <a:pt x="72428" y="1724712"/>
                </a:cubicBezTo>
                <a:cubicBezTo>
                  <a:pt x="62620" y="1683217"/>
                  <a:pt x="66392" y="1320324"/>
                  <a:pt x="54321" y="1131710"/>
                </a:cubicBezTo>
                <a:cubicBezTo>
                  <a:pt x="42250" y="943096"/>
                  <a:pt x="0" y="641314"/>
                  <a:pt x="0" y="593029"/>
                </a:cubicBezTo>
                <a:cubicBezTo>
                  <a:pt x="0" y="544744"/>
                  <a:pt x="6036" y="945359"/>
                  <a:pt x="54321" y="841999"/>
                </a:cubicBezTo>
                <a:cubicBezTo>
                  <a:pt x="102606" y="738639"/>
                  <a:pt x="274621" y="-5254"/>
                  <a:pt x="28065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11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井貴一、舞台挨拶欠席の佐々木蔵之介と“冗談合戦” 「“水道をひねると日本酒が出る”って言ってる」｜日テレNEWS NNN">
            <a:extLst>
              <a:ext uri="{FF2B5EF4-FFF2-40B4-BE49-F238E27FC236}">
                <a16:creationId xmlns:a16="http://schemas.microsoft.com/office/drawing/2014/main" id="{3A40EEEE-AB56-1538-3084-2F2ED19ED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599612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66F6AED0-1708-6FB2-B494-E342C6088823}"/>
              </a:ext>
            </a:extLst>
          </p:cNvPr>
          <p:cNvSpPr/>
          <p:nvPr/>
        </p:nvSpPr>
        <p:spPr>
          <a:xfrm>
            <a:off x="3041535" y="4410002"/>
            <a:ext cx="1312705" cy="286544"/>
          </a:xfrm>
          <a:custGeom>
            <a:avLst/>
            <a:gdLst>
              <a:gd name="connsiteX0" fmla="*/ 115 w 1312705"/>
              <a:gd name="connsiteY0" fmla="*/ 193748 h 286544"/>
              <a:gd name="connsiteX1" fmla="*/ 419215 w 1312705"/>
              <a:gd name="connsiteY1" fmla="*/ 34998 h 286544"/>
              <a:gd name="connsiteX2" fmla="*/ 254115 w 1312705"/>
              <a:gd name="connsiteY2" fmla="*/ 104848 h 286544"/>
              <a:gd name="connsiteX3" fmla="*/ 536690 w 1312705"/>
              <a:gd name="connsiteY3" fmla="*/ 12773 h 286544"/>
              <a:gd name="connsiteX4" fmla="*/ 851015 w 1312705"/>
              <a:gd name="connsiteY4" fmla="*/ 60398 h 286544"/>
              <a:gd name="connsiteX5" fmla="*/ 841490 w 1312705"/>
              <a:gd name="connsiteY5" fmla="*/ 31823 h 286544"/>
              <a:gd name="connsiteX6" fmla="*/ 1117715 w 1312705"/>
              <a:gd name="connsiteY6" fmla="*/ 130248 h 286544"/>
              <a:gd name="connsiteX7" fmla="*/ 1108190 w 1312705"/>
              <a:gd name="connsiteY7" fmla="*/ 114373 h 286544"/>
              <a:gd name="connsiteX8" fmla="*/ 1311390 w 1312705"/>
              <a:gd name="connsiteY8" fmla="*/ 244548 h 286544"/>
              <a:gd name="connsiteX9" fmla="*/ 1190740 w 1312705"/>
              <a:gd name="connsiteY9" fmla="*/ 263598 h 286544"/>
              <a:gd name="connsiteX10" fmla="*/ 1092315 w 1312705"/>
              <a:gd name="connsiteY10" fmla="*/ 285823 h 286544"/>
              <a:gd name="connsiteX11" fmla="*/ 1282815 w 1312705"/>
              <a:gd name="connsiteY11" fmla="*/ 235023 h 286544"/>
              <a:gd name="connsiteX12" fmla="*/ 1235190 w 1312705"/>
              <a:gd name="connsiteY12" fmla="*/ 155648 h 286544"/>
              <a:gd name="connsiteX13" fmla="*/ 911340 w 1312705"/>
              <a:gd name="connsiteY13" fmla="*/ 82623 h 286544"/>
              <a:gd name="connsiteX14" fmla="*/ 616065 w 1312705"/>
              <a:gd name="connsiteY14" fmla="*/ 73 h 286544"/>
              <a:gd name="connsiteX15" fmla="*/ 416040 w 1312705"/>
              <a:gd name="connsiteY15" fmla="*/ 66748 h 286544"/>
              <a:gd name="connsiteX16" fmla="*/ 200140 w 1312705"/>
              <a:gd name="connsiteY16" fmla="*/ 139773 h 286544"/>
              <a:gd name="connsiteX17" fmla="*/ 374765 w 1312705"/>
              <a:gd name="connsiteY17" fmla="*/ 57223 h 286544"/>
              <a:gd name="connsiteX18" fmla="*/ 115 w 1312705"/>
              <a:gd name="connsiteY18" fmla="*/ 193748 h 28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2705" h="286544">
                <a:moveTo>
                  <a:pt x="115" y="193748"/>
                </a:moveTo>
                <a:cubicBezTo>
                  <a:pt x="7523" y="190044"/>
                  <a:pt x="376882" y="49815"/>
                  <a:pt x="419215" y="34998"/>
                </a:cubicBezTo>
                <a:cubicBezTo>
                  <a:pt x="461548" y="20181"/>
                  <a:pt x="234536" y="108552"/>
                  <a:pt x="254115" y="104848"/>
                </a:cubicBezTo>
                <a:cubicBezTo>
                  <a:pt x="273694" y="101144"/>
                  <a:pt x="437207" y="20181"/>
                  <a:pt x="536690" y="12773"/>
                </a:cubicBezTo>
                <a:cubicBezTo>
                  <a:pt x="636173" y="5365"/>
                  <a:pt x="800215" y="57223"/>
                  <a:pt x="851015" y="60398"/>
                </a:cubicBezTo>
                <a:cubicBezTo>
                  <a:pt x="901815" y="63573"/>
                  <a:pt x="797040" y="20181"/>
                  <a:pt x="841490" y="31823"/>
                </a:cubicBezTo>
                <a:cubicBezTo>
                  <a:pt x="885940" y="43465"/>
                  <a:pt x="1073265" y="116490"/>
                  <a:pt x="1117715" y="130248"/>
                </a:cubicBezTo>
                <a:cubicBezTo>
                  <a:pt x="1162165" y="144006"/>
                  <a:pt x="1075911" y="95323"/>
                  <a:pt x="1108190" y="114373"/>
                </a:cubicBezTo>
                <a:cubicBezTo>
                  <a:pt x="1140469" y="133423"/>
                  <a:pt x="1297632" y="219677"/>
                  <a:pt x="1311390" y="244548"/>
                </a:cubicBezTo>
                <a:cubicBezTo>
                  <a:pt x="1325148" y="269419"/>
                  <a:pt x="1227252" y="256719"/>
                  <a:pt x="1190740" y="263598"/>
                </a:cubicBezTo>
                <a:cubicBezTo>
                  <a:pt x="1154228" y="270477"/>
                  <a:pt x="1076969" y="290586"/>
                  <a:pt x="1092315" y="285823"/>
                </a:cubicBezTo>
                <a:cubicBezTo>
                  <a:pt x="1107661" y="281060"/>
                  <a:pt x="1259002" y="256719"/>
                  <a:pt x="1282815" y="235023"/>
                </a:cubicBezTo>
                <a:cubicBezTo>
                  <a:pt x="1306628" y="213327"/>
                  <a:pt x="1297102" y="181048"/>
                  <a:pt x="1235190" y="155648"/>
                </a:cubicBezTo>
                <a:cubicBezTo>
                  <a:pt x="1173278" y="130248"/>
                  <a:pt x="1014528" y="108552"/>
                  <a:pt x="911340" y="82623"/>
                </a:cubicBezTo>
                <a:cubicBezTo>
                  <a:pt x="808153" y="56694"/>
                  <a:pt x="698615" y="2719"/>
                  <a:pt x="616065" y="73"/>
                </a:cubicBezTo>
                <a:cubicBezTo>
                  <a:pt x="533515" y="-2573"/>
                  <a:pt x="416040" y="66748"/>
                  <a:pt x="416040" y="66748"/>
                </a:cubicBezTo>
                <a:cubicBezTo>
                  <a:pt x="346719" y="90031"/>
                  <a:pt x="207019" y="141360"/>
                  <a:pt x="200140" y="139773"/>
                </a:cubicBezTo>
                <a:cubicBezTo>
                  <a:pt x="193261" y="138186"/>
                  <a:pt x="406515" y="50344"/>
                  <a:pt x="374765" y="57223"/>
                </a:cubicBezTo>
                <a:cubicBezTo>
                  <a:pt x="343015" y="64102"/>
                  <a:pt x="-7293" y="197452"/>
                  <a:pt x="115" y="19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BA23494-9259-6ADF-CB92-FD54FEBF7173}"/>
              </a:ext>
            </a:extLst>
          </p:cNvPr>
          <p:cNvSpPr/>
          <p:nvPr/>
        </p:nvSpPr>
        <p:spPr>
          <a:xfrm>
            <a:off x="3629506" y="4397247"/>
            <a:ext cx="574195" cy="149675"/>
          </a:xfrm>
          <a:custGeom>
            <a:avLst/>
            <a:gdLst>
              <a:gd name="connsiteX0" fmla="*/ 2694 w 574195"/>
              <a:gd name="connsiteY0" fmla="*/ 128 h 149675"/>
              <a:gd name="connsiteX1" fmla="*/ 307494 w 574195"/>
              <a:gd name="connsiteY1" fmla="*/ 44578 h 149675"/>
              <a:gd name="connsiteX2" fmla="*/ 291619 w 574195"/>
              <a:gd name="connsiteY2" fmla="*/ 47753 h 149675"/>
              <a:gd name="connsiteX3" fmla="*/ 494819 w 574195"/>
              <a:gd name="connsiteY3" fmla="*/ 101728 h 149675"/>
              <a:gd name="connsiteX4" fmla="*/ 450369 w 574195"/>
              <a:gd name="connsiteY4" fmla="*/ 76328 h 149675"/>
              <a:gd name="connsiteX5" fmla="*/ 574194 w 574195"/>
              <a:gd name="connsiteY5" fmla="*/ 149353 h 149675"/>
              <a:gd name="connsiteX6" fmla="*/ 447194 w 574195"/>
              <a:gd name="connsiteY6" fmla="*/ 101728 h 149675"/>
              <a:gd name="connsiteX7" fmla="*/ 250344 w 574195"/>
              <a:gd name="connsiteY7" fmla="*/ 69978 h 149675"/>
              <a:gd name="connsiteX8" fmla="*/ 161444 w 574195"/>
              <a:gd name="connsiteY8" fmla="*/ 60453 h 149675"/>
              <a:gd name="connsiteX9" fmla="*/ 2694 w 574195"/>
              <a:gd name="connsiteY9" fmla="*/ 128 h 1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195" h="149675">
                <a:moveTo>
                  <a:pt x="2694" y="128"/>
                </a:moveTo>
                <a:cubicBezTo>
                  <a:pt x="27036" y="-2518"/>
                  <a:pt x="259340" y="36641"/>
                  <a:pt x="307494" y="44578"/>
                </a:cubicBezTo>
                <a:cubicBezTo>
                  <a:pt x="355648" y="52515"/>
                  <a:pt x="260398" y="38228"/>
                  <a:pt x="291619" y="47753"/>
                </a:cubicBezTo>
                <a:cubicBezTo>
                  <a:pt x="322840" y="57278"/>
                  <a:pt x="468361" y="96966"/>
                  <a:pt x="494819" y="101728"/>
                </a:cubicBezTo>
                <a:cubicBezTo>
                  <a:pt x="521277" y="106490"/>
                  <a:pt x="437140" y="68391"/>
                  <a:pt x="450369" y="76328"/>
                </a:cubicBezTo>
                <a:cubicBezTo>
                  <a:pt x="463598" y="84265"/>
                  <a:pt x="574723" y="145120"/>
                  <a:pt x="574194" y="149353"/>
                </a:cubicBezTo>
                <a:cubicBezTo>
                  <a:pt x="573665" y="153586"/>
                  <a:pt x="501169" y="114957"/>
                  <a:pt x="447194" y="101728"/>
                </a:cubicBezTo>
                <a:cubicBezTo>
                  <a:pt x="393219" y="88499"/>
                  <a:pt x="297969" y="76857"/>
                  <a:pt x="250344" y="69978"/>
                </a:cubicBezTo>
                <a:cubicBezTo>
                  <a:pt x="202719" y="63099"/>
                  <a:pt x="196898" y="72095"/>
                  <a:pt x="161444" y="60453"/>
                </a:cubicBezTo>
                <a:cubicBezTo>
                  <a:pt x="125990" y="48811"/>
                  <a:pt x="-21648" y="2774"/>
                  <a:pt x="2694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877E9C9-2571-7258-0540-BEAC524C5F96}"/>
              </a:ext>
            </a:extLst>
          </p:cNvPr>
          <p:cNvSpPr/>
          <p:nvPr/>
        </p:nvSpPr>
        <p:spPr>
          <a:xfrm>
            <a:off x="3279263" y="4443983"/>
            <a:ext cx="313377" cy="138047"/>
          </a:xfrm>
          <a:custGeom>
            <a:avLst/>
            <a:gdLst>
              <a:gd name="connsiteX0" fmla="*/ 512 w 313377"/>
              <a:gd name="connsiteY0" fmla="*/ 137542 h 138047"/>
              <a:gd name="connsiteX1" fmla="*/ 225937 w 313377"/>
              <a:gd name="connsiteY1" fmla="*/ 7367 h 138047"/>
              <a:gd name="connsiteX2" fmla="*/ 156087 w 313377"/>
              <a:gd name="connsiteY2" fmla="*/ 89917 h 138047"/>
              <a:gd name="connsiteX3" fmla="*/ 308487 w 313377"/>
              <a:gd name="connsiteY3" fmla="*/ 1017 h 138047"/>
              <a:gd name="connsiteX4" fmla="*/ 276737 w 313377"/>
              <a:gd name="connsiteY4" fmla="*/ 45467 h 138047"/>
              <a:gd name="connsiteX5" fmla="*/ 286262 w 313377"/>
              <a:gd name="connsiteY5" fmla="*/ 102617 h 138047"/>
              <a:gd name="connsiteX6" fmla="*/ 283087 w 313377"/>
              <a:gd name="connsiteY6" fmla="*/ 13717 h 138047"/>
              <a:gd name="connsiteX7" fmla="*/ 222762 w 313377"/>
              <a:gd name="connsiteY7" fmla="*/ 32767 h 138047"/>
              <a:gd name="connsiteX8" fmla="*/ 165612 w 313377"/>
              <a:gd name="connsiteY8" fmla="*/ 51817 h 138047"/>
              <a:gd name="connsiteX9" fmla="*/ 512 w 313377"/>
              <a:gd name="connsiteY9" fmla="*/ 137542 h 13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77" h="138047">
                <a:moveTo>
                  <a:pt x="512" y="137542"/>
                </a:moveTo>
                <a:cubicBezTo>
                  <a:pt x="10566" y="130134"/>
                  <a:pt x="200008" y="15304"/>
                  <a:pt x="225937" y="7367"/>
                </a:cubicBezTo>
                <a:cubicBezTo>
                  <a:pt x="251866" y="-570"/>
                  <a:pt x="142329" y="90975"/>
                  <a:pt x="156087" y="89917"/>
                </a:cubicBezTo>
                <a:cubicBezTo>
                  <a:pt x="169845" y="88859"/>
                  <a:pt x="288379" y="8425"/>
                  <a:pt x="308487" y="1017"/>
                </a:cubicBezTo>
                <a:cubicBezTo>
                  <a:pt x="328595" y="-6391"/>
                  <a:pt x="280441" y="28534"/>
                  <a:pt x="276737" y="45467"/>
                </a:cubicBezTo>
                <a:cubicBezTo>
                  <a:pt x="273033" y="62400"/>
                  <a:pt x="285204" y="107908"/>
                  <a:pt x="286262" y="102617"/>
                </a:cubicBezTo>
                <a:cubicBezTo>
                  <a:pt x="287320" y="97326"/>
                  <a:pt x="293670" y="25359"/>
                  <a:pt x="283087" y="13717"/>
                </a:cubicBezTo>
                <a:cubicBezTo>
                  <a:pt x="272504" y="2075"/>
                  <a:pt x="222762" y="32767"/>
                  <a:pt x="222762" y="32767"/>
                </a:cubicBezTo>
                <a:cubicBezTo>
                  <a:pt x="203183" y="39117"/>
                  <a:pt x="200008" y="34884"/>
                  <a:pt x="165612" y="51817"/>
                </a:cubicBezTo>
                <a:cubicBezTo>
                  <a:pt x="131216" y="68750"/>
                  <a:pt x="-9542" y="144950"/>
                  <a:pt x="512" y="137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689B1CC-919B-8397-314F-60E71008139F}"/>
              </a:ext>
            </a:extLst>
          </p:cNvPr>
          <p:cNvSpPr/>
          <p:nvPr/>
        </p:nvSpPr>
        <p:spPr>
          <a:xfrm>
            <a:off x="3804279" y="4523749"/>
            <a:ext cx="465093" cy="137987"/>
          </a:xfrm>
          <a:custGeom>
            <a:avLst/>
            <a:gdLst>
              <a:gd name="connsiteX0" fmla="*/ 2546 w 465093"/>
              <a:gd name="connsiteY0" fmla="*/ 95876 h 137987"/>
              <a:gd name="connsiteX1" fmla="*/ 329571 w 465093"/>
              <a:gd name="connsiteY1" fmla="*/ 626 h 137987"/>
              <a:gd name="connsiteX2" fmla="*/ 154946 w 465093"/>
              <a:gd name="connsiteY2" fmla="*/ 54601 h 137987"/>
              <a:gd name="connsiteX3" fmla="*/ 332746 w 465093"/>
              <a:gd name="connsiteY3" fmla="*/ 54601 h 137987"/>
              <a:gd name="connsiteX4" fmla="*/ 262896 w 465093"/>
              <a:gd name="connsiteY4" fmla="*/ 70476 h 137987"/>
              <a:gd name="connsiteX5" fmla="*/ 459746 w 465093"/>
              <a:gd name="connsiteY5" fmla="*/ 80001 h 137987"/>
              <a:gd name="connsiteX6" fmla="*/ 408946 w 465093"/>
              <a:gd name="connsiteY6" fmla="*/ 111751 h 137987"/>
              <a:gd name="connsiteX7" fmla="*/ 405771 w 465093"/>
              <a:gd name="connsiteY7" fmla="*/ 137151 h 137987"/>
              <a:gd name="connsiteX8" fmla="*/ 393071 w 465093"/>
              <a:gd name="connsiteY8" fmla="*/ 80001 h 137987"/>
              <a:gd name="connsiteX9" fmla="*/ 285121 w 465093"/>
              <a:gd name="connsiteY9" fmla="*/ 70476 h 137987"/>
              <a:gd name="connsiteX10" fmla="*/ 278771 w 465093"/>
              <a:gd name="connsiteY10" fmla="*/ 13326 h 137987"/>
              <a:gd name="connsiteX11" fmla="*/ 253371 w 465093"/>
              <a:gd name="connsiteY11" fmla="*/ 48251 h 137987"/>
              <a:gd name="connsiteX12" fmla="*/ 180346 w 465093"/>
              <a:gd name="connsiteY12" fmla="*/ 60951 h 137987"/>
              <a:gd name="connsiteX13" fmla="*/ 2546 w 465093"/>
              <a:gd name="connsiteY13" fmla="*/ 95876 h 13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5093" h="137987">
                <a:moveTo>
                  <a:pt x="2546" y="95876"/>
                </a:moveTo>
                <a:cubicBezTo>
                  <a:pt x="27417" y="85822"/>
                  <a:pt x="304171" y="7505"/>
                  <a:pt x="329571" y="626"/>
                </a:cubicBezTo>
                <a:cubicBezTo>
                  <a:pt x="354971" y="-6253"/>
                  <a:pt x="154417" y="45605"/>
                  <a:pt x="154946" y="54601"/>
                </a:cubicBezTo>
                <a:cubicBezTo>
                  <a:pt x="155475" y="63597"/>
                  <a:pt x="314754" y="51955"/>
                  <a:pt x="332746" y="54601"/>
                </a:cubicBezTo>
                <a:cubicBezTo>
                  <a:pt x="350738" y="57247"/>
                  <a:pt x="241729" y="66243"/>
                  <a:pt x="262896" y="70476"/>
                </a:cubicBezTo>
                <a:cubicBezTo>
                  <a:pt x="284063" y="74709"/>
                  <a:pt x="435404" y="73122"/>
                  <a:pt x="459746" y="80001"/>
                </a:cubicBezTo>
                <a:cubicBezTo>
                  <a:pt x="484088" y="86880"/>
                  <a:pt x="417942" y="102226"/>
                  <a:pt x="408946" y="111751"/>
                </a:cubicBezTo>
                <a:cubicBezTo>
                  <a:pt x="399950" y="121276"/>
                  <a:pt x="408417" y="142443"/>
                  <a:pt x="405771" y="137151"/>
                </a:cubicBezTo>
                <a:cubicBezTo>
                  <a:pt x="403125" y="131859"/>
                  <a:pt x="413179" y="91113"/>
                  <a:pt x="393071" y="80001"/>
                </a:cubicBezTo>
                <a:cubicBezTo>
                  <a:pt x="372963" y="68889"/>
                  <a:pt x="304171" y="81588"/>
                  <a:pt x="285121" y="70476"/>
                </a:cubicBezTo>
                <a:cubicBezTo>
                  <a:pt x="266071" y="59364"/>
                  <a:pt x="284063" y="17030"/>
                  <a:pt x="278771" y="13326"/>
                </a:cubicBezTo>
                <a:cubicBezTo>
                  <a:pt x="273479" y="9622"/>
                  <a:pt x="269775" y="40313"/>
                  <a:pt x="253371" y="48251"/>
                </a:cubicBezTo>
                <a:cubicBezTo>
                  <a:pt x="236967" y="56188"/>
                  <a:pt x="218446" y="52484"/>
                  <a:pt x="180346" y="60951"/>
                </a:cubicBezTo>
                <a:cubicBezTo>
                  <a:pt x="142246" y="69418"/>
                  <a:pt x="-22325" y="105930"/>
                  <a:pt x="2546" y="95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00BCF7C-9F57-ADDC-CA99-DDE88AF893DA}"/>
              </a:ext>
            </a:extLst>
          </p:cNvPr>
          <p:cNvSpPr/>
          <p:nvPr/>
        </p:nvSpPr>
        <p:spPr>
          <a:xfrm>
            <a:off x="3336616" y="4479459"/>
            <a:ext cx="607379" cy="152483"/>
          </a:xfrm>
          <a:custGeom>
            <a:avLst/>
            <a:gdLst>
              <a:gd name="connsiteX0" fmla="*/ 3484 w 607379"/>
              <a:gd name="connsiteY0" fmla="*/ 466 h 152483"/>
              <a:gd name="connsiteX1" fmla="*/ 60634 w 607379"/>
              <a:gd name="connsiteY1" fmla="*/ 16341 h 152483"/>
              <a:gd name="connsiteX2" fmla="*/ 365434 w 607379"/>
              <a:gd name="connsiteY2" fmla="*/ 117941 h 152483"/>
              <a:gd name="connsiteX3" fmla="*/ 301934 w 607379"/>
              <a:gd name="connsiteY3" fmla="*/ 124291 h 152483"/>
              <a:gd name="connsiteX4" fmla="*/ 533709 w 607379"/>
              <a:gd name="connsiteY4" fmla="*/ 149691 h 152483"/>
              <a:gd name="connsiteX5" fmla="*/ 606734 w 607379"/>
              <a:gd name="connsiteY5" fmla="*/ 149691 h 152483"/>
              <a:gd name="connsiteX6" fmla="*/ 501959 w 607379"/>
              <a:gd name="connsiteY6" fmla="*/ 130641 h 152483"/>
              <a:gd name="connsiteX7" fmla="*/ 324159 w 607379"/>
              <a:gd name="connsiteY7" fmla="*/ 102066 h 152483"/>
              <a:gd name="connsiteX8" fmla="*/ 254309 w 607379"/>
              <a:gd name="connsiteY8" fmla="*/ 76666 h 152483"/>
              <a:gd name="connsiteX9" fmla="*/ 184459 w 607379"/>
              <a:gd name="connsiteY9" fmla="*/ 38566 h 152483"/>
              <a:gd name="connsiteX10" fmla="*/ 3484 w 607379"/>
              <a:gd name="connsiteY10" fmla="*/ 466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7379" h="152483">
                <a:moveTo>
                  <a:pt x="3484" y="466"/>
                </a:moveTo>
                <a:cubicBezTo>
                  <a:pt x="-17154" y="-3238"/>
                  <a:pt x="60634" y="16341"/>
                  <a:pt x="60634" y="16341"/>
                </a:cubicBezTo>
                <a:cubicBezTo>
                  <a:pt x="120959" y="35920"/>
                  <a:pt x="325217" y="99949"/>
                  <a:pt x="365434" y="117941"/>
                </a:cubicBezTo>
                <a:cubicBezTo>
                  <a:pt x="405651" y="135933"/>
                  <a:pt x="273888" y="118999"/>
                  <a:pt x="301934" y="124291"/>
                </a:cubicBezTo>
                <a:cubicBezTo>
                  <a:pt x="329980" y="129583"/>
                  <a:pt x="482909" y="145458"/>
                  <a:pt x="533709" y="149691"/>
                </a:cubicBezTo>
                <a:cubicBezTo>
                  <a:pt x="584509" y="153924"/>
                  <a:pt x="612026" y="152866"/>
                  <a:pt x="606734" y="149691"/>
                </a:cubicBezTo>
                <a:cubicBezTo>
                  <a:pt x="601442" y="146516"/>
                  <a:pt x="501959" y="130641"/>
                  <a:pt x="501959" y="130641"/>
                </a:cubicBezTo>
                <a:cubicBezTo>
                  <a:pt x="454863" y="122704"/>
                  <a:pt x="365434" y="111062"/>
                  <a:pt x="324159" y="102066"/>
                </a:cubicBezTo>
                <a:cubicBezTo>
                  <a:pt x="282884" y="93070"/>
                  <a:pt x="277592" y="87249"/>
                  <a:pt x="254309" y="76666"/>
                </a:cubicBezTo>
                <a:cubicBezTo>
                  <a:pt x="231026" y="66083"/>
                  <a:pt x="223088" y="48091"/>
                  <a:pt x="184459" y="38566"/>
                </a:cubicBezTo>
                <a:cubicBezTo>
                  <a:pt x="145830" y="29041"/>
                  <a:pt x="24122" y="4170"/>
                  <a:pt x="3484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A078E6B-2011-0B3E-5154-FE26B9BFCC04}"/>
              </a:ext>
            </a:extLst>
          </p:cNvPr>
          <p:cNvSpPr/>
          <p:nvPr/>
        </p:nvSpPr>
        <p:spPr>
          <a:xfrm>
            <a:off x="3567167" y="4415354"/>
            <a:ext cx="379157" cy="210443"/>
          </a:xfrm>
          <a:custGeom>
            <a:avLst/>
            <a:gdLst>
              <a:gd name="connsiteX0" fmla="*/ 14233 w 379157"/>
              <a:gd name="connsiteY0" fmla="*/ 7421 h 210443"/>
              <a:gd name="connsiteX1" fmla="*/ 7883 w 379157"/>
              <a:gd name="connsiteY1" fmla="*/ 80446 h 210443"/>
              <a:gd name="connsiteX2" fmla="*/ 42808 w 379157"/>
              <a:gd name="connsiteY2" fmla="*/ 134421 h 210443"/>
              <a:gd name="connsiteX3" fmla="*/ 211083 w 379157"/>
              <a:gd name="connsiteY3" fmla="*/ 204271 h 210443"/>
              <a:gd name="connsiteX4" fmla="*/ 299983 w 379157"/>
              <a:gd name="connsiteY4" fmla="*/ 194746 h 210443"/>
              <a:gd name="connsiteX5" fmla="*/ 366658 w 379157"/>
              <a:gd name="connsiteY5" fmla="*/ 96321 h 210443"/>
              <a:gd name="connsiteX6" fmla="*/ 369833 w 379157"/>
              <a:gd name="connsiteY6" fmla="*/ 64571 h 210443"/>
              <a:gd name="connsiteX7" fmla="*/ 268233 w 379157"/>
              <a:gd name="connsiteY7" fmla="*/ 29646 h 210443"/>
              <a:gd name="connsiteX8" fmla="*/ 153933 w 379157"/>
              <a:gd name="connsiteY8" fmla="*/ 4246 h 210443"/>
              <a:gd name="connsiteX9" fmla="*/ 14233 w 379157"/>
              <a:gd name="connsiteY9" fmla="*/ 7421 h 21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157" h="210443">
                <a:moveTo>
                  <a:pt x="14233" y="7421"/>
                </a:moveTo>
                <a:cubicBezTo>
                  <a:pt x="-10109" y="20121"/>
                  <a:pt x="3121" y="59279"/>
                  <a:pt x="7883" y="80446"/>
                </a:cubicBezTo>
                <a:cubicBezTo>
                  <a:pt x="12645" y="101613"/>
                  <a:pt x="8941" y="113784"/>
                  <a:pt x="42808" y="134421"/>
                </a:cubicBezTo>
                <a:cubicBezTo>
                  <a:pt x="76675" y="155059"/>
                  <a:pt x="168221" y="194217"/>
                  <a:pt x="211083" y="204271"/>
                </a:cubicBezTo>
                <a:cubicBezTo>
                  <a:pt x="253946" y="214325"/>
                  <a:pt x="274054" y="212738"/>
                  <a:pt x="299983" y="194746"/>
                </a:cubicBezTo>
                <a:cubicBezTo>
                  <a:pt x="325912" y="176754"/>
                  <a:pt x="355016" y="118017"/>
                  <a:pt x="366658" y="96321"/>
                </a:cubicBezTo>
                <a:cubicBezTo>
                  <a:pt x="378300" y="74625"/>
                  <a:pt x="386237" y="75683"/>
                  <a:pt x="369833" y="64571"/>
                </a:cubicBezTo>
                <a:cubicBezTo>
                  <a:pt x="353429" y="53459"/>
                  <a:pt x="304216" y="39700"/>
                  <a:pt x="268233" y="29646"/>
                </a:cubicBezTo>
                <a:cubicBezTo>
                  <a:pt x="232250" y="19592"/>
                  <a:pt x="198912" y="6892"/>
                  <a:pt x="153933" y="4246"/>
                </a:cubicBezTo>
                <a:cubicBezTo>
                  <a:pt x="108954" y="1600"/>
                  <a:pt x="38575" y="-5279"/>
                  <a:pt x="14233" y="7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FC5A7D48-45B7-A8F6-363C-67816C25632B}"/>
              </a:ext>
            </a:extLst>
          </p:cNvPr>
          <p:cNvSpPr/>
          <p:nvPr/>
        </p:nvSpPr>
        <p:spPr>
          <a:xfrm>
            <a:off x="3806892" y="4497715"/>
            <a:ext cx="45719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D1ABC3E-4B78-ECCD-8083-7052FDB31CC9}"/>
              </a:ext>
            </a:extLst>
          </p:cNvPr>
          <p:cNvSpPr/>
          <p:nvPr/>
        </p:nvSpPr>
        <p:spPr>
          <a:xfrm>
            <a:off x="3001615" y="4513131"/>
            <a:ext cx="389286" cy="252565"/>
          </a:xfrm>
          <a:custGeom>
            <a:avLst/>
            <a:gdLst>
              <a:gd name="connsiteX0" fmla="*/ 1935 w 389286"/>
              <a:gd name="connsiteY0" fmla="*/ 68394 h 252565"/>
              <a:gd name="connsiteX1" fmla="*/ 319435 w 389286"/>
              <a:gd name="connsiteY1" fmla="*/ 62044 h 252565"/>
              <a:gd name="connsiteX2" fmla="*/ 71785 w 389286"/>
              <a:gd name="connsiteY2" fmla="*/ 93794 h 252565"/>
              <a:gd name="connsiteX3" fmla="*/ 303560 w 389286"/>
              <a:gd name="connsiteY3" fmla="*/ 87444 h 252565"/>
              <a:gd name="connsiteX4" fmla="*/ 128935 w 389286"/>
              <a:gd name="connsiteY4" fmla="*/ 138244 h 252565"/>
              <a:gd name="connsiteX5" fmla="*/ 14635 w 389286"/>
              <a:gd name="connsiteY5" fmla="*/ 252544 h 252565"/>
              <a:gd name="connsiteX6" fmla="*/ 192435 w 389286"/>
              <a:gd name="connsiteY6" fmla="*/ 128719 h 252565"/>
              <a:gd name="connsiteX7" fmla="*/ 389285 w 389286"/>
              <a:gd name="connsiteY7" fmla="*/ 1719 h 252565"/>
              <a:gd name="connsiteX8" fmla="*/ 195610 w 389286"/>
              <a:gd name="connsiteY8" fmla="*/ 55694 h 252565"/>
              <a:gd name="connsiteX9" fmla="*/ 1935 w 389286"/>
              <a:gd name="connsiteY9" fmla="*/ 68394 h 25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286" h="252565">
                <a:moveTo>
                  <a:pt x="1935" y="68394"/>
                </a:moveTo>
                <a:cubicBezTo>
                  <a:pt x="22572" y="69452"/>
                  <a:pt x="307793" y="57811"/>
                  <a:pt x="319435" y="62044"/>
                </a:cubicBezTo>
                <a:cubicBezTo>
                  <a:pt x="331077" y="66277"/>
                  <a:pt x="74431" y="89561"/>
                  <a:pt x="71785" y="93794"/>
                </a:cubicBezTo>
                <a:cubicBezTo>
                  <a:pt x="69139" y="98027"/>
                  <a:pt x="294035" y="80036"/>
                  <a:pt x="303560" y="87444"/>
                </a:cubicBezTo>
                <a:cubicBezTo>
                  <a:pt x="313085" y="94852"/>
                  <a:pt x="177089" y="110727"/>
                  <a:pt x="128935" y="138244"/>
                </a:cubicBezTo>
                <a:cubicBezTo>
                  <a:pt x="80781" y="165761"/>
                  <a:pt x="4052" y="254132"/>
                  <a:pt x="14635" y="252544"/>
                </a:cubicBezTo>
                <a:cubicBezTo>
                  <a:pt x="25218" y="250957"/>
                  <a:pt x="129993" y="170523"/>
                  <a:pt x="192435" y="128719"/>
                </a:cubicBezTo>
                <a:cubicBezTo>
                  <a:pt x="254877" y="86915"/>
                  <a:pt x="388756" y="13890"/>
                  <a:pt x="389285" y="1719"/>
                </a:cubicBezTo>
                <a:cubicBezTo>
                  <a:pt x="389814" y="-10452"/>
                  <a:pt x="260168" y="45640"/>
                  <a:pt x="195610" y="55694"/>
                </a:cubicBezTo>
                <a:cubicBezTo>
                  <a:pt x="131052" y="65748"/>
                  <a:pt x="-18702" y="67336"/>
                  <a:pt x="1935" y="68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4A1F477-CD58-93F6-5532-C9AC8F74A5B0}"/>
              </a:ext>
            </a:extLst>
          </p:cNvPr>
          <p:cNvSpPr/>
          <p:nvPr/>
        </p:nvSpPr>
        <p:spPr>
          <a:xfrm>
            <a:off x="3254375" y="4619599"/>
            <a:ext cx="890697" cy="187351"/>
          </a:xfrm>
          <a:custGeom>
            <a:avLst/>
            <a:gdLst>
              <a:gd name="connsiteX0" fmla="*/ 0 w 890697"/>
              <a:gd name="connsiteY0" fmla="*/ 187351 h 187351"/>
              <a:gd name="connsiteX1" fmla="*/ 739775 w 890697"/>
              <a:gd name="connsiteY1" fmla="*/ 158776 h 187351"/>
              <a:gd name="connsiteX2" fmla="*/ 609600 w 890697"/>
              <a:gd name="connsiteY2" fmla="*/ 177826 h 187351"/>
              <a:gd name="connsiteX3" fmla="*/ 882650 w 890697"/>
              <a:gd name="connsiteY3" fmla="*/ 47651 h 187351"/>
              <a:gd name="connsiteX4" fmla="*/ 787400 w 890697"/>
              <a:gd name="connsiteY4" fmla="*/ 88926 h 187351"/>
              <a:gd name="connsiteX5" fmla="*/ 825500 w 890697"/>
              <a:gd name="connsiteY5" fmla="*/ 44476 h 187351"/>
              <a:gd name="connsiteX6" fmla="*/ 609600 w 890697"/>
              <a:gd name="connsiteY6" fmla="*/ 26 h 187351"/>
              <a:gd name="connsiteX7" fmla="*/ 889000 w 890697"/>
              <a:gd name="connsiteY7" fmla="*/ 50826 h 187351"/>
              <a:gd name="connsiteX8" fmla="*/ 717550 w 890697"/>
              <a:gd name="connsiteY8" fmla="*/ 130201 h 187351"/>
              <a:gd name="connsiteX9" fmla="*/ 530225 w 890697"/>
              <a:gd name="connsiteY9" fmla="*/ 111151 h 187351"/>
              <a:gd name="connsiteX10" fmla="*/ 676275 w 890697"/>
              <a:gd name="connsiteY10" fmla="*/ 130201 h 187351"/>
              <a:gd name="connsiteX11" fmla="*/ 447675 w 890697"/>
              <a:gd name="connsiteY11" fmla="*/ 152426 h 187351"/>
              <a:gd name="connsiteX12" fmla="*/ 0 w 890697"/>
              <a:gd name="connsiteY12" fmla="*/ 187351 h 18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697" h="187351">
                <a:moveTo>
                  <a:pt x="0" y="187351"/>
                </a:moveTo>
                <a:lnTo>
                  <a:pt x="739775" y="158776"/>
                </a:lnTo>
                <a:cubicBezTo>
                  <a:pt x="841375" y="157188"/>
                  <a:pt x="585788" y="196347"/>
                  <a:pt x="609600" y="177826"/>
                </a:cubicBezTo>
                <a:cubicBezTo>
                  <a:pt x="633412" y="159305"/>
                  <a:pt x="853017" y="62468"/>
                  <a:pt x="882650" y="47651"/>
                </a:cubicBezTo>
                <a:cubicBezTo>
                  <a:pt x="912283" y="32834"/>
                  <a:pt x="796925" y="89455"/>
                  <a:pt x="787400" y="88926"/>
                </a:cubicBezTo>
                <a:cubicBezTo>
                  <a:pt x="777875" y="88397"/>
                  <a:pt x="855133" y="59293"/>
                  <a:pt x="825500" y="44476"/>
                </a:cubicBezTo>
                <a:cubicBezTo>
                  <a:pt x="795867" y="29659"/>
                  <a:pt x="599017" y="-1032"/>
                  <a:pt x="609600" y="26"/>
                </a:cubicBezTo>
                <a:cubicBezTo>
                  <a:pt x="620183" y="1084"/>
                  <a:pt x="871008" y="29130"/>
                  <a:pt x="889000" y="50826"/>
                </a:cubicBezTo>
                <a:cubicBezTo>
                  <a:pt x="906992" y="72522"/>
                  <a:pt x="777346" y="120147"/>
                  <a:pt x="717550" y="130201"/>
                </a:cubicBezTo>
                <a:cubicBezTo>
                  <a:pt x="657754" y="140255"/>
                  <a:pt x="537104" y="111151"/>
                  <a:pt x="530225" y="111151"/>
                </a:cubicBezTo>
                <a:cubicBezTo>
                  <a:pt x="523346" y="111151"/>
                  <a:pt x="690033" y="123322"/>
                  <a:pt x="676275" y="130201"/>
                </a:cubicBezTo>
                <a:cubicBezTo>
                  <a:pt x="662517" y="137080"/>
                  <a:pt x="447675" y="152426"/>
                  <a:pt x="447675" y="152426"/>
                </a:cubicBezTo>
                <a:lnTo>
                  <a:pt x="0" y="1873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B5B2386-4083-CD0F-4CCF-1364DD2C18A0}"/>
              </a:ext>
            </a:extLst>
          </p:cNvPr>
          <p:cNvSpPr/>
          <p:nvPr/>
        </p:nvSpPr>
        <p:spPr>
          <a:xfrm>
            <a:off x="3669344" y="4299539"/>
            <a:ext cx="537541" cy="180853"/>
          </a:xfrm>
          <a:custGeom>
            <a:avLst/>
            <a:gdLst>
              <a:gd name="connsiteX0" fmla="*/ 23181 w 537541"/>
              <a:gd name="connsiteY0" fmla="*/ 8936 h 180853"/>
              <a:gd name="connsiteX1" fmla="*/ 493081 w 537541"/>
              <a:gd name="connsiteY1" fmla="*/ 135936 h 180853"/>
              <a:gd name="connsiteX2" fmla="*/ 401006 w 537541"/>
              <a:gd name="connsiteY2" fmla="*/ 129586 h 180853"/>
              <a:gd name="connsiteX3" fmla="*/ 26356 w 537541"/>
              <a:gd name="connsiteY3" fmla="*/ 59736 h 180853"/>
              <a:gd name="connsiteX4" fmla="*/ 280356 w 537541"/>
              <a:gd name="connsiteY4" fmla="*/ 139111 h 180853"/>
              <a:gd name="connsiteX5" fmla="*/ 537531 w 537541"/>
              <a:gd name="connsiteY5" fmla="*/ 180386 h 180853"/>
              <a:gd name="connsiteX6" fmla="*/ 270831 w 537541"/>
              <a:gd name="connsiteY6" fmla="*/ 113711 h 180853"/>
              <a:gd name="connsiteX7" fmla="*/ 458156 w 537541"/>
              <a:gd name="connsiteY7" fmla="*/ 113711 h 180853"/>
              <a:gd name="connsiteX8" fmla="*/ 112081 w 537541"/>
              <a:gd name="connsiteY8" fmla="*/ 21636 h 180853"/>
              <a:gd name="connsiteX9" fmla="*/ 23181 w 537541"/>
              <a:gd name="connsiteY9" fmla="*/ 8936 h 1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541" h="180853">
                <a:moveTo>
                  <a:pt x="23181" y="8936"/>
                </a:moveTo>
                <a:cubicBezTo>
                  <a:pt x="86681" y="27986"/>
                  <a:pt x="430110" y="115828"/>
                  <a:pt x="493081" y="135936"/>
                </a:cubicBezTo>
                <a:cubicBezTo>
                  <a:pt x="556052" y="156044"/>
                  <a:pt x="478794" y="142286"/>
                  <a:pt x="401006" y="129586"/>
                </a:cubicBezTo>
                <a:cubicBezTo>
                  <a:pt x="323219" y="116886"/>
                  <a:pt x="46464" y="58149"/>
                  <a:pt x="26356" y="59736"/>
                </a:cubicBezTo>
                <a:cubicBezTo>
                  <a:pt x="6248" y="61324"/>
                  <a:pt x="195160" y="119003"/>
                  <a:pt x="280356" y="139111"/>
                </a:cubicBezTo>
                <a:cubicBezTo>
                  <a:pt x="365552" y="159219"/>
                  <a:pt x="539118" y="184619"/>
                  <a:pt x="537531" y="180386"/>
                </a:cubicBezTo>
                <a:cubicBezTo>
                  <a:pt x="535944" y="176153"/>
                  <a:pt x="284060" y="124823"/>
                  <a:pt x="270831" y="113711"/>
                </a:cubicBezTo>
                <a:cubicBezTo>
                  <a:pt x="257602" y="102599"/>
                  <a:pt x="484614" y="129057"/>
                  <a:pt x="458156" y="113711"/>
                </a:cubicBezTo>
                <a:cubicBezTo>
                  <a:pt x="431698" y="98365"/>
                  <a:pt x="185106" y="38569"/>
                  <a:pt x="112081" y="21636"/>
                </a:cubicBezTo>
                <a:cubicBezTo>
                  <a:pt x="39056" y="4703"/>
                  <a:pt x="-40319" y="-10114"/>
                  <a:pt x="23181" y="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680A4A4-DA89-D4E9-E7CC-EA3C0CE2D60A}"/>
              </a:ext>
            </a:extLst>
          </p:cNvPr>
          <p:cNvSpPr/>
          <p:nvPr/>
        </p:nvSpPr>
        <p:spPr>
          <a:xfrm>
            <a:off x="3101918" y="4362287"/>
            <a:ext cx="705204" cy="203372"/>
          </a:xfrm>
          <a:custGeom>
            <a:avLst/>
            <a:gdLst>
              <a:gd name="connsiteX0" fmla="*/ 57 w 705204"/>
              <a:gd name="connsiteY0" fmla="*/ 203363 h 203372"/>
              <a:gd name="connsiteX1" fmla="*/ 215957 w 705204"/>
              <a:gd name="connsiteY1" fmla="*/ 98588 h 203372"/>
              <a:gd name="connsiteX2" fmla="*/ 187382 w 705204"/>
              <a:gd name="connsiteY2" fmla="*/ 143038 h 203372"/>
              <a:gd name="connsiteX3" fmla="*/ 358832 w 705204"/>
              <a:gd name="connsiteY3" fmla="*/ 38263 h 203372"/>
              <a:gd name="connsiteX4" fmla="*/ 330257 w 705204"/>
              <a:gd name="connsiteY4" fmla="*/ 82713 h 203372"/>
              <a:gd name="connsiteX5" fmla="*/ 568382 w 705204"/>
              <a:gd name="connsiteY5" fmla="*/ 41438 h 203372"/>
              <a:gd name="connsiteX6" fmla="*/ 701732 w 705204"/>
              <a:gd name="connsiteY6" fmla="*/ 163 h 203372"/>
              <a:gd name="connsiteX7" fmla="*/ 431857 w 705204"/>
              <a:gd name="connsiteY7" fmla="*/ 57313 h 203372"/>
              <a:gd name="connsiteX8" fmla="*/ 108007 w 705204"/>
              <a:gd name="connsiteY8" fmla="*/ 174788 h 203372"/>
              <a:gd name="connsiteX9" fmla="*/ 193732 w 705204"/>
              <a:gd name="connsiteY9" fmla="*/ 104938 h 203372"/>
              <a:gd name="connsiteX10" fmla="*/ 57 w 705204"/>
              <a:gd name="connsiteY10" fmla="*/ 203363 h 2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5204" h="203372">
                <a:moveTo>
                  <a:pt x="57" y="203363"/>
                </a:moveTo>
                <a:cubicBezTo>
                  <a:pt x="3761" y="202305"/>
                  <a:pt x="184736" y="108642"/>
                  <a:pt x="215957" y="98588"/>
                </a:cubicBezTo>
                <a:cubicBezTo>
                  <a:pt x="247178" y="88534"/>
                  <a:pt x="163570" y="153092"/>
                  <a:pt x="187382" y="143038"/>
                </a:cubicBezTo>
                <a:cubicBezTo>
                  <a:pt x="211194" y="132984"/>
                  <a:pt x="335020" y="48317"/>
                  <a:pt x="358832" y="38263"/>
                </a:cubicBezTo>
                <a:cubicBezTo>
                  <a:pt x="382644" y="28209"/>
                  <a:pt x="295332" y="82184"/>
                  <a:pt x="330257" y="82713"/>
                </a:cubicBezTo>
                <a:cubicBezTo>
                  <a:pt x="365182" y="83242"/>
                  <a:pt x="506470" y="55196"/>
                  <a:pt x="568382" y="41438"/>
                </a:cubicBezTo>
                <a:cubicBezTo>
                  <a:pt x="630294" y="27680"/>
                  <a:pt x="724486" y="-2483"/>
                  <a:pt x="701732" y="163"/>
                </a:cubicBezTo>
                <a:cubicBezTo>
                  <a:pt x="678978" y="2809"/>
                  <a:pt x="530811" y="28209"/>
                  <a:pt x="431857" y="57313"/>
                </a:cubicBezTo>
                <a:cubicBezTo>
                  <a:pt x="332903" y="86417"/>
                  <a:pt x="147694" y="166851"/>
                  <a:pt x="108007" y="174788"/>
                </a:cubicBezTo>
                <a:cubicBezTo>
                  <a:pt x="68320" y="182725"/>
                  <a:pt x="214369" y="97530"/>
                  <a:pt x="193732" y="104938"/>
                </a:cubicBezTo>
                <a:cubicBezTo>
                  <a:pt x="173095" y="112346"/>
                  <a:pt x="-3647" y="204421"/>
                  <a:pt x="57" y="203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5DD9058-2B6D-F052-4EA7-CB40D4849045}"/>
              </a:ext>
            </a:extLst>
          </p:cNvPr>
          <p:cNvSpPr/>
          <p:nvPr/>
        </p:nvSpPr>
        <p:spPr>
          <a:xfrm>
            <a:off x="4244975" y="3435238"/>
            <a:ext cx="238485" cy="521232"/>
          </a:xfrm>
          <a:custGeom>
            <a:avLst/>
            <a:gdLst>
              <a:gd name="connsiteX0" fmla="*/ 174625 w 238485"/>
              <a:gd name="connsiteY0" fmla="*/ 112 h 521232"/>
              <a:gd name="connsiteX1" fmla="*/ 47625 w 238485"/>
              <a:gd name="connsiteY1" fmla="*/ 158862 h 521232"/>
              <a:gd name="connsiteX2" fmla="*/ 92075 w 238485"/>
              <a:gd name="connsiteY2" fmla="*/ 317612 h 521232"/>
              <a:gd name="connsiteX3" fmla="*/ 95250 w 238485"/>
              <a:gd name="connsiteY3" fmla="*/ 225537 h 521232"/>
              <a:gd name="connsiteX4" fmla="*/ 187325 w 238485"/>
              <a:gd name="connsiteY4" fmla="*/ 444612 h 521232"/>
              <a:gd name="connsiteX5" fmla="*/ 142875 w 238485"/>
              <a:gd name="connsiteY5" fmla="*/ 285862 h 521232"/>
              <a:gd name="connsiteX6" fmla="*/ 238125 w 238485"/>
              <a:gd name="connsiteY6" fmla="*/ 520812 h 521232"/>
              <a:gd name="connsiteX7" fmla="*/ 101600 w 238485"/>
              <a:gd name="connsiteY7" fmla="*/ 216012 h 521232"/>
              <a:gd name="connsiteX8" fmla="*/ 82550 w 238485"/>
              <a:gd name="connsiteY8" fmla="*/ 330312 h 521232"/>
              <a:gd name="connsiteX9" fmla="*/ 0 w 238485"/>
              <a:gd name="connsiteY9" fmla="*/ 155687 h 521232"/>
              <a:gd name="connsiteX10" fmla="*/ 82550 w 238485"/>
              <a:gd name="connsiteY10" fmla="*/ 285862 h 521232"/>
              <a:gd name="connsiteX11" fmla="*/ 50800 w 238485"/>
              <a:gd name="connsiteY11" fmla="*/ 158862 h 521232"/>
              <a:gd name="connsiteX12" fmla="*/ 28575 w 238485"/>
              <a:gd name="connsiteY12" fmla="*/ 133462 h 521232"/>
              <a:gd name="connsiteX13" fmla="*/ 174625 w 238485"/>
              <a:gd name="connsiteY13" fmla="*/ 112 h 52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485" h="521232">
                <a:moveTo>
                  <a:pt x="174625" y="112"/>
                </a:moveTo>
                <a:cubicBezTo>
                  <a:pt x="177800" y="4345"/>
                  <a:pt x="61383" y="105945"/>
                  <a:pt x="47625" y="158862"/>
                </a:cubicBezTo>
                <a:cubicBezTo>
                  <a:pt x="33867" y="211779"/>
                  <a:pt x="84137" y="306500"/>
                  <a:pt x="92075" y="317612"/>
                </a:cubicBezTo>
                <a:cubicBezTo>
                  <a:pt x="100012" y="328725"/>
                  <a:pt x="79375" y="204370"/>
                  <a:pt x="95250" y="225537"/>
                </a:cubicBezTo>
                <a:cubicBezTo>
                  <a:pt x="111125" y="246704"/>
                  <a:pt x="179388" y="434558"/>
                  <a:pt x="187325" y="444612"/>
                </a:cubicBezTo>
                <a:cubicBezTo>
                  <a:pt x="195262" y="454666"/>
                  <a:pt x="134408" y="273162"/>
                  <a:pt x="142875" y="285862"/>
                </a:cubicBezTo>
                <a:cubicBezTo>
                  <a:pt x="151342" y="298562"/>
                  <a:pt x="245004" y="532454"/>
                  <a:pt x="238125" y="520812"/>
                </a:cubicBezTo>
                <a:cubicBezTo>
                  <a:pt x="231246" y="509170"/>
                  <a:pt x="127529" y="247762"/>
                  <a:pt x="101600" y="216012"/>
                </a:cubicBezTo>
                <a:cubicBezTo>
                  <a:pt x="75671" y="184262"/>
                  <a:pt x="99483" y="340366"/>
                  <a:pt x="82550" y="330312"/>
                </a:cubicBezTo>
                <a:cubicBezTo>
                  <a:pt x="65617" y="320258"/>
                  <a:pt x="0" y="163095"/>
                  <a:pt x="0" y="155687"/>
                </a:cubicBezTo>
                <a:cubicBezTo>
                  <a:pt x="0" y="148279"/>
                  <a:pt x="74083" y="285333"/>
                  <a:pt x="82550" y="285862"/>
                </a:cubicBezTo>
                <a:cubicBezTo>
                  <a:pt x="91017" y="286391"/>
                  <a:pt x="59796" y="184262"/>
                  <a:pt x="50800" y="158862"/>
                </a:cubicBezTo>
                <a:cubicBezTo>
                  <a:pt x="41804" y="133462"/>
                  <a:pt x="7408" y="154100"/>
                  <a:pt x="28575" y="133462"/>
                </a:cubicBezTo>
                <a:cubicBezTo>
                  <a:pt x="49742" y="112825"/>
                  <a:pt x="171450" y="-4121"/>
                  <a:pt x="174625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CBC145B-94BF-D028-9BC7-8CAB1DFD0EB2}"/>
              </a:ext>
            </a:extLst>
          </p:cNvPr>
          <p:cNvSpPr/>
          <p:nvPr/>
        </p:nvSpPr>
        <p:spPr>
          <a:xfrm>
            <a:off x="3873500" y="3587748"/>
            <a:ext cx="357582" cy="342874"/>
          </a:xfrm>
          <a:custGeom>
            <a:avLst/>
            <a:gdLst>
              <a:gd name="connsiteX0" fmla="*/ 339725 w 357582"/>
              <a:gd name="connsiteY0" fmla="*/ 2 h 342874"/>
              <a:gd name="connsiteX1" fmla="*/ 260350 w 357582"/>
              <a:gd name="connsiteY1" fmla="*/ 117477 h 342874"/>
              <a:gd name="connsiteX2" fmla="*/ 314325 w 357582"/>
              <a:gd name="connsiteY2" fmla="*/ 279402 h 342874"/>
              <a:gd name="connsiteX3" fmla="*/ 241300 w 357582"/>
              <a:gd name="connsiteY3" fmla="*/ 203202 h 342874"/>
              <a:gd name="connsiteX4" fmla="*/ 346075 w 357582"/>
              <a:gd name="connsiteY4" fmla="*/ 339727 h 342874"/>
              <a:gd name="connsiteX5" fmla="*/ 231775 w 357582"/>
              <a:gd name="connsiteY5" fmla="*/ 295277 h 342874"/>
              <a:gd name="connsiteX6" fmla="*/ 0 w 357582"/>
              <a:gd name="connsiteY6" fmla="*/ 250827 h 342874"/>
              <a:gd name="connsiteX7" fmla="*/ 355600 w 357582"/>
              <a:gd name="connsiteY7" fmla="*/ 317502 h 342874"/>
              <a:gd name="connsiteX8" fmla="*/ 152400 w 357582"/>
              <a:gd name="connsiteY8" fmla="*/ 168277 h 342874"/>
              <a:gd name="connsiteX9" fmla="*/ 346075 w 357582"/>
              <a:gd name="connsiteY9" fmla="*/ 263527 h 342874"/>
              <a:gd name="connsiteX10" fmla="*/ 244475 w 357582"/>
              <a:gd name="connsiteY10" fmla="*/ 114302 h 342874"/>
              <a:gd name="connsiteX11" fmla="*/ 339725 w 357582"/>
              <a:gd name="connsiteY11" fmla="*/ 2 h 3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7582" h="342874">
                <a:moveTo>
                  <a:pt x="339725" y="2"/>
                </a:moveTo>
                <a:cubicBezTo>
                  <a:pt x="342371" y="531"/>
                  <a:pt x="264583" y="70910"/>
                  <a:pt x="260350" y="117477"/>
                </a:cubicBezTo>
                <a:cubicBezTo>
                  <a:pt x="256117" y="164044"/>
                  <a:pt x="317500" y="265115"/>
                  <a:pt x="314325" y="279402"/>
                </a:cubicBezTo>
                <a:cubicBezTo>
                  <a:pt x="311150" y="293689"/>
                  <a:pt x="236008" y="193148"/>
                  <a:pt x="241300" y="203202"/>
                </a:cubicBezTo>
                <a:cubicBezTo>
                  <a:pt x="246592" y="213256"/>
                  <a:pt x="347663" y="324381"/>
                  <a:pt x="346075" y="339727"/>
                </a:cubicBezTo>
                <a:cubicBezTo>
                  <a:pt x="344488" y="355073"/>
                  <a:pt x="289454" y="310094"/>
                  <a:pt x="231775" y="295277"/>
                </a:cubicBezTo>
                <a:cubicBezTo>
                  <a:pt x="174096" y="280460"/>
                  <a:pt x="0" y="250827"/>
                  <a:pt x="0" y="250827"/>
                </a:cubicBezTo>
                <a:cubicBezTo>
                  <a:pt x="20638" y="254531"/>
                  <a:pt x="330200" y="331260"/>
                  <a:pt x="355600" y="317502"/>
                </a:cubicBezTo>
                <a:cubicBezTo>
                  <a:pt x="381000" y="303744"/>
                  <a:pt x="153987" y="177273"/>
                  <a:pt x="152400" y="168277"/>
                </a:cubicBezTo>
                <a:cubicBezTo>
                  <a:pt x="150813" y="159281"/>
                  <a:pt x="330729" y="272523"/>
                  <a:pt x="346075" y="263527"/>
                </a:cubicBezTo>
                <a:cubicBezTo>
                  <a:pt x="361421" y="254531"/>
                  <a:pt x="245533" y="154519"/>
                  <a:pt x="244475" y="114302"/>
                </a:cubicBezTo>
                <a:cubicBezTo>
                  <a:pt x="243417" y="74085"/>
                  <a:pt x="337079" y="-527"/>
                  <a:pt x="3397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31077E4C-6F0B-78AD-AC32-8AA515BFC2EA}"/>
              </a:ext>
            </a:extLst>
          </p:cNvPr>
          <p:cNvSpPr/>
          <p:nvPr/>
        </p:nvSpPr>
        <p:spPr>
          <a:xfrm>
            <a:off x="3637816" y="3581400"/>
            <a:ext cx="619780" cy="121196"/>
          </a:xfrm>
          <a:custGeom>
            <a:avLst/>
            <a:gdLst>
              <a:gd name="connsiteX0" fmla="*/ 616684 w 619780"/>
              <a:gd name="connsiteY0" fmla="*/ 41275 h 121196"/>
              <a:gd name="connsiteX1" fmla="*/ 188059 w 619780"/>
              <a:gd name="connsiteY1" fmla="*/ 95250 h 121196"/>
              <a:gd name="connsiteX2" fmla="*/ 734 w 619780"/>
              <a:gd name="connsiteY2" fmla="*/ 120650 h 121196"/>
              <a:gd name="connsiteX3" fmla="*/ 248384 w 619780"/>
              <a:gd name="connsiteY3" fmla="*/ 73025 h 121196"/>
              <a:gd name="connsiteX4" fmla="*/ 213459 w 619780"/>
              <a:gd name="connsiteY4" fmla="*/ 34925 h 121196"/>
              <a:gd name="connsiteX5" fmla="*/ 321409 w 619780"/>
              <a:gd name="connsiteY5" fmla="*/ 47625 h 121196"/>
              <a:gd name="connsiteX6" fmla="*/ 162659 w 619780"/>
              <a:gd name="connsiteY6" fmla="*/ 0 h 121196"/>
              <a:gd name="connsiteX7" fmla="*/ 3909 w 619780"/>
              <a:gd name="connsiteY7" fmla="*/ 47625 h 121196"/>
              <a:gd name="connsiteX8" fmla="*/ 226159 w 619780"/>
              <a:gd name="connsiteY8" fmla="*/ 12700 h 121196"/>
              <a:gd name="connsiteX9" fmla="*/ 400784 w 619780"/>
              <a:gd name="connsiteY9" fmla="*/ 69850 h 121196"/>
              <a:gd name="connsiteX10" fmla="*/ 238859 w 619780"/>
              <a:gd name="connsiteY10" fmla="*/ 6350 h 121196"/>
              <a:gd name="connsiteX11" fmla="*/ 375384 w 619780"/>
              <a:gd name="connsiteY11" fmla="*/ 95250 h 121196"/>
              <a:gd name="connsiteX12" fmla="*/ 616684 w 619780"/>
              <a:gd name="connsiteY12" fmla="*/ 41275 h 12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780" h="121196">
                <a:moveTo>
                  <a:pt x="616684" y="41275"/>
                </a:moveTo>
                <a:cubicBezTo>
                  <a:pt x="585463" y="41275"/>
                  <a:pt x="188059" y="95250"/>
                  <a:pt x="188059" y="95250"/>
                </a:cubicBezTo>
                <a:cubicBezTo>
                  <a:pt x="85401" y="108479"/>
                  <a:pt x="-9320" y="124354"/>
                  <a:pt x="734" y="120650"/>
                </a:cubicBezTo>
                <a:cubicBezTo>
                  <a:pt x="10788" y="116946"/>
                  <a:pt x="212930" y="87313"/>
                  <a:pt x="248384" y="73025"/>
                </a:cubicBezTo>
                <a:cubicBezTo>
                  <a:pt x="283838" y="58738"/>
                  <a:pt x="201288" y="39158"/>
                  <a:pt x="213459" y="34925"/>
                </a:cubicBezTo>
                <a:cubicBezTo>
                  <a:pt x="225630" y="30692"/>
                  <a:pt x="329876" y="53446"/>
                  <a:pt x="321409" y="47625"/>
                </a:cubicBezTo>
                <a:cubicBezTo>
                  <a:pt x="312942" y="41804"/>
                  <a:pt x="215576" y="0"/>
                  <a:pt x="162659" y="0"/>
                </a:cubicBezTo>
                <a:cubicBezTo>
                  <a:pt x="109742" y="0"/>
                  <a:pt x="-6674" y="45508"/>
                  <a:pt x="3909" y="47625"/>
                </a:cubicBezTo>
                <a:cubicBezTo>
                  <a:pt x="14492" y="49742"/>
                  <a:pt x="160013" y="8996"/>
                  <a:pt x="226159" y="12700"/>
                </a:cubicBezTo>
                <a:cubicBezTo>
                  <a:pt x="292305" y="16404"/>
                  <a:pt x="398667" y="70908"/>
                  <a:pt x="400784" y="69850"/>
                </a:cubicBezTo>
                <a:cubicBezTo>
                  <a:pt x="402901" y="68792"/>
                  <a:pt x="243092" y="2117"/>
                  <a:pt x="238859" y="6350"/>
                </a:cubicBezTo>
                <a:cubicBezTo>
                  <a:pt x="234626" y="10583"/>
                  <a:pt x="316647" y="85196"/>
                  <a:pt x="375384" y="95250"/>
                </a:cubicBezTo>
                <a:cubicBezTo>
                  <a:pt x="434121" y="105304"/>
                  <a:pt x="647905" y="41275"/>
                  <a:pt x="616684" y="4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F018FAC-33DA-D3DE-8372-76CE90EBCD20}"/>
              </a:ext>
            </a:extLst>
          </p:cNvPr>
          <p:cNvSpPr/>
          <p:nvPr/>
        </p:nvSpPr>
        <p:spPr>
          <a:xfrm>
            <a:off x="3004077" y="3589775"/>
            <a:ext cx="454598" cy="407826"/>
          </a:xfrm>
          <a:custGeom>
            <a:avLst/>
            <a:gdLst>
              <a:gd name="connsiteX0" fmla="*/ 453498 w 454598"/>
              <a:gd name="connsiteY0" fmla="*/ 1150 h 407826"/>
              <a:gd name="connsiteX1" fmla="*/ 50273 w 454598"/>
              <a:gd name="connsiteY1" fmla="*/ 169425 h 407826"/>
              <a:gd name="connsiteX2" fmla="*/ 177273 w 454598"/>
              <a:gd name="connsiteY2" fmla="*/ 140850 h 407826"/>
              <a:gd name="connsiteX3" fmla="*/ 2648 w 454598"/>
              <a:gd name="connsiteY3" fmla="*/ 277375 h 407826"/>
              <a:gd name="connsiteX4" fmla="*/ 97898 w 454598"/>
              <a:gd name="connsiteY4" fmla="*/ 204350 h 407826"/>
              <a:gd name="connsiteX5" fmla="*/ 431273 w 454598"/>
              <a:gd name="connsiteY5" fmla="*/ 67825 h 407826"/>
              <a:gd name="connsiteX6" fmla="*/ 228073 w 454598"/>
              <a:gd name="connsiteY6" fmla="*/ 172600 h 407826"/>
              <a:gd name="connsiteX7" fmla="*/ 234423 w 454598"/>
              <a:gd name="connsiteY7" fmla="*/ 185300 h 407826"/>
              <a:gd name="connsiteX8" fmla="*/ 266173 w 454598"/>
              <a:gd name="connsiteY8" fmla="*/ 198000 h 407826"/>
              <a:gd name="connsiteX9" fmla="*/ 164573 w 454598"/>
              <a:gd name="connsiteY9" fmla="*/ 261500 h 407826"/>
              <a:gd name="connsiteX10" fmla="*/ 5823 w 454598"/>
              <a:gd name="connsiteY10" fmla="*/ 407550 h 407826"/>
              <a:gd name="connsiteX11" fmla="*/ 116948 w 454598"/>
              <a:gd name="connsiteY11" fmla="*/ 296425 h 407826"/>
              <a:gd name="connsiteX12" fmla="*/ 285223 w 454598"/>
              <a:gd name="connsiteY12" fmla="*/ 232925 h 407826"/>
              <a:gd name="connsiteX13" fmla="*/ 396348 w 454598"/>
              <a:gd name="connsiteY13" fmla="*/ 128150 h 407826"/>
              <a:gd name="connsiteX14" fmla="*/ 199498 w 454598"/>
              <a:gd name="connsiteY14" fmla="*/ 182125 h 407826"/>
              <a:gd name="connsiteX15" fmla="*/ 193148 w 454598"/>
              <a:gd name="connsiteY15" fmla="*/ 147200 h 407826"/>
              <a:gd name="connsiteX16" fmla="*/ 72498 w 454598"/>
              <a:gd name="connsiteY16" fmla="*/ 144025 h 407826"/>
              <a:gd name="connsiteX17" fmla="*/ 215373 w 454598"/>
              <a:gd name="connsiteY17" fmla="*/ 77350 h 407826"/>
              <a:gd name="connsiteX18" fmla="*/ 320148 w 454598"/>
              <a:gd name="connsiteY18" fmla="*/ 13850 h 407826"/>
              <a:gd name="connsiteX19" fmla="*/ 174098 w 454598"/>
              <a:gd name="connsiteY19" fmla="*/ 90050 h 407826"/>
              <a:gd name="connsiteX20" fmla="*/ 453498 w 454598"/>
              <a:gd name="connsiteY20" fmla="*/ 1150 h 40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598" h="407826">
                <a:moveTo>
                  <a:pt x="453498" y="1150"/>
                </a:moveTo>
                <a:cubicBezTo>
                  <a:pt x="432860" y="14379"/>
                  <a:pt x="96310" y="146142"/>
                  <a:pt x="50273" y="169425"/>
                </a:cubicBezTo>
                <a:cubicBezTo>
                  <a:pt x="4235" y="192708"/>
                  <a:pt x="185210" y="122858"/>
                  <a:pt x="177273" y="140850"/>
                </a:cubicBezTo>
                <a:cubicBezTo>
                  <a:pt x="169335" y="158842"/>
                  <a:pt x="15877" y="266792"/>
                  <a:pt x="2648" y="277375"/>
                </a:cubicBezTo>
                <a:cubicBezTo>
                  <a:pt x="-10581" y="287958"/>
                  <a:pt x="26461" y="239275"/>
                  <a:pt x="97898" y="204350"/>
                </a:cubicBezTo>
                <a:cubicBezTo>
                  <a:pt x="169335" y="169425"/>
                  <a:pt x="409577" y="73117"/>
                  <a:pt x="431273" y="67825"/>
                </a:cubicBezTo>
                <a:cubicBezTo>
                  <a:pt x="452969" y="62533"/>
                  <a:pt x="260881" y="153021"/>
                  <a:pt x="228073" y="172600"/>
                </a:cubicBezTo>
                <a:cubicBezTo>
                  <a:pt x="195265" y="192179"/>
                  <a:pt x="228073" y="181067"/>
                  <a:pt x="234423" y="185300"/>
                </a:cubicBezTo>
                <a:cubicBezTo>
                  <a:pt x="240773" y="189533"/>
                  <a:pt x="277815" y="185300"/>
                  <a:pt x="266173" y="198000"/>
                </a:cubicBezTo>
                <a:cubicBezTo>
                  <a:pt x="254531" y="210700"/>
                  <a:pt x="207965" y="226575"/>
                  <a:pt x="164573" y="261500"/>
                </a:cubicBezTo>
                <a:cubicBezTo>
                  <a:pt x="121181" y="296425"/>
                  <a:pt x="13760" y="401729"/>
                  <a:pt x="5823" y="407550"/>
                </a:cubicBezTo>
                <a:cubicBezTo>
                  <a:pt x="-2114" y="413371"/>
                  <a:pt x="70381" y="325529"/>
                  <a:pt x="116948" y="296425"/>
                </a:cubicBezTo>
                <a:cubicBezTo>
                  <a:pt x="163515" y="267321"/>
                  <a:pt x="238656" y="260971"/>
                  <a:pt x="285223" y="232925"/>
                </a:cubicBezTo>
                <a:cubicBezTo>
                  <a:pt x="331790" y="204879"/>
                  <a:pt x="410636" y="136617"/>
                  <a:pt x="396348" y="128150"/>
                </a:cubicBezTo>
                <a:cubicBezTo>
                  <a:pt x="382060" y="119683"/>
                  <a:pt x="233365" y="178950"/>
                  <a:pt x="199498" y="182125"/>
                </a:cubicBezTo>
                <a:cubicBezTo>
                  <a:pt x="165631" y="185300"/>
                  <a:pt x="214315" y="153550"/>
                  <a:pt x="193148" y="147200"/>
                </a:cubicBezTo>
                <a:cubicBezTo>
                  <a:pt x="171981" y="140850"/>
                  <a:pt x="68794" y="155667"/>
                  <a:pt x="72498" y="144025"/>
                </a:cubicBezTo>
                <a:cubicBezTo>
                  <a:pt x="76202" y="132383"/>
                  <a:pt x="174098" y="99046"/>
                  <a:pt x="215373" y="77350"/>
                </a:cubicBezTo>
                <a:cubicBezTo>
                  <a:pt x="256648" y="55654"/>
                  <a:pt x="327027" y="11733"/>
                  <a:pt x="320148" y="13850"/>
                </a:cubicBezTo>
                <a:cubicBezTo>
                  <a:pt x="313269" y="15967"/>
                  <a:pt x="150285" y="86875"/>
                  <a:pt x="174098" y="90050"/>
                </a:cubicBezTo>
                <a:cubicBezTo>
                  <a:pt x="197910" y="93225"/>
                  <a:pt x="474136" y="-12079"/>
                  <a:pt x="453498" y="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D06FB3B-5E7C-3A52-9D81-400CBB11F867}"/>
              </a:ext>
            </a:extLst>
          </p:cNvPr>
          <p:cNvSpPr/>
          <p:nvPr/>
        </p:nvSpPr>
        <p:spPr>
          <a:xfrm>
            <a:off x="3375173" y="3503991"/>
            <a:ext cx="531846" cy="274290"/>
          </a:xfrm>
          <a:custGeom>
            <a:avLst/>
            <a:gdLst>
              <a:gd name="connsiteX0" fmla="*/ 3027 w 531846"/>
              <a:gd name="connsiteY0" fmla="*/ 150434 h 274290"/>
              <a:gd name="connsiteX1" fmla="*/ 193527 w 531846"/>
              <a:gd name="connsiteY1" fmla="*/ 39309 h 274290"/>
              <a:gd name="connsiteX2" fmla="*/ 330052 w 531846"/>
              <a:gd name="connsiteY2" fmla="*/ 42484 h 274290"/>
              <a:gd name="connsiteX3" fmla="*/ 288777 w 531846"/>
              <a:gd name="connsiteY3" fmla="*/ 1209 h 274290"/>
              <a:gd name="connsiteX4" fmla="*/ 530077 w 531846"/>
              <a:gd name="connsiteY4" fmla="*/ 96459 h 274290"/>
              <a:gd name="connsiteX5" fmla="*/ 390377 w 531846"/>
              <a:gd name="connsiteY5" fmla="*/ 39309 h 274290"/>
              <a:gd name="connsiteX6" fmla="*/ 244327 w 531846"/>
              <a:gd name="connsiteY6" fmla="*/ 45659 h 274290"/>
              <a:gd name="connsiteX7" fmla="*/ 142727 w 531846"/>
              <a:gd name="connsiteY7" fmla="*/ 134559 h 274290"/>
              <a:gd name="connsiteX8" fmla="*/ 53827 w 531846"/>
              <a:gd name="connsiteY8" fmla="*/ 274259 h 274290"/>
              <a:gd name="connsiteX9" fmla="*/ 139552 w 531846"/>
              <a:gd name="connsiteY9" fmla="*/ 121859 h 274290"/>
              <a:gd name="connsiteX10" fmla="*/ 174477 w 531846"/>
              <a:gd name="connsiteY10" fmla="*/ 45659 h 274290"/>
              <a:gd name="connsiteX11" fmla="*/ 82402 w 531846"/>
              <a:gd name="connsiteY11" fmla="*/ 121859 h 274290"/>
              <a:gd name="connsiteX12" fmla="*/ 3027 w 531846"/>
              <a:gd name="connsiteY12" fmla="*/ 150434 h 27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846" h="274290">
                <a:moveTo>
                  <a:pt x="3027" y="150434"/>
                </a:moveTo>
                <a:cubicBezTo>
                  <a:pt x="21548" y="136676"/>
                  <a:pt x="139023" y="57301"/>
                  <a:pt x="193527" y="39309"/>
                </a:cubicBezTo>
                <a:cubicBezTo>
                  <a:pt x="248031" y="21317"/>
                  <a:pt x="314177" y="48834"/>
                  <a:pt x="330052" y="42484"/>
                </a:cubicBezTo>
                <a:cubicBezTo>
                  <a:pt x="345927" y="36134"/>
                  <a:pt x="255440" y="-7787"/>
                  <a:pt x="288777" y="1209"/>
                </a:cubicBezTo>
                <a:cubicBezTo>
                  <a:pt x="322114" y="10205"/>
                  <a:pt x="513144" y="90109"/>
                  <a:pt x="530077" y="96459"/>
                </a:cubicBezTo>
                <a:cubicBezTo>
                  <a:pt x="547010" y="102809"/>
                  <a:pt x="438002" y="47776"/>
                  <a:pt x="390377" y="39309"/>
                </a:cubicBezTo>
                <a:cubicBezTo>
                  <a:pt x="342752" y="30842"/>
                  <a:pt x="285602" y="29784"/>
                  <a:pt x="244327" y="45659"/>
                </a:cubicBezTo>
                <a:cubicBezTo>
                  <a:pt x="203052" y="61534"/>
                  <a:pt x="174477" y="96459"/>
                  <a:pt x="142727" y="134559"/>
                </a:cubicBezTo>
                <a:cubicBezTo>
                  <a:pt x="110977" y="172659"/>
                  <a:pt x="54356" y="276376"/>
                  <a:pt x="53827" y="274259"/>
                </a:cubicBezTo>
                <a:cubicBezTo>
                  <a:pt x="53298" y="272142"/>
                  <a:pt x="119444" y="159959"/>
                  <a:pt x="139552" y="121859"/>
                </a:cubicBezTo>
                <a:cubicBezTo>
                  <a:pt x="159660" y="83759"/>
                  <a:pt x="184002" y="45659"/>
                  <a:pt x="174477" y="45659"/>
                </a:cubicBezTo>
                <a:cubicBezTo>
                  <a:pt x="164952" y="45659"/>
                  <a:pt x="108860" y="101221"/>
                  <a:pt x="82402" y="121859"/>
                </a:cubicBezTo>
                <a:cubicBezTo>
                  <a:pt x="55944" y="142497"/>
                  <a:pt x="-15494" y="164192"/>
                  <a:pt x="3027" y="150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52BEDFC2-B558-DB34-7208-E210AF046105}"/>
              </a:ext>
            </a:extLst>
          </p:cNvPr>
          <p:cNvSpPr/>
          <p:nvPr/>
        </p:nvSpPr>
        <p:spPr>
          <a:xfrm>
            <a:off x="3361988" y="3635311"/>
            <a:ext cx="620994" cy="203270"/>
          </a:xfrm>
          <a:custGeom>
            <a:avLst/>
            <a:gdLst>
              <a:gd name="connsiteX0" fmla="*/ 337 w 620994"/>
              <a:gd name="connsiteY0" fmla="*/ 171514 h 203270"/>
              <a:gd name="connsiteX1" fmla="*/ 260687 w 620994"/>
              <a:gd name="connsiteY1" fmla="*/ 111189 h 203270"/>
              <a:gd name="connsiteX2" fmla="*/ 597237 w 620994"/>
              <a:gd name="connsiteY2" fmla="*/ 152464 h 203270"/>
              <a:gd name="connsiteX3" fmla="*/ 575012 w 620994"/>
              <a:gd name="connsiteY3" fmla="*/ 142939 h 203270"/>
              <a:gd name="connsiteX4" fmla="*/ 428962 w 620994"/>
              <a:gd name="connsiteY4" fmla="*/ 146114 h 203270"/>
              <a:gd name="connsiteX5" fmla="*/ 511512 w 620994"/>
              <a:gd name="connsiteY5" fmla="*/ 158814 h 203270"/>
              <a:gd name="connsiteX6" fmla="*/ 482937 w 620994"/>
              <a:gd name="connsiteY6" fmla="*/ 203264 h 203270"/>
              <a:gd name="connsiteX7" fmla="*/ 321012 w 620994"/>
              <a:gd name="connsiteY7" fmla="*/ 161989 h 203270"/>
              <a:gd name="connsiteX8" fmla="*/ 120987 w 620994"/>
              <a:gd name="connsiteY8" fmla="*/ 149289 h 203270"/>
              <a:gd name="connsiteX9" fmla="*/ 549612 w 620994"/>
              <a:gd name="connsiteY9" fmla="*/ 181039 h 203270"/>
              <a:gd name="connsiteX10" fmla="*/ 441662 w 620994"/>
              <a:gd name="connsiteY10" fmla="*/ 92139 h 203270"/>
              <a:gd name="connsiteX11" fmla="*/ 209887 w 620994"/>
              <a:gd name="connsiteY11" fmla="*/ 88964 h 203270"/>
              <a:gd name="connsiteX12" fmla="*/ 381337 w 620994"/>
              <a:gd name="connsiteY12" fmla="*/ 64 h 203270"/>
              <a:gd name="connsiteX13" fmla="*/ 209887 w 620994"/>
              <a:gd name="connsiteY13" fmla="*/ 76264 h 203270"/>
              <a:gd name="connsiteX14" fmla="*/ 337 w 620994"/>
              <a:gd name="connsiteY14" fmla="*/ 171514 h 20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0994" h="203270">
                <a:moveTo>
                  <a:pt x="337" y="171514"/>
                </a:moveTo>
                <a:cubicBezTo>
                  <a:pt x="8804" y="177335"/>
                  <a:pt x="161204" y="114364"/>
                  <a:pt x="260687" y="111189"/>
                </a:cubicBezTo>
                <a:cubicBezTo>
                  <a:pt x="360170" y="108014"/>
                  <a:pt x="544850" y="147172"/>
                  <a:pt x="597237" y="152464"/>
                </a:cubicBezTo>
                <a:cubicBezTo>
                  <a:pt x="649624" y="157756"/>
                  <a:pt x="603058" y="143997"/>
                  <a:pt x="575012" y="142939"/>
                </a:cubicBezTo>
                <a:cubicBezTo>
                  <a:pt x="546966" y="141881"/>
                  <a:pt x="439545" y="143468"/>
                  <a:pt x="428962" y="146114"/>
                </a:cubicBezTo>
                <a:cubicBezTo>
                  <a:pt x="418379" y="148760"/>
                  <a:pt x="502516" y="149289"/>
                  <a:pt x="511512" y="158814"/>
                </a:cubicBezTo>
                <a:cubicBezTo>
                  <a:pt x="520508" y="168339"/>
                  <a:pt x="514687" y="202735"/>
                  <a:pt x="482937" y="203264"/>
                </a:cubicBezTo>
                <a:cubicBezTo>
                  <a:pt x="451187" y="203793"/>
                  <a:pt x="381337" y="170985"/>
                  <a:pt x="321012" y="161989"/>
                </a:cubicBezTo>
                <a:cubicBezTo>
                  <a:pt x="260687" y="152993"/>
                  <a:pt x="120987" y="149289"/>
                  <a:pt x="120987" y="149289"/>
                </a:cubicBezTo>
                <a:cubicBezTo>
                  <a:pt x="159087" y="152464"/>
                  <a:pt x="496166" y="190564"/>
                  <a:pt x="549612" y="181039"/>
                </a:cubicBezTo>
                <a:cubicBezTo>
                  <a:pt x="603058" y="171514"/>
                  <a:pt x="498283" y="107485"/>
                  <a:pt x="441662" y="92139"/>
                </a:cubicBezTo>
                <a:cubicBezTo>
                  <a:pt x="385041" y="76793"/>
                  <a:pt x="219941" y="104310"/>
                  <a:pt x="209887" y="88964"/>
                </a:cubicBezTo>
                <a:cubicBezTo>
                  <a:pt x="199833" y="73618"/>
                  <a:pt x="381337" y="2181"/>
                  <a:pt x="381337" y="64"/>
                </a:cubicBezTo>
                <a:cubicBezTo>
                  <a:pt x="381337" y="-2053"/>
                  <a:pt x="274975" y="48218"/>
                  <a:pt x="209887" y="76264"/>
                </a:cubicBezTo>
                <a:cubicBezTo>
                  <a:pt x="144800" y="104310"/>
                  <a:pt x="-8130" y="165693"/>
                  <a:pt x="337" y="171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EB0CA4A9-718F-C274-234A-1E4A6761340E}"/>
              </a:ext>
            </a:extLst>
          </p:cNvPr>
          <p:cNvSpPr/>
          <p:nvPr/>
        </p:nvSpPr>
        <p:spPr>
          <a:xfrm>
            <a:off x="3952247" y="3581171"/>
            <a:ext cx="445320" cy="476818"/>
          </a:xfrm>
          <a:custGeom>
            <a:avLst/>
            <a:gdLst>
              <a:gd name="connsiteX0" fmla="*/ 3803 w 445320"/>
              <a:gd name="connsiteY0" fmla="*/ 229 h 476818"/>
              <a:gd name="connsiteX1" fmla="*/ 168903 w 445320"/>
              <a:gd name="connsiteY1" fmla="*/ 85954 h 476818"/>
              <a:gd name="connsiteX2" fmla="*/ 194303 w 445320"/>
              <a:gd name="connsiteY2" fmla="*/ 70079 h 476818"/>
              <a:gd name="connsiteX3" fmla="*/ 257803 w 445320"/>
              <a:gd name="connsiteY3" fmla="*/ 203429 h 476818"/>
              <a:gd name="connsiteX4" fmla="*/ 283203 w 445320"/>
              <a:gd name="connsiteY4" fmla="*/ 178029 h 476818"/>
              <a:gd name="connsiteX5" fmla="*/ 346703 w 445320"/>
              <a:gd name="connsiteY5" fmla="*/ 235179 h 476818"/>
              <a:gd name="connsiteX6" fmla="*/ 327653 w 445320"/>
              <a:gd name="connsiteY6" fmla="*/ 165329 h 476818"/>
              <a:gd name="connsiteX7" fmla="*/ 416553 w 445320"/>
              <a:gd name="connsiteY7" fmla="*/ 266929 h 476818"/>
              <a:gd name="connsiteX8" fmla="*/ 340353 w 445320"/>
              <a:gd name="connsiteY8" fmla="*/ 257404 h 476818"/>
              <a:gd name="connsiteX9" fmla="*/ 445128 w 445320"/>
              <a:gd name="connsiteY9" fmla="*/ 476479 h 476818"/>
              <a:gd name="connsiteX10" fmla="*/ 308603 w 445320"/>
              <a:gd name="connsiteY10" fmla="*/ 200254 h 476818"/>
              <a:gd name="connsiteX11" fmla="*/ 235578 w 445320"/>
              <a:gd name="connsiteY11" fmla="*/ 149454 h 476818"/>
              <a:gd name="connsiteX12" fmla="*/ 200653 w 445320"/>
              <a:gd name="connsiteY12" fmla="*/ 66904 h 476818"/>
              <a:gd name="connsiteX13" fmla="*/ 64128 w 445320"/>
              <a:gd name="connsiteY13" fmla="*/ 60554 h 476818"/>
              <a:gd name="connsiteX14" fmla="*/ 3803 w 445320"/>
              <a:gd name="connsiteY14" fmla="*/ 229 h 47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5320" h="476818">
                <a:moveTo>
                  <a:pt x="3803" y="229"/>
                </a:moveTo>
                <a:cubicBezTo>
                  <a:pt x="21265" y="4462"/>
                  <a:pt x="137153" y="74312"/>
                  <a:pt x="168903" y="85954"/>
                </a:cubicBezTo>
                <a:cubicBezTo>
                  <a:pt x="200653" y="97596"/>
                  <a:pt x="179486" y="50500"/>
                  <a:pt x="194303" y="70079"/>
                </a:cubicBezTo>
                <a:cubicBezTo>
                  <a:pt x="209120" y="89658"/>
                  <a:pt x="242986" y="185437"/>
                  <a:pt x="257803" y="203429"/>
                </a:cubicBezTo>
                <a:cubicBezTo>
                  <a:pt x="272620" y="221421"/>
                  <a:pt x="268386" y="172737"/>
                  <a:pt x="283203" y="178029"/>
                </a:cubicBezTo>
                <a:cubicBezTo>
                  <a:pt x="298020" y="183321"/>
                  <a:pt x="339295" y="237296"/>
                  <a:pt x="346703" y="235179"/>
                </a:cubicBezTo>
                <a:cubicBezTo>
                  <a:pt x="354111" y="233062"/>
                  <a:pt x="316011" y="160037"/>
                  <a:pt x="327653" y="165329"/>
                </a:cubicBezTo>
                <a:cubicBezTo>
                  <a:pt x="339295" y="170621"/>
                  <a:pt x="414436" y="251583"/>
                  <a:pt x="416553" y="266929"/>
                </a:cubicBezTo>
                <a:cubicBezTo>
                  <a:pt x="418670" y="282275"/>
                  <a:pt x="335591" y="222479"/>
                  <a:pt x="340353" y="257404"/>
                </a:cubicBezTo>
                <a:cubicBezTo>
                  <a:pt x="345116" y="292329"/>
                  <a:pt x="450420" y="486004"/>
                  <a:pt x="445128" y="476479"/>
                </a:cubicBezTo>
                <a:cubicBezTo>
                  <a:pt x="439836" y="466954"/>
                  <a:pt x="343528" y="254758"/>
                  <a:pt x="308603" y="200254"/>
                </a:cubicBezTo>
                <a:cubicBezTo>
                  <a:pt x="273678" y="145750"/>
                  <a:pt x="253570" y="171679"/>
                  <a:pt x="235578" y="149454"/>
                </a:cubicBezTo>
                <a:cubicBezTo>
                  <a:pt x="217586" y="127229"/>
                  <a:pt x="229228" y="81721"/>
                  <a:pt x="200653" y="66904"/>
                </a:cubicBezTo>
                <a:cubicBezTo>
                  <a:pt x="172078" y="52087"/>
                  <a:pt x="95349" y="69550"/>
                  <a:pt x="64128" y="60554"/>
                </a:cubicBezTo>
                <a:cubicBezTo>
                  <a:pt x="32907" y="51558"/>
                  <a:pt x="-13659" y="-4004"/>
                  <a:pt x="3803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FED37EF3-C87B-EABA-612B-DDD6C21E11CF}"/>
              </a:ext>
            </a:extLst>
          </p:cNvPr>
          <p:cNvSpPr/>
          <p:nvPr/>
        </p:nvSpPr>
        <p:spPr>
          <a:xfrm>
            <a:off x="3267752" y="3581252"/>
            <a:ext cx="834462" cy="296213"/>
          </a:xfrm>
          <a:custGeom>
            <a:avLst/>
            <a:gdLst>
              <a:gd name="connsiteX0" fmla="*/ 2498 w 834462"/>
              <a:gd name="connsiteY0" fmla="*/ 133498 h 296213"/>
              <a:gd name="connsiteX1" fmla="*/ 488273 w 834462"/>
              <a:gd name="connsiteY1" fmla="*/ 69998 h 296213"/>
              <a:gd name="connsiteX2" fmla="*/ 764498 w 834462"/>
              <a:gd name="connsiteY2" fmla="*/ 158898 h 296213"/>
              <a:gd name="connsiteX3" fmla="*/ 732748 w 834462"/>
              <a:gd name="connsiteY3" fmla="*/ 104923 h 296213"/>
              <a:gd name="connsiteX4" fmla="*/ 799423 w 834462"/>
              <a:gd name="connsiteY4" fmla="*/ 171598 h 296213"/>
              <a:gd name="connsiteX5" fmla="*/ 716873 w 834462"/>
              <a:gd name="connsiteY5" fmla="*/ 225573 h 296213"/>
              <a:gd name="connsiteX6" fmla="*/ 834348 w 834462"/>
              <a:gd name="connsiteY6" fmla="*/ 295423 h 296213"/>
              <a:gd name="connsiteX7" fmla="*/ 739098 w 834462"/>
              <a:gd name="connsiteY7" fmla="*/ 257323 h 296213"/>
              <a:gd name="connsiteX8" fmla="*/ 764498 w 834462"/>
              <a:gd name="connsiteY8" fmla="*/ 168423 h 296213"/>
              <a:gd name="connsiteX9" fmla="*/ 691473 w 834462"/>
              <a:gd name="connsiteY9" fmla="*/ 44598 h 296213"/>
              <a:gd name="connsiteX10" fmla="*/ 758148 w 834462"/>
              <a:gd name="connsiteY10" fmla="*/ 120798 h 296213"/>
              <a:gd name="connsiteX11" fmla="*/ 507323 w 834462"/>
              <a:gd name="connsiteY11" fmla="*/ 50948 h 296213"/>
              <a:gd name="connsiteX12" fmla="*/ 351748 w 834462"/>
              <a:gd name="connsiteY12" fmla="*/ 148 h 296213"/>
              <a:gd name="connsiteX13" fmla="*/ 504148 w 834462"/>
              <a:gd name="connsiteY13" fmla="*/ 66823 h 296213"/>
              <a:gd name="connsiteX14" fmla="*/ 396198 w 834462"/>
              <a:gd name="connsiteY14" fmla="*/ 63648 h 296213"/>
              <a:gd name="connsiteX15" fmla="*/ 205698 w 834462"/>
              <a:gd name="connsiteY15" fmla="*/ 41423 h 296213"/>
              <a:gd name="connsiteX16" fmla="*/ 294598 w 834462"/>
              <a:gd name="connsiteY16" fmla="*/ 79523 h 296213"/>
              <a:gd name="connsiteX17" fmla="*/ 2498 w 834462"/>
              <a:gd name="connsiteY17" fmla="*/ 133498 h 29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4462" h="296213">
                <a:moveTo>
                  <a:pt x="2498" y="133498"/>
                </a:moveTo>
                <a:cubicBezTo>
                  <a:pt x="34777" y="131911"/>
                  <a:pt x="361273" y="65765"/>
                  <a:pt x="488273" y="69998"/>
                </a:cubicBezTo>
                <a:cubicBezTo>
                  <a:pt x="615273" y="74231"/>
                  <a:pt x="723752" y="153077"/>
                  <a:pt x="764498" y="158898"/>
                </a:cubicBezTo>
                <a:cubicBezTo>
                  <a:pt x="805244" y="164719"/>
                  <a:pt x="726927" y="102806"/>
                  <a:pt x="732748" y="104923"/>
                </a:cubicBezTo>
                <a:cubicBezTo>
                  <a:pt x="738569" y="107040"/>
                  <a:pt x="802069" y="151490"/>
                  <a:pt x="799423" y="171598"/>
                </a:cubicBezTo>
                <a:cubicBezTo>
                  <a:pt x="796777" y="191706"/>
                  <a:pt x="711052" y="204936"/>
                  <a:pt x="716873" y="225573"/>
                </a:cubicBezTo>
                <a:cubicBezTo>
                  <a:pt x="722694" y="246210"/>
                  <a:pt x="830644" y="290131"/>
                  <a:pt x="834348" y="295423"/>
                </a:cubicBezTo>
                <a:cubicBezTo>
                  <a:pt x="838052" y="300715"/>
                  <a:pt x="750740" y="278490"/>
                  <a:pt x="739098" y="257323"/>
                </a:cubicBezTo>
                <a:cubicBezTo>
                  <a:pt x="727456" y="236156"/>
                  <a:pt x="772435" y="203877"/>
                  <a:pt x="764498" y="168423"/>
                </a:cubicBezTo>
                <a:cubicBezTo>
                  <a:pt x="756561" y="132969"/>
                  <a:pt x="692531" y="52535"/>
                  <a:pt x="691473" y="44598"/>
                </a:cubicBezTo>
                <a:cubicBezTo>
                  <a:pt x="690415" y="36661"/>
                  <a:pt x="788840" y="119740"/>
                  <a:pt x="758148" y="120798"/>
                </a:cubicBezTo>
                <a:cubicBezTo>
                  <a:pt x="727456" y="121856"/>
                  <a:pt x="575056" y="71056"/>
                  <a:pt x="507323" y="50948"/>
                </a:cubicBezTo>
                <a:cubicBezTo>
                  <a:pt x="439590" y="30840"/>
                  <a:pt x="352277" y="-2498"/>
                  <a:pt x="351748" y="148"/>
                </a:cubicBezTo>
                <a:cubicBezTo>
                  <a:pt x="351219" y="2794"/>
                  <a:pt x="496740" y="56240"/>
                  <a:pt x="504148" y="66823"/>
                </a:cubicBezTo>
                <a:cubicBezTo>
                  <a:pt x="511556" y="77406"/>
                  <a:pt x="445940" y="67881"/>
                  <a:pt x="396198" y="63648"/>
                </a:cubicBezTo>
                <a:cubicBezTo>
                  <a:pt x="346456" y="59415"/>
                  <a:pt x="222631" y="38777"/>
                  <a:pt x="205698" y="41423"/>
                </a:cubicBezTo>
                <a:cubicBezTo>
                  <a:pt x="188765" y="44069"/>
                  <a:pt x="328465" y="64706"/>
                  <a:pt x="294598" y="79523"/>
                </a:cubicBezTo>
                <a:cubicBezTo>
                  <a:pt x="260731" y="94340"/>
                  <a:pt x="-29781" y="135085"/>
                  <a:pt x="2498" y="133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E1CCD4D-FDDC-EB3C-5120-69A5E163B7F0}"/>
              </a:ext>
            </a:extLst>
          </p:cNvPr>
          <p:cNvSpPr/>
          <p:nvPr/>
        </p:nvSpPr>
        <p:spPr>
          <a:xfrm>
            <a:off x="3165210" y="4609906"/>
            <a:ext cx="885757" cy="119076"/>
          </a:xfrm>
          <a:custGeom>
            <a:avLst/>
            <a:gdLst>
              <a:gd name="connsiteX0" fmla="*/ 330465 w 885757"/>
              <a:gd name="connsiteY0" fmla="*/ 194 h 119076"/>
              <a:gd name="connsiteX1" fmla="*/ 876565 w 885757"/>
              <a:gd name="connsiteY1" fmla="*/ 63694 h 119076"/>
              <a:gd name="connsiteX2" fmla="*/ 657490 w 885757"/>
              <a:gd name="connsiteY2" fmla="*/ 66869 h 119076"/>
              <a:gd name="connsiteX3" fmla="*/ 451115 w 885757"/>
              <a:gd name="connsiteY3" fmla="*/ 104969 h 119076"/>
              <a:gd name="connsiteX4" fmla="*/ 359040 w 885757"/>
              <a:gd name="connsiteY4" fmla="*/ 54169 h 119076"/>
              <a:gd name="connsiteX5" fmla="*/ 295540 w 885757"/>
              <a:gd name="connsiteY5" fmla="*/ 73219 h 119076"/>
              <a:gd name="connsiteX6" fmla="*/ 265 w 885757"/>
              <a:gd name="connsiteY6" fmla="*/ 63694 h 119076"/>
              <a:gd name="connsiteX7" fmla="*/ 244740 w 885757"/>
              <a:gd name="connsiteY7" fmla="*/ 92269 h 119076"/>
              <a:gd name="connsiteX8" fmla="*/ 339990 w 885757"/>
              <a:gd name="connsiteY8" fmla="*/ 117669 h 119076"/>
              <a:gd name="connsiteX9" fmla="*/ 346340 w 885757"/>
              <a:gd name="connsiteY9" fmla="*/ 47819 h 119076"/>
              <a:gd name="connsiteX10" fmla="*/ 692415 w 885757"/>
              <a:gd name="connsiteY10" fmla="*/ 117669 h 119076"/>
              <a:gd name="connsiteX11" fmla="*/ 854340 w 885757"/>
              <a:gd name="connsiteY11" fmla="*/ 73219 h 119076"/>
              <a:gd name="connsiteX12" fmla="*/ 330465 w 885757"/>
              <a:gd name="connsiteY12" fmla="*/ 76394 h 119076"/>
              <a:gd name="connsiteX13" fmla="*/ 803540 w 885757"/>
              <a:gd name="connsiteY13" fmla="*/ 73219 h 119076"/>
              <a:gd name="connsiteX14" fmla="*/ 533665 w 885757"/>
              <a:gd name="connsiteY14" fmla="*/ 44644 h 119076"/>
              <a:gd name="connsiteX15" fmla="*/ 330465 w 885757"/>
              <a:gd name="connsiteY15" fmla="*/ 194 h 11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5757" h="119076">
                <a:moveTo>
                  <a:pt x="330465" y="194"/>
                </a:moveTo>
                <a:cubicBezTo>
                  <a:pt x="387615" y="3369"/>
                  <a:pt x="822061" y="52582"/>
                  <a:pt x="876565" y="63694"/>
                </a:cubicBezTo>
                <a:cubicBezTo>
                  <a:pt x="931069" y="74806"/>
                  <a:pt x="728398" y="59990"/>
                  <a:pt x="657490" y="66869"/>
                </a:cubicBezTo>
                <a:cubicBezTo>
                  <a:pt x="586582" y="73748"/>
                  <a:pt x="500857" y="107086"/>
                  <a:pt x="451115" y="104969"/>
                </a:cubicBezTo>
                <a:cubicBezTo>
                  <a:pt x="401373" y="102852"/>
                  <a:pt x="384969" y="59461"/>
                  <a:pt x="359040" y="54169"/>
                </a:cubicBezTo>
                <a:cubicBezTo>
                  <a:pt x="333111" y="48877"/>
                  <a:pt x="295540" y="73219"/>
                  <a:pt x="295540" y="73219"/>
                </a:cubicBezTo>
                <a:cubicBezTo>
                  <a:pt x="235744" y="74806"/>
                  <a:pt x="8732" y="60519"/>
                  <a:pt x="265" y="63694"/>
                </a:cubicBezTo>
                <a:cubicBezTo>
                  <a:pt x="-8202" y="66869"/>
                  <a:pt x="188119" y="83273"/>
                  <a:pt x="244740" y="92269"/>
                </a:cubicBezTo>
                <a:cubicBezTo>
                  <a:pt x="301361" y="101265"/>
                  <a:pt x="323057" y="125077"/>
                  <a:pt x="339990" y="117669"/>
                </a:cubicBezTo>
                <a:cubicBezTo>
                  <a:pt x="356923" y="110261"/>
                  <a:pt x="287603" y="47819"/>
                  <a:pt x="346340" y="47819"/>
                </a:cubicBezTo>
                <a:cubicBezTo>
                  <a:pt x="405077" y="47819"/>
                  <a:pt x="607748" y="113436"/>
                  <a:pt x="692415" y="117669"/>
                </a:cubicBezTo>
                <a:cubicBezTo>
                  <a:pt x="777082" y="121902"/>
                  <a:pt x="914665" y="80098"/>
                  <a:pt x="854340" y="73219"/>
                </a:cubicBezTo>
                <a:cubicBezTo>
                  <a:pt x="794015" y="66340"/>
                  <a:pt x="330465" y="76394"/>
                  <a:pt x="330465" y="76394"/>
                </a:cubicBezTo>
                <a:lnTo>
                  <a:pt x="803540" y="73219"/>
                </a:lnTo>
                <a:cubicBezTo>
                  <a:pt x="837407" y="67927"/>
                  <a:pt x="609865" y="55756"/>
                  <a:pt x="533665" y="44644"/>
                </a:cubicBezTo>
                <a:cubicBezTo>
                  <a:pt x="457465" y="33532"/>
                  <a:pt x="273315" y="-2981"/>
                  <a:pt x="330465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787036E-1C3E-C7BA-692C-CEAB70710D53}"/>
              </a:ext>
            </a:extLst>
          </p:cNvPr>
          <p:cNvSpPr/>
          <p:nvPr/>
        </p:nvSpPr>
        <p:spPr>
          <a:xfrm>
            <a:off x="3249408" y="4683049"/>
            <a:ext cx="987325" cy="277037"/>
          </a:xfrm>
          <a:custGeom>
            <a:avLst/>
            <a:gdLst>
              <a:gd name="connsiteX0" fmla="*/ 827292 w 987325"/>
              <a:gd name="connsiteY0" fmla="*/ 88976 h 277037"/>
              <a:gd name="connsiteX1" fmla="*/ 941592 w 987325"/>
              <a:gd name="connsiteY1" fmla="*/ 200101 h 277037"/>
              <a:gd name="connsiteX2" fmla="*/ 643142 w 987325"/>
              <a:gd name="connsiteY2" fmla="*/ 177876 h 277037"/>
              <a:gd name="connsiteX3" fmla="*/ 462167 w 987325"/>
              <a:gd name="connsiteY3" fmla="*/ 228676 h 277037"/>
              <a:gd name="connsiteX4" fmla="*/ 255792 w 987325"/>
              <a:gd name="connsiteY4" fmla="*/ 228676 h 277037"/>
              <a:gd name="connsiteX5" fmla="*/ 1792 w 987325"/>
              <a:gd name="connsiteY5" fmla="*/ 130251 h 277037"/>
              <a:gd name="connsiteX6" fmla="*/ 392317 w 987325"/>
              <a:gd name="connsiteY6" fmla="*/ 276301 h 277037"/>
              <a:gd name="connsiteX7" fmla="*/ 436767 w 987325"/>
              <a:gd name="connsiteY7" fmla="*/ 187401 h 277037"/>
              <a:gd name="connsiteX8" fmla="*/ 970167 w 987325"/>
              <a:gd name="connsiteY8" fmla="*/ 200101 h 277037"/>
              <a:gd name="connsiteX9" fmla="*/ 865392 w 987325"/>
              <a:gd name="connsiteY9" fmla="*/ 76 h 277037"/>
              <a:gd name="connsiteX10" fmla="*/ 960642 w 987325"/>
              <a:gd name="connsiteY10" fmla="*/ 225501 h 277037"/>
              <a:gd name="connsiteX11" fmla="*/ 827292 w 987325"/>
              <a:gd name="connsiteY11" fmla="*/ 88976 h 27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325" h="277037">
                <a:moveTo>
                  <a:pt x="827292" y="88976"/>
                </a:moveTo>
                <a:cubicBezTo>
                  <a:pt x="824117" y="84743"/>
                  <a:pt x="972284" y="185284"/>
                  <a:pt x="941592" y="200101"/>
                </a:cubicBezTo>
                <a:cubicBezTo>
                  <a:pt x="910900" y="214918"/>
                  <a:pt x="723046" y="173114"/>
                  <a:pt x="643142" y="177876"/>
                </a:cubicBezTo>
                <a:cubicBezTo>
                  <a:pt x="563238" y="182638"/>
                  <a:pt x="526725" y="220209"/>
                  <a:pt x="462167" y="228676"/>
                </a:cubicBezTo>
                <a:cubicBezTo>
                  <a:pt x="397609" y="237143"/>
                  <a:pt x="332521" y="245080"/>
                  <a:pt x="255792" y="228676"/>
                </a:cubicBezTo>
                <a:cubicBezTo>
                  <a:pt x="179063" y="212272"/>
                  <a:pt x="-20962" y="122314"/>
                  <a:pt x="1792" y="130251"/>
                </a:cubicBezTo>
                <a:cubicBezTo>
                  <a:pt x="24546" y="138189"/>
                  <a:pt x="319821" y="266776"/>
                  <a:pt x="392317" y="276301"/>
                </a:cubicBezTo>
                <a:cubicBezTo>
                  <a:pt x="464813" y="285826"/>
                  <a:pt x="340459" y="200101"/>
                  <a:pt x="436767" y="187401"/>
                </a:cubicBezTo>
                <a:cubicBezTo>
                  <a:pt x="533075" y="174701"/>
                  <a:pt x="898730" y="231322"/>
                  <a:pt x="970167" y="200101"/>
                </a:cubicBezTo>
                <a:cubicBezTo>
                  <a:pt x="1041604" y="168880"/>
                  <a:pt x="866979" y="-4157"/>
                  <a:pt x="865392" y="76"/>
                </a:cubicBezTo>
                <a:cubicBezTo>
                  <a:pt x="863805" y="4309"/>
                  <a:pt x="969109" y="204334"/>
                  <a:pt x="960642" y="225501"/>
                </a:cubicBezTo>
                <a:cubicBezTo>
                  <a:pt x="952175" y="246668"/>
                  <a:pt x="830467" y="93209"/>
                  <a:pt x="827292" y="88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77B94A-EF02-CF28-3354-2C82F2ECAEE1}"/>
              </a:ext>
            </a:extLst>
          </p:cNvPr>
          <p:cNvSpPr/>
          <p:nvPr/>
        </p:nvSpPr>
        <p:spPr>
          <a:xfrm>
            <a:off x="3092418" y="4827035"/>
            <a:ext cx="1313190" cy="313983"/>
          </a:xfrm>
          <a:custGeom>
            <a:avLst/>
            <a:gdLst>
              <a:gd name="connsiteX0" fmla="*/ 1295432 w 1313190"/>
              <a:gd name="connsiteY0" fmla="*/ 2140 h 313983"/>
              <a:gd name="connsiteX1" fmla="*/ 1031907 w 1313190"/>
              <a:gd name="connsiteY1" fmla="*/ 186290 h 313983"/>
              <a:gd name="connsiteX2" fmla="*/ 752507 w 1313190"/>
              <a:gd name="connsiteY2" fmla="*/ 237090 h 313983"/>
              <a:gd name="connsiteX3" fmla="*/ 530257 w 1313190"/>
              <a:gd name="connsiteY3" fmla="*/ 249790 h 313983"/>
              <a:gd name="connsiteX4" fmla="*/ 247682 w 1313190"/>
              <a:gd name="connsiteY4" fmla="*/ 195815 h 313983"/>
              <a:gd name="connsiteX5" fmla="*/ 32 w 1313190"/>
              <a:gd name="connsiteY5" fmla="*/ 198990 h 313983"/>
              <a:gd name="connsiteX6" fmla="*/ 263557 w 1313190"/>
              <a:gd name="connsiteY6" fmla="*/ 214865 h 313983"/>
              <a:gd name="connsiteX7" fmla="*/ 863632 w 1313190"/>
              <a:gd name="connsiteY7" fmla="*/ 313290 h 313983"/>
              <a:gd name="connsiteX8" fmla="*/ 682657 w 1313190"/>
              <a:gd name="connsiteY8" fmla="*/ 252965 h 313983"/>
              <a:gd name="connsiteX9" fmla="*/ 1044607 w 1313190"/>
              <a:gd name="connsiteY9" fmla="*/ 145015 h 313983"/>
              <a:gd name="connsiteX10" fmla="*/ 835057 w 1313190"/>
              <a:gd name="connsiteY10" fmla="*/ 176765 h 313983"/>
              <a:gd name="connsiteX11" fmla="*/ 1241457 w 1313190"/>
              <a:gd name="connsiteY11" fmla="*/ 91040 h 313983"/>
              <a:gd name="connsiteX12" fmla="*/ 1295432 w 1313190"/>
              <a:gd name="connsiteY12" fmla="*/ 2140 h 3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3190" h="313983">
                <a:moveTo>
                  <a:pt x="1295432" y="2140"/>
                </a:moveTo>
                <a:cubicBezTo>
                  <a:pt x="1260507" y="18015"/>
                  <a:pt x="1122394" y="147132"/>
                  <a:pt x="1031907" y="186290"/>
                </a:cubicBezTo>
                <a:cubicBezTo>
                  <a:pt x="941420" y="225448"/>
                  <a:pt x="836115" y="226507"/>
                  <a:pt x="752507" y="237090"/>
                </a:cubicBezTo>
                <a:cubicBezTo>
                  <a:pt x="668899" y="247673"/>
                  <a:pt x="614394" y="256669"/>
                  <a:pt x="530257" y="249790"/>
                </a:cubicBezTo>
                <a:cubicBezTo>
                  <a:pt x="446120" y="242911"/>
                  <a:pt x="336053" y="204282"/>
                  <a:pt x="247682" y="195815"/>
                </a:cubicBezTo>
                <a:cubicBezTo>
                  <a:pt x="159311" y="187348"/>
                  <a:pt x="-2614" y="195815"/>
                  <a:pt x="32" y="198990"/>
                </a:cubicBezTo>
                <a:cubicBezTo>
                  <a:pt x="2678" y="202165"/>
                  <a:pt x="119624" y="195815"/>
                  <a:pt x="263557" y="214865"/>
                </a:cubicBezTo>
                <a:cubicBezTo>
                  <a:pt x="407490" y="233915"/>
                  <a:pt x="793782" y="306940"/>
                  <a:pt x="863632" y="313290"/>
                </a:cubicBezTo>
                <a:cubicBezTo>
                  <a:pt x="933482" y="319640"/>
                  <a:pt x="652495" y="281011"/>
                  <a:pt x="682657" y="252965"/>
                </a:cubicBezTo>
                <a:cubicBezTo>
                  <a:pt x="712819" y="224919"/>
                  <a:pt x="1019207" y="157715"/>
                  <a:pt x="1044607" y="145015"/>
                </a:cubicBezTo>
                <a:cubicBezTo>
                  <a:pt x="1070007" y="132315"/>
                  <a:pt x="802249" y="185761"/>
                  <a:pt x="835057" y="176765"/>
                </a:cubicBezTo>
                <a:cubicBezTo>
                  <a:pt x="867865" y="167769"/>
                  <a:pt x="1168432" y="119086"/>
                  <a:pt x="1241457" y="91040"/>
                </a:cubicBezTo>
                <a:cubicBezTo>
                  <a:pt x="1314482" y="62994"/>
                  <a:pt x="1330357" y="-13735"/>
                  <a:pt x="1295432" y="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9D777068-3785-399E-85A7-C6FE6CD6AA4D}"/>
              </a:ext>
            </a:extLst>
          </p:cNvPr>
          <p:cNvSpPr/>
          <p:nvPr/>
        </p:nvSpPr>
        <p:spPr>
          <a:xfrm>
            <a:off x="3044825" y="3800475"/>
            <a:ext cx="1333645" cy="385167"/>
          </a:xfrm>
          <a:custGeom>
            <a:avLst/>
            <a:gdLst>
              <a:gd name="connsiteX0" fmla="*/ 0 w 1333645"/>
              <a:gd name="connsiteY0" fmla="*/ 203200 h 385167"/>
              <a:gd name="connsiteX1" fmla="*/ 495300 w 1333645"/>
              <a:gd name="connsiteY1" fmla="*/ 95250 h 385167"/>
              <a:gd name="connsiteX2" fmla="*/ 396875 w 1333645"/>
              <a:gd name="connsiteY2" fmla="*/ 114300 h 385167"/>
              <a:gd name="connsiteX3" fmla="*/ 790575 w 1333645"/>
              <a:gd name="connsiteY3" fmla="*/ 139700 h 385167"/>
              <a:gd name="connsiteX4" fmla="*/ 704850 w 1333645"/>
              <a:gd name="connsiteY4" fmla="*/ 101600 h 385167"/>
              <a:gd name="connsiteX5" fmla="*/ 1038225 w 1333645"/>
              <a:gd name="connsiteY5" fmla="*/ 282575 h 385167"/>
              <a:gd name="connsiteX6" fmla="*/ 965200 w 1333645"/>
              <a:gd name="connsiteY6" fmla="*/ 222250 h 385167"/>
              <a:gd name="connsiteX7" fmla="*/ 1289050 w 1333645"/>
              <a:gd name="connsiteY7" fmla="*/ 368300 h 385167"/>
              <a:gd name="connsiteX8" fmla="*/ 1279525 w 1333645"/>
              <a:gd name="connsiteY8" fmla="*/ 381000 h 385167"/>
              <a:gd name="connsiteX9" fmla="*/ 1333500 w 1333645"/>
              <a:gd name="connsiteY9" fmla="*/ 358775 h 385167"/>
              <a:gd name="connsiteX10" fmla="*/ 1260475 w 1333645"/>
              <a:gd name="connsiteY10" fmla="*/ 282575 h 385167"/>
              <a:gd name="connsiteX11" fmla="*/ 993775 w 1333645"/>
              <a:gd name="connsiteY11" fmla="*/ 120650 h 385167"/>
              <a:gd name="connsiteX12" fmla="*/ 1317625 w 1333645"/>
              <a:gd name="connsiteY12" fmla="*/ 336550 h 385167"/>
              <a:gd name="connsiteX13" fmla="*/ 901700 w 1333645"/>
              <a:gd name="connsiteY13" fmla="*/ 177800 h 385167"/>
              <a:gd name="connsiteX14" fmla="*/ 444500 w 1333645"/>
              <a:gd name="connsiteY14" fmla="*/ 60325 h 385167"/>
              <a:gd name="connsiteX15" fmla="*/ 660400 w 1333645"/>
              <a:gd name="connsiteY15" fmla="*/ 98425 h 385167"/>
              <a:gd name="connsiteX16" fmla="*/ 355600 w 1333645"/>
              <a:gd name="connsiteY16" fmla="*/ 63500 h 385167"/>
              <a:gd name="connsiteX17" fmla="*/ 241300 w 1333645"/>
              <a:gd name="connsiteY17" fmla="*/ 111125 h 385167"/>
              <a:gd name="connsiteX18" fmla="*/ 498475 w 1333645"/>
              <a:gd name="connsiteY18" fmla="*/ 0 h 385167"/>
              <a:gd name="connsiteX19" fmla="*/ 0 w 1333645"/>
              <a:gd name="connsiteY19" fmla="*/ 203200 h 38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33645" h="385167">
                <a:moveTo>
                  <a:pt x="0" y="203200"/>
                </a:moveTo>
                <a:lnTo>
                  <a:pt x="495300" y="95250"/>
                </a:lnTo>
                <a:cubicBezTo>
                  <a:pt x="561446" y="80433"/>
                  <a:pt x="347663" y="106892"/>
                  <a:pt x="396875" y="114300"/>
                </a:cubicBezTo>
                <a:cubicBezTo>
                  <a:pt x="446087" y="121708"/>
                  <a:pt x="739246" y="141817"/>
                  <a:pt x="790575" y="139700"/>
                </a:cubicBezTo>
                <a:cubicBezTo>
                  <a:pt x="841904" y="137583"/>
                  <a:pt x="663575" y="77788"/>
                  <a:pt x="704850" y="101600"/>
                </a:cubicBezTo>
                <a:cubicBezTo>
                  <a:pt x="746125" y="125412"/>
                  <a:pt x="994833" y="262467"/>
                  <a:pt x="1038225" y="282575"/>
                </a:cubicBezTo>
                <a:cubicBezTo>
                  <a:pt x="1081617" y="302683"/>
                  <a:pt x="923396" y="207963"/>
                  <a:pt x="965200" y="222250"/>
                </a:cubicBezTo>
                <a:cubicBezTo>
                  <a:pt x="1007004" y="236537"/>
                  <a:pt x="1289050" y="368300"/>
                  <a:pt x="1289050" y="368300"/>
                </a:cubicBezTo>
                <a:cubicBezTo>
                  <a:pt x="1341438" y="394758"/>
                  <a:pt x="1272117" y="382587"/>
                  <a:pt x="1279525" y="381000"/>
                </a:cubicBezTo>
                <a:cubicBezTo>
                  <a:pt x="1286933" y="379413"/>
                  <a:pt x="1336675" y="375179"/>
                  <a:pt x="1333500" y="358775"/>
                </a:cubicBezTo>
                <a:cubicBezTo>
                  <a:pt x="1330325" y="342371"/>
                  <a:pt x="1317096" y="322262"/>
                  <a:pt x="1260475" y="282575"/>
                </a:cubicBezTo>
                <a:cubicBezTo>
                  <a:pt x="1203854" y="242888"/>
                  <a:pt x="984250" y="111654"/>
                  <a:pt x="993775" y="120650"/>
                </a:cubicBezTo>
                <a:cubicBezTo>
                  <a:pt x="1003300" y="129646"/>
                  <a:pt x="1332971" y="327025"/>
                  <a:pt x="1317625" y="336550"/>
                </a:cubicBezTo>
                <a:cubicBezTo>
                  <a:pt x="1302279" y="346075"/>
                  <a:pt x="1047221" y="223837"/>
                  <a:pt x="901700" y="177800"/>
                </a:cubicBezTo>
                <a:cubicBezTo>
                  <a:pt x="756179" y="131763"/>
                  <a:pt x="484717" y="73554"/>
                  <a:pt x="444500" y="60325"/>
                </a:cubicBezTo>
                <a:cubicBezTo>
                  <a:pt x="404283" y="47096"/>
                  <a:pt x="675217" y="97896"/>
                  <a:pt x="660400" y="98425"/>
                </a:cubicBezTo>
                <a:cubicBezTo>
                  <a:pt x="645583" y="98954"/>
                  <a:pt x="425450" y="61383"/>
                  <a:pt x="355600" y="63500"/>
                </a:cubicBezTo>
                <a:cubicBezTo>
                  <a:pt x="285750" y="65617"/>
                  <a:pt x="217488" y="121708"/>
                  <a:pt x="241300" y="111125"/>
                </a:cubicBezTo>
                <a:cubicBezTo>
                  <a:pt x="265112" y="100542"/>
                  <a:pt x="498475" y="0"/>
                  <a:pt x="498475" y="0"/>
                </a:cubicBezTo>
                <a:lnTo>
                  <a:pt x="0" y="203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8594A55-941B-52DC-A2B6-A73AC9685A75}"/>
              </a:ext>
            </a:extLst>
          </p:cNvPr>
          <p:cNvSpPr/>
          <p:nvPr/>
        </p:nvSpPr>
        <p:spPr>
          <a:xfrm>
            <a:off x="5276509" y="4470495"/>
            <a:ext cx="1174945" cy="198745"/>
          </a:xfrm>
          <a:custGeom>
            <a:avLst/>
            <a:gdLst>
              <a:gd name="connsiteX0" fmla="*/ 13295 w 1174945"/>
              <a:gd name="connsiteY0" fmla="*/ 174657 h 198745"/>
              <a:gd name="connsiteX1" fmla="*/ 465923 w 1174945"/>
              <a:gd name="connsiteY1" fmla="*/ 14637 h 198745"/>
              <a:gd name="connsiteX2" fmla="*/ 319619 w 1174945"/>
              <a:gd name="connsiteY2" fmla="*/ 32925 h 198745"/>
              <a:gd name="connsiteX3" fmla="*/ 548219 w 1174945"/>
              <a:gd name="connsiteY3" fmla="*/ 14637 h 198745"/>
              <a:gd name="connsiteX4" fmla="*/ 822539 w 1174945"/>
              <a:gd name="connsiteY4" fmla="*/ 64929 h 198745"/>
              <a:gd name="connsiteX5" fmla="*/ 735671 w 1174945"/>
              <a:gd name="connsiteY5" fmla="*/ 110649 h 198745"/>
              <a:gd name="connsiteX6" fmla="*/ 932267 w 1174945"/>
              <a:gd name="connsiteY6" fmla="*/ 133509 h 198745"/>
              <a:gd name="connsiteX7" fmla="*/ 831683 w 1174945"/>
              <a:gd name="connsiteY7" fmla="*/ 170085 h 198745"/>
              <a:gd name="connsiteX8" fmla="*/ 1174583 w 1174945"/>
              <a:gd name="connsiteY8" fmla="*/ 197517 h 198745"/>
              <a:gd name="connsiteX9" fmla="*/ 891119 w 1174945"/>
              <a:gd name="connsiteY9" fmla="*/ 128937 h 198745"/>
              <a:gd name="connsiteX10" fmla="*/ 589367 w 1174945"/>
              <a:gd name="connsiteY10" fmla="*/ 23781 h 198745"/>
              <a:gd name="connsiteX11" fmla="*/ 273899 w 1174945"/>
              <a:gd name="connsiteY11" fmla="*/ 5493 h 198745"/>
              <a:gd name="connsiteX12" fmla="*/ 365339 w 1174945"/>
              <a:gd name="connsiteY12" fmla="*/ 5493 h 198745"/>
              <a:gd name="connsiteX13" fmla="*/ 296759 w 1174945"/>
              <a:gd name="connsiteY13" fmla="*/ 69501 h 198745"/>
              <a:gd name="connsiteX14" fmla="*/ 136739 w 1174945"/>
              <a:gd name="connsiteY14" fmla="*/ 128937 h 198745"/>
              <a:gd name="connsiteX15" fmla="*/ 13295 w 1174945"/>
              <a:gd name="connsiteY15" fmla="*/ 174657 h 19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4945" h="198745">
                <a:moveTo>
                  <a:pt x="13295" y="174657"/>
                </a:moveTo>
                <a:cubicBezTo>
                  <a:pt x="68159" y="155607"/>
                  <a:pt x="414869" y="38259"/>
                  <a:pt x="465923" y="14637"/>
                </a:cubicBezTo>
                <a:cubicBezTo>
                  <a:pt x="516977" y="-8985"/>
                  <a:pt x="305903" y="32925"/>
                  <a:pt x="319619" y="32925"/>
                </a:cubicBezTo>
                <a:cubicBezTo>
                  <a:pt x="333335" y="32925"/>
                  <a:pt x="464399" y="9303"/>
                  <a:pt x="548219" y="14637"/>
                </a:cubicBezTo>
                <a:cubicBezTo>
                  <a:pt x="632039" y="19971"/>
                  <a:pt x="791297" y="48927"/>
                  <a:pt x="822539" y="64929"/>
                </a:cubicBezTo>
                <a:cubicBezTo>
                  <a:pt x="853781" y="80931"/>
                  <a:pt x="717383" y="99219"/>
                  <a:pt x="735671" y="110649"/>
                </a:cubicBezTo>
                <a:cubicBezTo>
                  <a:pt x="753959" y="122079"/>
                  <a:pt x="916265" y="123603"/>
                  <a:pt x="932267" y="133509"/>
                </a:cubicBezTo>
                <a:cubicBezTo>
                  <a:pt x="948269" y="143415"/>
                  <a:pt x="791297" y="159417"/>
                  <a:pt x="831683" y="170085"/>
                </a:cubicBezTo>
                <a:cubicBezTo>
                  <a:pt x="872069" y="180753"/>
                  <a:pt x="1164677" y="204375"/>
                  <a:pt x="1174583" y="197517"/>
                </a:cubicBezTo>
                <a:cubicBezTo>
                  <a:pt x="1184489" y="190659"/>
                  <a:pt x="988655" y="157893"/>
                  <a:pt x="891119" y="128937"/>
                </a:cubicBezTo>
                <a:cubicBezTo>
                  <a:pt x="793583" y="99981"/>
                  <a:pt x="692237" y="44355"/>
                  <a:pt x="589367" y="23781"/>
                </a:cubicBezTo>
                <a:cubicBezTo>
                  <a:pt x="486497" y="3207"/>
                  <a:pt x="311237" y="8541"/>
                  <a:pt x="273899" y="5493"/>
                </a:cubicBezTo>
                <a:cubicBezTo>
                  <a:pt x="236561" y="2445"/>
                  <a:pt x="361529" y="-5175"/>
                  <a:pt x="365339" y="5493"/>
                </a:cubicBezTo>
                <a:cubicBezTo>
                  <a:pt x="369149" y="16161"/>
                  <a:pt x="334859" y="48927"/>
                  <a:pt x="296759" y="69501"/>
                </a:cubicBezTo>
                <a:cubicBezTo>
                  <a:pt x="258659" y="90075"/>
                  <a:pt x="185507" y="109887"/>
                  <a:pt x="136739" y="128937"/>
                </a:cubicBezTo>
                <a:cubicBezTo>
                  <a:pt x="87971" y="147987"/>
                  <a:pt x="-41569" y="193707"/>
                  <a:pt x="13295" y="174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13944EEA-C68A-1B33-57ED-05A6DDA861E1}"/>
              </a:ext>
            </a:extLst>
          </p:cNvPr>
          <p:cNvSpPr/>
          <p:nvPr/>
        </p:nvSpPr>
        <p:spPr>
          <a:xfrm>
            <a:off x="5266922" y="4538867"/>
            <a:ext cx="1039897" cy="225821"/>
          </a:xfrm>
          <a:custGeom>
            <a:avLst/>
            <a:gdLst>
              <a:gd name="connsiteX0" fmla="*/ 196618 w 1039897"/>
              <a:gd name="connsiteY0" fmla="*/ 1129 h 225821"/>
              <a:gd name="connsiteX1" fmla="*/ 114322 w 1039897"/>
              <a:gd name="connsiteY1" fmla="*/ 115429 h 225821"/>
              <a:gd name="connsiteX2" fmla="*/ 22 w 1039897"/>
              <a:gd name="connsiteY2" fmla="*/ 225157 h 225821"/>
              <a:gd name="connsiteX3" fmla="*/ 105178 w 1039897"/>
              <a:gd name="connsiteY3" fmla="*/ 161149 h 225821"/>
              <a:gd name="connsiteX4" fmla="*/ 192046 w 1039897"/>
              <a:gd name="connsiteY4" fmla="*/ 156577 h 225821"/>
              <a:gd name="connsiteX5" fmla="*/ 242338 w 1039897"/>
              <a:gd name="connsiteY5" fmla="*/ 106285 h 225821"/>
              <a:gd name="connsiteX6" fmla="*/ 397786 w 1039897"/>
              <a:gd name="connsiteY6" fmla="*/ 142861 h 225821"/>
              <a:gd name="connsiteX7" fmla="*/ 265198 w 1039897"/>
              <a:gd name="connsiteY7" fmla="*/ 147433 h 225821"/>
              <a:gd name="connsiteX8" fmla="*/ 736114 w 1039897"/>
              <a:gd name="connsiteY8" fmla="*/ 170293 h 225821"/>
              <a:gd name="connsiteX9" fmla="*/ 589810 w 1039897"/>
              <a:gd name="connsiteY9" fmla="*/ 184009 h 225821"/>
              <a:gd name="connsiteX10" fmla="*/ 886990 w 1039897"/>
              <a:gd name="connsiteY10" fmla="*/ 129145 h 225821"/>
              <a:gd name="connsiteX11" fmla="*/ 758974 w 1039897"/>
              <a:gd name="connsiteY11" fmla="*/ 188581 h 225821"/>
              <a:gd name="connsiteX12" fmla="*/ 1037866 w 1039897"/>
              <a:gd name="connsiteY12" fmla="*/ 106285 h 225821"/>
              <a:gd name="connsiteX13" fmla="*/ 864130 w 1039897"/>
              <a:gd name="connsiteY13" fmla="*/ 138289 h 225821"/>
              <a:gd name="connsiteX14" fmla="*/ 484654 w 1039897"/>
              <a:gd name="connsiteY14" fmla="*/ 161149 h 225821"/>
              <a:gd name="connsiteX15" fmla="*/ 301774 w 1039897"/>
              <a:gd name="connsiteY15" fmla="*/ 129145 h 225821"/>
              <a:gd name="connsiteX16" fmla="*/ 251482 w 1039897"/>
              <a:gd name="connsiteY16" fmla="*/ 55993 h 225821"/>
              <a:gd name="connsiteX17" fmla="*/ 233194 w 1039897"/>
              <a:gd name="connsiteY17" fmla="*/ 106285 h 225821"/>
              <a:gd name="connsiteX18" fmla="*/ 91462 w 1039897"/>
              <a:gd name="connsiteY18" fmla="*/ 142861 h 225821"/>
              <a:gd name="connsiteX19" fmla="*/ 9166 w 1039897"/>
              <a:gd name="connsiteY19" fmla="*/ 147433 h 225821"/>
              <a:gd name="connsiteX20" fmla="*/ 123466 w 1039897"/>
              <a:gd name="connsiteY20" fmla="*/ 60565 h 225821"/>
              <a:gd name="connsiteX21" fmla="*/ 196618 w 1039897"/>
              <a:gd name="connsiteY21" fmla="*/ 1129 h 22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9897" h="225821">
                <a:moveTo>
                  <a:pt x="196618" y="1129"/>
                </a:moveTo>
                <a:cubicBezTo>
                  <a:pt x="195094" y="10273"/>
                  <a:pt x="147088" y="78091"/>
                  <a:pt x="114322" y="115429"/>
                </a:cubicBezTo>
                <a:cubicBezTo>
                  <a:pt x="81556" y="152767"/>
                  <a:pt x="1546" y="217537"/>
                  <a:pt x="22" y="225157"/>
                </a:cubicBezTo>
                <a:cubicBezTo>
                  <a:pt x="-1502" y="232777"/>
                  <a:pt x="73174" y="172579"/>
                  <a:pt x="105178" y="161149"/>
                </a:cubicBezTo>
                <a:cubicBezTo>
                  <a:pt x="137182" y="149719"/>
                  <a:pt x="169186" y="165721"/>
                  <a:pt x="192046" y="156577"/>
                </a:cubicBezTo>
                <a:cubicBezTo>
                  <a:pt x="214906" y="147433"/>
                  <a:pt x="208048" y="108571"/>
                  <a:pt x="242338" y="106285"/>
                </a:cubicBezTo>
                <a:cubicBezTo>
                  <a:pt x="276628" y="103999"/>
                  <a:pt x="393976" y="136003"/>
                  <a:pt x="397786" y="142861"/>
                </a:cubicBezTo>
                <a:cubicBezTo>
                  <a:pt x="401596" y="149719"/>
                  <a:pt x="208810" y="142861"/>
                  <a:pt x="265198" y="147433"/>
                </a:cubicBezTo>
                <a:cubicBezTo>
                  <a:pt x="321586" y="152005"/>
                  <a:pt x="682012" y="164197"/>
                  <a:pt x="736114" y="170293"/>
                </a:cubicBezTo>
                <a:cubicBezTo>
                  <a:pt x="790216" y="176389"/>
                  <a:pt x="564664" y="190867"/>
                  <a:pt x="589810" y="184009"/>
                </a:cubicBezTo>
                <a:cubicBezTo>
                  <a:pt x="614956" y="177151"/>
                  <a:pt x="858796" y="128383"/>
                  <a:pt x="886990" y="129145"/>
                </a:cubicBezTo>
                <a:cubicBezTo>
                  <a:pt x="915184" y="129907"/>
                  <a:pt x="733828" y="192391"/>
                  <a:pt x="758974" y="188581"/>
                </a:cubicBezTo>
                <a:cubicBezTo>
                  <a:pt x="784120" y="184771"/>
                  <a:pt x="1020340" y="114667"/>
                  <a:pt x="1037866" y="106285"/>
                </a:cubicBezTo>
                <a:cubicBezTo>
                  <a:pt x="1055392" y="97903"/>
                  <a:pt x="956332" y="129145"/>
                  <a:pt x="864130" y="138289"/>
                </a:cubicBezTo>
                <a:cubicBezTo>
                  <a:pt x="771928" y="147433"/>
                  <a:pt x="578380" y="162673"/>
                  <a:pt x="484654" y="161149"/>
                </a:cubicBezTo>
                <a:cubicBezTo>
                  <a:pt x="390928" y="159625"/>
                  <a:pt x="340636" y="146671"/>
                  <a:pt x="301774" y="129145"/>
                </a:cubicBezTo>
                <a:cubicBezTo>
                  <a:pt x="262912" y="111619"/>
                  <a:pt x="262912" y="59803"/>
                  <a:pt x="251482" y="55993"/>
                </a:cubicBezTo>
                <a:cubicBezTo>
                  <a:pt x="240052" y="52183"/>
                  <a:pt x="259864" y="91807"/>
                  <a:pt x="233194" y="106285"/>
                </a:cubicBezTo>
                <a:cubicBezTo>
                  <a:pt x="206524" y="120763"/>
                  <a:pt x="128800" y="136003"/>
                  <a:pt x="91462" y="142861"/>
                </a:cubicBezTo>
                <a:cubicBezTo>
                  <a:pt x="54124" y="149719"/>
                  <a:pt x="3832" y="161149"/>
                  <a:pt x="9166" y="147433"/>
                </a:cubicBezTo>
                <a:cubicBezTo>
                  <a:pt x="14500" y="133717"/>
                  <a:pt x="98320" y="80377"/>
                  <a:pt x="123466" y="60565"/>
                </a:cubicBezTo>
                <a:cubicBezTo>
                  <a:pt x="148612" y="40753"/>
                  <a:pt x="198142" y="-8015"/>
                  <a:pt x="196618" y="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144369-4D9E-55EF-F766-77B221207FD5}"/>
              </a:ext>
            </a:extLst>
          </p:cNvPr>
          <p:cNvSpPr/>
          <p:nvPr/>
        </p:nvSpPr>
        <p:spPr>
          <a:xfrm>
            <a:off x="5353940" y="4453869"/>
            <a:ext cx="342440" cy="191997"/>
          </a:xfrm>
          <a:custGeom>
            <a:avLst/>
            <a:gdLst>
              <a:gd name="connsiteX0" fmla="*/ 4444 w 342440"/>
              <a:gd name="connsiteY0" fmla="*/ 191283 h 191997"/>
              <a:gd name="connsiteX1" fmla="*/ 329056 w 342440"/>
              <a:gd name="connsiteY1" fmla="*/ 8403 h 191997"/>
              <a:gd name="connsiteX2" fmla="*/ 260476 w 342440"/>
              <a:gd name="connsiteY2" fmla="*/ 35835 h 191997"/>
              <a:gd name="connsiteX3" fmla="*/ 77596 w 342440"/>
              <a:gd name="connsiteY3" fmla="*/ 81555 h 191997"/>
              <a:gd name="connsiteX4" fmla="*/ 137032 w 342440"/>
              <a:gd name="connsiteY4" fmla="*/ 72411 h 191997"/>
              <a:gd name="connsiteX5" fmla="*/ 4444 w 342440"/>
              <a:gd name="connsiteY5" fmla="*/ 191283 h 19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440" h="191997">
                <a:moveTo>
                  <a:pt x="4444" y="191283"/>
                </a:moveTo>
                <a:cubicBezTo>
                  <a:pt x="36448" y="180615"/>
                  <a:pt x="286384" y="34311"/>
                  <a:pt x="329056" y="8403"/>
                </a:cubicBezTo>
                <a:cubicBezTo>
                  <a:pt x="371728" y="-17505"/>
                  <a:pt x="302386" y="23643"/>
                  <a:pt x="260476" y="35835"/>
                </a:cubicBezTo>
                <a:cubicBezTo>
                  <a:pt x="218566" y="48027"/>
                  <a:pt x="98170" y="75459"/>
                  <a:pt x="77596" y="81555"/>
                </a:cubicBezTo>
                <a:cubicBezTo>
                  <a:pt x="57022" y="87651"/>
                  <a:pt x="150748" y="54885"/>
                  <a:pt x="137032" y="72411"/>
                </a:cubicBezTo>
                <a:cubicBezTo>
                  <a:pt x="123316" y="89937"/>
                  <a:pt x="-27560" y="201951"/>
                  <a:pt x="4444" y="191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81A1B5-AE15-F2CA-027A-3E326DD69D82}"/>
              </a:ext>
            </a:extLst>
          </p:cNvPr>
          <p:cNvSpPr/>
          <p:nvPr/>
        </p:nvSpPr>
        <p:spPr>
          <a:xfrm>
            <a:off x="5462628" y="4485979"/>
            <a:ext cx="831574" cy="215782"/>
          </a:xfrm>
          <a:custGeom>
            <a:avLst/>
            <a:gdLst>
              <a:gd name="connsiteX0" fmla="*/ 912 w 831574"/>
              <a:gd name="connsiteY0" fmla="*/ 95165 h 215782"/>
              <a:gd name="connsiteX1" fmla="*/ 147216 w 831574"/>
              <a:gd name="connsiteY1" fmla="*/ 54017 h 215782"/>
              <a:gd name="connsiteX2" fmla="*/ 183792 w 831574"/>
              <a:gd name="connsiteY2" fmla="*/ 159173 h 215782"/>
              <a:gd name="connsiteX3" fmla="*/ 293520 w 831574"/>
              <a:gd name="connsiteY3" fmla="*/ 209465 h 215782"/>
              <a:gd name="connsiteX4" fmla="*/ 494688 w 831574"/>
              <a:gd name="connsiteY4" fmla="*/ 200321 h 215782"/>
              <a:gd name="connsiteX5" fmla="*/ 563268 w 831574"/>
              <a:gd name="connsiteY5" fmla="*/ 76877 h 215782"/>
              <a:gd name="connsiteX6" fmla="*/ 787296 w 831574"/>
              <a:gd name="connsiteY6" fmla="*/ 131741 h 215782"/>
              <a:gd name="connsiteX7" fmla="*/ 823872 w 831574"/>
              <a:gd name="connsiteY7" fmla="*/ 131741 h 215782"/>
              <a:gd name="connsiteX8" fmla="*/ 686712 w 831574"/>
              <a:gd name="connsiteY8" fmla="*/ 58589 h 215782"/>
              <a:gd name="connsiteX9" fmla="*/ 412392 w 831574"/>
              <a:gd name="connsiteY9" fmla="*/ 3725 h 215782"/>
              <a:gd name="connsiteX10" fmla="*/ 224940 w 831574"/>
              <a:gd name="connsiteY10" fmla="*/ 12869 h 215782"/>
              <a:gd name="connsiteX11" fmla="*/ 912 w 831574"/>
              <a:gd name="connsiteY11" fmla="*/ 95165 h 21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1574" h="215782">
                <a:moveTo>
                  <a:pt x="912" y="95165"/>
                </a:moveTo>
                <a:cubicBezTo>
                  <a:pt x="-12042" y="102023"/>
                  <a:pt x="116736" y="43349"/>
                  <a:pt x="147216" y="54017"/>
                </a:cubicBezTo>
                <a:cubicBezTo>
                  <a:pt x="177696" y="64685"/>
                  <a:pt x="159408" y="133265"/>
                  <a:pt x="183792" y="159173"/>
                </a:cubicBezTo>
                <a:cubicBezTo>
                  <a:pt x="208176" y="185081"/>
                  <a:pt x="241704" y="202607"/>
                  <a:pt x="293520" y="209465"/>
                </a:cubicBezTo>
                <a:cubicBezTo>
                  <a:pt x="345336" y="216323"/>
                  <a:pt x="449730" y="222419"/>
                  <a:pt x="494688" y="200321"/>
                </a:cubicBezTo>
                <a:cubicBezTo>
                  <a:pt x="539646" y="178223"/>
                  <a:pt x="514500" y="88307"/>
                  <a:pt x="563268" y="76877"/>
                </a:cubicBezTo>
                <a:cubicBezTo>
                  <a:pt x="612036" y="65447"/>
                  <a:pt x="743862" y="122597"/>
                  <a:pt x="787296" y="131741"/>
                </a:cubicBezTo>
                <a:cubicBezTo>
                  <a:pt x="830730" y="140885"/>
                  <a:pt x="840636" y="143933"/>
                  <a:pt x="823872" y="131741"/>
                </a:cubicBezTo>
                <a:cubicBezTo>
                  <a:pt x="807108" y="119549"/>
                  <a:pt x="755292" y="79925"/>
                  <a:pt x="686712" y="58589"/>
                </a:cubicBezTo>
                <a:cubicBezTo>
                  <a:pt x="618132" y="37253"/>
                  <a:pt x="489354" y="11345"/>
                  <a:pt x="412392" y="3725"/>
                </a:cubicBezTo>
                <a:cubicBezTo>
                  <a:pt x="335430" y="-3895"/>
                  <a:pt x="295806" y="677"/>
                  <a:pt x="224940" y="12869"/>
                </a:cubicBezTo>
                <a:cubicBezTo>
                  <a:pt x="154074" y="25061"/>
                  <a:pt x="13866" y="88307"/>
                  <a:pt x="912" y="95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94159B17-5564-B7F0-80E2-F9F9C94E3668}"/>
              </a:ext>
            </a:extLst>
          </p:cNvPr>
          <p:cNvSpPr/>
          <p:nvPr/>
        </p:nvSpPr>
        <p:spPr>
          <a:xfrm>
            <a:off x="5765232" y="4558675"/>
            <a:ext cx="45719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4017CE1-EAC6-DF1D-6EAA-A43ECDB0B936}"/>
              </a:ext>
            </a:extLst>
          </p:cNvPr>
          <p:cNvSpPr/>
          <p:nvPr/>
        </p:nvSpPr>
        <p:spPr>
          <a:xfrm>
            <a:off x="5428681" y="4429056"/>
            <a:ext cx="949828" cy="111251"/>
          </a:xfrm>
          <a:custGeom>
            <a:avLst/>
            <a:gdLst>
              <a:gd name="connsiteX0" fmla="*/ 2855 w 949828"/>
              <a:gd name="connsiteY0" fmla="*/ 92652 h 111251"/>
              <a:gd name="connsiteX1" fmla="*/ 428051 w 949828"/>
              <a:gd name="connsiteY1" fmla="*/ 1212 h 111251"/>
              <a:gd name="connsiteX2" fmla="*/ 793811 w 949828"/>
              <a:gd name="connsiteY2" fmla="*/ 92652 h 111251"/>
              <a:gd name="connsiteX3" fmla="*/ 748091 w 949828"/>
              <a:gd name="connsiteY3" fmla="*/ 65220 h 111251"/>
              <a:gd name="connsiteX4" fmla="*/ 949259 w 949828"/>
              <a:gd name="connsiteY4" fmla="*/ 110940 h 111251"/>
              <a:gd name="connsiteX5" fmla="*/ 674939 w 949828"/>
              <a:gd name="connsiteY5" fmla="*/ 37788 h 111251"/>
              <a:gd name="connsiteX6" fmla="*/ 336611 w 949828"/>
              <a:gd name="connsiteY6" fmla="*/ 1212 h 111251"/>
              <a:gd name="connsiteX7" fmla="*/ 245171 w 949828"/>
              <a:gd name="connsiteY7" fmla="*/ 14928 h 111251"/>
              <a:gd name="connsiteX8" fmla="*/ 2855 w 949828"/>
              <a:gd name="connsiteY8" fmla="*/ 92652 h 1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828" h="111251">
                <a:moveTo>
                  <a:pt x="2855" y="92652"/>
                </a:moveTo>
                <a:cubicBezTo>
                  <a:pt x="33335" y="90366"/>
                  <a:pt x="296225" y="1212"/>
                  <a:pt x="428051" y="1212"/>
                </a:cubicBezTo>
                <a:cubicBezTo>
                  <a:pt x="559877" y="1212"/>
                  <a:pt x="740471" y="81984"/>
                  <a:pt x="793811" y="92652"/>
                </a:cubicBezTo>
                <a:cubicBezTo>
                  <a:pt x="847151" y="103320"/>
                  <a:pt x="722183" y="62172"/>
                  <a:pt x="748091" y="65220"/>
                </a:cubicBezTo>
                <a:cubicBezTo>
                  <a:pt x="773999" y="68268"/>
                  <a:pt x="961451" y="115512"/>
                  <a:pt x="949259" y="110940"/>
                </a:cubicBezTo>
                <a:cubicBezTo>
                  <a:pt x="937067" y="106368"/>
                  <a:pt x="777047" y="56076"/>
                  <a:pt x="674939" y="37788"/>
                </a:cubicBezTo>
                <a:cubicBezTo>
                  <a:pt x="572831" y="19500"/>
                  <a:pt x="408239" y="5022"/>
                  <a:pt x="336611" y="1212"/>
                </a:cubicBezTo>
                <a:cubicBezTo>
                  <a:pt x="264983" y="-2598"/>
                  <a:pt x="295463" y="2736"/>
                  <a:pt x="245171" y="14928"/>
                </a:cubicBezTo>
                <a:cubicBezTo>
                  <a:pt x="194879" y="27120"/>
                  <a:pt x="-27625" y="94938"/>
                  <a:pt x="2855" y="92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0F973A7-EF35-8BF8-17E3-DE0EC2C623BC}"/>
              </a:ext>
            </a:extLst>
          </p:cNvPr>
          <p:cNvSpPr/>
          <p:nvPr/>
        </p:nvSpPr>
        <p:spPr>
          <a:xfrm>
            <a:off x="5106900" y="3661092"/>
            <a:ext cx="452731" cy="313732"/>
          </a:xfrm>
          <a:custGeom>
            <a:avLst/>
            <a:gdLst>
              <a:gd name="connsiteX0" fmla="*/ 24 w 452731"/>
              <a:gd name="connsiteY0" fmla="*/ 19368 h 313732"/>
              <a:gd name="connsiteX1" fmla="*/ 109752 w 452731"/>
              <a:gd name="connsiteY1" fmla="*/ 161100 h 313732"/>
              <a:gd name="connsiteX2" fmla="*/ 82320 w 452731"/>
              <a:gd name="connsiteY2" fmla="*/ 261684 h 313732"/>
              <a:gd name="connsiteX3" fmla="*/ 246912 w 452731"/>
              <a:gd name="connsiteY3" fmla="*/ 46800 h 313732"/>
              <a:gd name="connsiteX4" fmla="*/ 141756 w 452731"/>
              <a:gd name="connsiteY4" fmla="*/ 307404 h 313732"/>
              <a:gd name="connsiteX5" fmla="*/ 210336 w 452731"/>
              <a:gd name="connsiteY5" fmla="*/ 215964 h 313732"/>
              <a:gd name="connsiteX6" fmla="*/ 452652 w 452731"/>
              <a:gd name="connsiteY6" fmla="*/ 23940 h 313732"/>
              <a:gd name="connsiteX7" fmla="*/ 182904 w 452731"/>
              <a:gd name="connsiteY7" fmla="*/ 206820 h 313732"/>
              <a:gd name="connsiteX8" fmla="*/ 141756 w 452731"/>
              <a:gd name="connsiteY8" fmla="*/ 238824 h 313732"/>
              <a:gd name="connsiteX9" fmla="*/ 205764 w 452731"/>
              <a:gd name="connsiteY9" fmla="*/ 1080 h 313732"/>
              <a:gd name="connsiteX10" fmla="*/ 100608 w 452731"/>
              <a:gd name="connsiteY10" fmla="*/ 147384 h 313732"/>
              <a:gd name="connsiteX11" fmla="*/ 24 w 452731"/>
              <a:gd name="connsiteY11" fmla="*/ 19368 h 31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731" h="313732">
                <a:moveTo>
                  <a:pt x="24" y="19368"/>
                </a:moveTo>
                <a:cubicBezTo>
                  <a:pt x="1548" y="21654"/>
                  <a:pt x="96036" y="120714"/>
                  <a:pt x="109752" y="161100"/>
                </a:cubicBezTo>
                <a:cubicBezTo>
                  <a:pt x="123468" y="201486"/>
                  <a:pt x="59460" y="280734"/>
                  <a:pt x="82320" y="261684"/>
                </a:cubicBezTo>
                <a:cubicBezTo>
                  <a:pt x="105180" y="242634"/>
                  <a:pt x="237006" y="39180"/>
                  <a:pt x="246912" y="46800"/>
                </a:cubicBezTo>
                <a:cubicBezTo>
                  <a:pt x="256818" y="54420"/>
                  <a:pt x="147852" y="279210"/>
                  <a:pt x="141756" y="307404"/>
                </a:cubicBezTo>
                <a:cubicBezTo>
                  <a:pt x="135660" y="335598"/>
                  <a:pt x="158520" y="263208"/>
                  <a:pt x="210336" y="215964"/>
                </a:cubicBezTo>
                <a:cubicBezTo>
                  <a:pt x="262152" y="168720"/>
                  <a:pt x="457224" y="25464"/>
                  <a:pt x="452652" y="23940"/>
                </a:cubicBezTo>
                <a:cubicBezTo>
                  <a:pt x="448080" y="22416"/>
                  <a:pt x="234720" y="171006"/>
                  <a:pt x="182904" y="206820"/>
                </a:cubicBezTo>
                <a:cubicBezTo>
                  <a:pt x="131088" y="242634"/>
                  <a:pt x="137946" y="273114"/>
                  <a:pt x="141756" y="238824"/>
                </a:cubicBezTo>
                <a:cubicBezTo>
                  <a:pt x="145566" y="204534"/>
                  <a:pt x="212622" y="16320"/>
                  <a:pt x="205764" y="1080"/>
                </a:cubicBezTo>
                <a:cubicBezTo>
                  <a:pt x="198906" y="-14160"/>
                  <a:pt x="131850" y="136716"/>
                  <a:pt x="100608" y="147384"/>
                </a:cubicBezTo>
                <a:cubicBezTo>
                  <a:pt x="69366" y="158052"/>
                  <a:pt x="-1500" y="17082"/>
                  <a:pt x="24" y="19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27F3C6F-2854-6FCC-01F6-8E8A641F00D4}"/>
              </a:ext>
            </a:extLst>
          </p:cNvPr>
          <p:cNvSpPr/>
          <p:nvPr/>
        </p:nvSpPr>
        <p:spPr>
          <a:xfrm>
            <a:off x="5293569" y="3658656"/>
            <a:ext cx="726397" cy="300744"/>
          </a:xfrm>
          <a:custGeom>
            <a:avLst/>
            <a:gdLst>
              <a:gd name="connsiteX0" fmla="*/ 807 w 726397"/>
              <a:gd name="connsiteY0" fmla="*/ 300696 h 300744"/>
              <a:gd name="connsiteX1" fmla="*/ 307131 w 726397"/>
              <a:gd name="connsiteY1" fmla="*/ 99528 h 300744"/>
              <a:gd name="connsiteX2" fmla="*/ 718611 w 726397"/>
              <a:gd name="connsiteY2" fmla="*/ 3516 h 300744"/>
              <a:gd name="connsiteX3" fmla="*/ 558591 w 726397"/>
              <a:gd name="connsiteY3" fmla="*/ 21804 h 300744"/>
              <a:gd name="connsiteX4" fmla="*/ 334563 w 726397"/>
              <a:gd name="connsiteY4" fmla="*/ 30948 h 300744"/>
              <a:gd name="connsiteX5" fmla="*/ 430575 w 726397"/>
              <a:gd name="connsiteY5" fmla="*/ 44664 h 300744"/>
              <a:gd name="connsiteX6" fmla="*/ 224835 w 726397"/>
              <a:gd name="connsiteY6" fmla="*/ 117816 h 300744"/>
              <a:gd name="connsiteX7" fmla="*/ 807 w 726397"/>
              <a:gd name="connsiteY7" fmla="*/ 300696 h 30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397" h="300744">
                <a:moveTo>
                  <a:pt x="807" y="300696"/>
                </a:moveTo>
                <a:cubicBezTo>
                  <a:pt x="14523" y="297648"/>
                  <a:pt x="187497" y="149058"/>
                  <a:pt x="307131" y="99528"/>
                </a:cubicBezTo>
                <a:cubicBezTo>
                  <a:pt x="426765" y="49998"/>
                  <a:pt x="676701" y="16470"/>
                  <a:pt x="718611" y="3516"/>
                </a:cubicBezTo>
                <a:cubicBezTo>
                  <a:pt x="760521" y="-9438"/>
                  <a:pt x="622599" y="17232"/>
                  <a:pt x="558591" y="21804"/>
                </a:cubicBezTo>
                <a:cubicBezTo>
                  <a:pt x="494583" y="26376"/>
                  <a:pt x="355899" y="27138"/>
                  <a:pt x="334563" y="30948"/>
                </a:cubicBezTo>
                <a:cubicBezTo>
                  <a:pt x="313227" y="34758"/>
                  <a:pt x="448863" y="30186"/>
                  <a:pt x="430575" y="44664"/>
                </a:cubicBezTo>
                <a:cubicBezTo>
                  <a:pt x="412287" y="59142"/>
                  <a:pt x="297987" y="72096"/>
                  <a:pt x="224835" y="117816"/>
                </a:cubicBezTo>
                <a:cubicBezTo>
                  <a:pt x="151683" y="163536"/>
                  <a:pt x="-12909" y="303744"/>
                  <a:pt x="807" y="30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3ECE6A6-6429-4E3D-0877-E81262A564D6}"/>
              </a:ext>
            </a:extLst>
          </p:cNvPr>
          <p:cNvSpPr/>
          <p:nvPr/>
        </p:nvSpPr>
        <p:spPr>
          <a:xfrm>
            <a:off x="5445055" y="3627446"/>
            <a:ext cx="974121" cy="301756"/>
          </a:xfrm>
          <a:custGeom>
            <a:avLst/>
            <a:gdLst>
              <a:gd name="connsiteX0" fmla="*/ 4769 w 974121"/>
              <a:gd name="connsiteY0" fmla="*/ 299902 h 301756"/>
              <a:gd name="connsiteX1" fmla="*/ 397961 w 974121"/>
              <a:gd name="connsiteY1" fmla="*/ 162742 h 301756"/>
              <a:gd name="connsiteX2" fmla="*/ 567125 w 974121"/>
              <a:gd name="connsiteY2" fmla="*/ 80446 h 301756"/>
              <a:gd name="connsiteX3" fmla="*/ 804869 w 974121"/>
              <a:gd name="connsiteY3" fmla="*/ 162742 h 301756"/>
              <a:gd name="connsiteX4" fmla="*/ 704285 w 974121"/>
              <a:gd name="connsiteY4" fmla="*/ 57586 h 301756"/>
              <a:gd name="connsiteX5" fmla="*/ 759149 w 974121"/>
              <a:gd name="connsiteY5" fmla="*/ 16438 h 301756"/>
              <a:gd name="connsiteX6" fmla="*/ 974033 w 974121"/>
              <a:gd name="connsiteY6" fmla="*/ 167314 h 301756"/>
              <a:gd name="connsiteX7" fmla="*/ 731717 w 974121"/>
              <a:gd name="connsiteY7" fmla="*/ 2722 h 301756"/>
              <a:gd name="connsiteX8" fmla="*/ 649421 w 974121"/>
              <a:gd name="connsiteY8" fmla="*/ 66730 h 301756"/>
              <a:gd name="connsiteX9" fmla="*/ 439109 w 974121"/>
              <a:gd name="connsiteY9" fmla="*/ 94162 h 301756"/>
              <a:gd name="connsiteX10" fmla="*/ 178505 w 974121"/>
              <a:gd name="connsiteY10" fmla="*/ 98734 h 301756"/>
              <a:gd name="connsiteX11" fmla="*/ 411677 w 974121"/>
              <a:gd name="connsiteY11" fmla="*/ 107878 h 301756"/>
              <a:gd name="connsiteX12" fmla="*/ 228797 w 974121"/>
              <a:gd name="connsiteY12" fmla="*/ 158170 h 301756"/>
              <a:gd name="connsiteX13" fmla="*/ 439109 w 974121"/>
              <a:gd name="connsiteY13" fmla="*/ 217606 h 301756"/>
              <a:gd name="connsiteX14" fmla="*/ 196793 w 974121"/>
              <a:gd name="connsiteY14" fmla="*/ 240466 h 301756"/>
              <a:gd name="connsiteX15" fmla="*/ 4769 w 974121"/>
              <a:gd name="connsiteY15" fmla="*/ 299902 h 30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4121" h="301756">
                <a:moveTo>
                  <a:pt x="4769" y="299902"/>
                </a:moveTo>
                <a:cubicBezTo>
                  <a:pt x="38297" y="286948"/>
                  <a:pt x="304235" y="199318"/>
                  <a:pt x="397961" y="162742"/>
                </a:cubicBezTo>
                <a:cubicBezTo>
                  <a:pt x="491687" y="126166"/>
                  <a:pt x="499307" y="80446"/>
                  <a:pt x="567125" y="80446"/>
                </a:cubicBezTo>
                <a:cubicBezTo>
                  <a:pt x="634943" y="80446"/>
                  <a:pt x="782009" y="166552"/>
                  <a:pt x="804869" y="162742"/>
                </a:cubicBezTo>
                <a:cubicBezTo>
                  <a:pt x="827729" y="158932"/>
                  <a:pt x="711905" y="81970"/>
                  <a:pt x="704285" y="57586"/>
                </a:cubicBezTo>
                <a:cubicBezTo>
                  <a:pt x="696665" y="33202"/>
                  <a:pt x="714191" y="-1850"/>
                  <a:pt x="759149" y="16438"/>
                </a:cubicBezTo>
                <a:cubicBezTo>
                  <a:pt x="804107" y="34726"/>
                  <a:pt x="978605" y="169600"/>
                  <a:pt x="974033" y="167314"/>
                </a:cubicBezTo>
                <a:cubicBezTo>
                  <a:pt x="969461" y="165028"/>
                  <a:pt x="785819" y="19486"/>
                  <a:pt x="731717" y="2722"/>
                </a:cubicBezTo>
                <a:cubicBezTo>
                  <a:pt x="677615" y="-14042"/>
                  <a:pt x="698189" y="51490"/>
                  <a:pt x="649421" y="66730"/>
                </a:cubicBezTo>
                <a:cubicBezTo>
                  <a:pt x="600653" y="81970"/>
                  <a:pt x="517595" y="88828"/>
                  <a:pt x="439109" y="94162"/>
                </a:cubicBezTo>
                <a:cubicBezTo>
                  <a:pt x="360623" y="99496"/>
                  <a:pt x="183077" y="96448"/>
                  <a:pt x="178505" y="98734"/>
                </a:cubicBezTo>
                <a:cubicBezTo>
                  <a:pt x="173933" y="101020"/>
                  <a:pt x="403295" y="97972"/>
                  <a:pt x="411677" y="107878"/>
                </a:cubicBezTo>
                <a:cubicBezTo>
                  <a:pt x="420059" y="117784"/>
                  <a:pt x="224225" y="139882"/>
                  <a:pt x="228797" y="158170"/>
                </a:cubicBezTo>
                <a:cubicBezTo>
                  <a:pt x="233369" y="176458"/>
                  <a:pt x="444443" y="203890"/>
                  <a:pt x="439109" y="217606"/>
                </a:cubicBezTo>
                <a:cubicBezTo>
                  <a:pt x="433775" y="231322"/>
                  <a:pt x="270707" y="226750"/>
                  <a:pt x="196793" y="240466"/>
                </a:cubicBezTo>
                <a:cubicBezTo>
                  <a:pt x="122879" y="254182"/>
                  <a:pt x="-28759" y="312856"/>
                  <a:pt x="4769" y="299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D3549B4B-7F08-25BC-EA8E-94E66A7FBA44}"/>
              </a:ext>
            </a:extLst>
          </p:cNvPr>
          <p:cNvSpPr/>
          <p:nvPr/>
        </p:nvSpPr>
        <p:spPr>
          <a:xfrm>
            <a:off x="6130968" y="3592427"/>
            <a:ext cx="526224" cy="362381"/>
          </a:xfrm>
          <a:custGeom>
            <a:avLst/>
            <a:gdLst>
              <a:gd name="connsiteX0" fmla="*/ 84 w 526224"/>
              <a:gd name="connsiteY0" fmla="*/ 1165 h 362381"/>
              <a:gd name="connsiteX1" fmla="*/ 233256 w 526224"/>
              <a:gd name="connsiteY1" fmla="*/ 211477 h 362381"/>
              <a:gd name="connsiteX2" fmla="*/ 155532 w 526224"/>
              <a:gd name="connsiteY2" fmla="*/ 138325 h 362381"/>
              <a:gd name="connsiteX3" fmla="*/ 397848 w 526224"/>
              <a:gd name="connsiteY3" fmla="*/ 266341 h 362381"/>
              <a:gd name="connsiteX4" fmla="*/ 525864 w 526224"/>
              <a:gd name="connsiteY4" fmla="*/ 362353 h 362381"/>
              <a:gd name="connsiteX5" fmla="*/ 361272 w 526224"/>
              <a:gd name="connsiteY5" fmla="*/ 257197 h 362381"/>
              <a:gd name="connsiteX6" fmla="*/ 182964 w 526224"/>
              <a:gd name="connsiteY6" fmla="*/ 225193 h 362381"/>
              <a:gd name="connsiteX7" fmla="*/ 205824 w 526224"/>
              <a:gd name="connsiteY7" fmla="*/ 129181 h 362381"/>
              <a:gd name="connsiteX8" fmla="*/ 84 w 526224"/>
              <a:gd name="connsiteY8" fmla="*/ 1165 h 36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224" h="362381">
                <a:moveTo>
                  <a:pt x="84" y="1165"/>
                </a:moveTo>
                <a:cubicBezTo>
                  <a:pt x="4656" y="14881"/>
                  <a:pt x="207348" y="188617"/>
                  <a:pt x="233256" y="211477"/>
                </a:cubicBezTo>
                <a:cubicBezTo>
                  <a:pt x="259164" y="234337"/>
                  <a:pt x="128100" y="129181"/>
                  <a:pt x="155532" y="138325"/>
                </a:cubicBezTo>
                <a:cubicBezTo>
                  <a:pt x="182964" y="147469"/>
                  <a:pt x="336126" y="229003"/>
                  <a:pt x="397848" y="266341"/>
                </a:cubicBezTo>
                <a:cubicBezTo>
                  <a:pt x="459570" y="303679"/>
                  <a:pt x="531960" y="363877"/>
                  <a:pt x="525864" y="362353"/>
                </a:cubicBezTo>
                <a:cubicBezTo>
                  <a:pt x="519768" y="360829"/>
                  <a:pt x="418422" y="280057"/>
                  <a:pt x="361272" y="257197"/>
                </a:cubicBezTo>
                <a:cubicBezTo>
                  <a:pt x="304122" y="234337"/>
                  <a:pt x="208872" y="246529"/>
                  <a:pt x="182964" y="225193"/>
                </a:cubicBezTo>
                <a:cubicBezTo>
                  <a:pt x="157056" y="203857"/>
                  <a:pt x="234780" y="159661"/>
                  <a:pt x="205824" y="129181"/>
                </a:cubicBezTo>
                <a:cubicBezTo>
                  <a:pt x="176868" y="98701"/>
                  <a:pt x="-4488" y="-12551"/>
                  <a:pt x="84" y="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7D521C0-DD2E-F82E-06A0-4A36F6B02927}"/>
              </a:ext>
            </a:extLst>
          </p:cNvPr>
          <p:cNvSpPr/>
          <p:nvPr/>
        </p:nvSpPr>
        <p:spPr>
          <a:xfrm>
            <a:off x="5598642" y="3748897"/>
            <a:ext cx="1048335" cy="263890"/>
          </a:xfrm>
          <a:custGeom>
            <a:avLst/>
            <a:gdLst>
              <a:gd name="connsiteX0" fmla="*/ 2058 w 1048335"/>
              <a:gd name="connsiteY0" fmla="*/ 215027 h 263890"/>
              <a:gd name="connsiteX1" fmla="*/ 317526 w 1048335"/>
              <a:gd name="connsiteY1" fmla="*/ 141875 h 263890"/>
              <a:gd name="connsiteX2" fmla="*/ 532410 w 1048335"/>
              <a:gd name="connsiteY2" fmla="*/ 187595 h 263890"/>
              <a:gd name="connsiteX3" fmla="*/ 427254 w 1048335"/>
              <a:gd name="connsiteY3" fmla="*/ 100727 h 263890"/>
              <a:gd name="connsiteX4" fmla="*/ 239802 w 1048335"/>
              <a:gd name="connsiteY4" fmla="*/ 143 h 263890"/>
              <a:gd name="connsiteX5" fmla="*/ 587274 w 1048335"/>
              <a:gd name="connsiteY5" fmla="*/ 123587 h 263890"/>
              <a:gd name="connsiteX6" fmla="*/ 1039902 w 1048335"/>
              <a:gd name="connsiteY6" fmla="*/ 260747 h 263890"/>
              <a:gd name="connsiteX7" fmla="*/ 852450 w 1048335"/>
              <a:gd name="connsiteY7" fmla="*/ 205883 h 263890"/>
              <a:gd name="connsiteX8" fmla="*/ 486690 w 1048335"/>
              <a:gd name="connsiteY8" fmla="*/ 50435 h 263890"/>
              <a:gd name="connsiteX9" fmla="*/ 276378 w 1048335"/>
              <a:gd name="connsiteY9" fmla="*/ 45863 h 263890"/>
              <a:gd name="connsiteX10" fmla="*/ 472974 w 1048335"/>
              <a:gd name="connsiteY10" fmla="*/ 151019 h 263890"/>
              <a:gd name="connsiteX11" fmla="*/ 194082 w 1048335"/>
              <a:gd name="connsiteY11" fmla="*/ 183023 h 263890"/>
              <a:gd name="connsiteX12" fmla="*/ 2058 w 1048335"/>
              <a:gd name="connsiteY12" fmla="*/ 215027 h 26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8335" h="263890">
                <a:moveTo>
                  <a:pt x="2058" y="215027"/>
                </a:moveTo>
                <a:cubicBezTo>
                  <a:pt x="22632" y="208169"/>
                  <a:pt x="229134" y="146447"/>
                  <a:pt x="317526" y="141875"/>
                </a:cubicBezTo>
                <a:cubicBezTo>
                  <a:pt x="405918" y="137303"/>
                  <a:pt x="514122" y="194453"/>
                  <a:pt x="532410" y="187595"/>
                </a:cubicBezTo>
                <a:cubicBezTo>
                  <a:pt x="550698" y="180737"/>
                  <a:pt x="476022" y="131969"/>
                  <a:pt x="427254" y="100727"/>
                </a:cubicBezTo>
                <a:cubicBezTo>
                  <a:pt x="378486" y="69485"/>
                  <a:pt x="213132" y="-3667"/>
                  <a:pt x="239802" y="143"/>
                </a:cubicBezTo>
                <a:cubicBezTo>
                  <a:pt x="266472" y="3953"/>
                  <a:pt x="453924" y="80153"/>
                  <a:pt x="587274" y="123587"/>
                </a:cubicBezTo>
                <a:cubicBezTo>
                  <a:pt x="720624" y="167021"/>
                  <a:pt x="995706" y="247031"/>
                  <a:pt x="1039902" y="260747"/>
                </a:cubicBezTo>
                <a:cubicBezTo>
                  <a:pt x="1084098" y="274463"/>
                  <a:pt x="944652" y="240935"/>
                  <a:pt x="852450" y="205883"/>
                </a:cubicBezTo>
                <a:cubicBezTo>
                  <a:pt x="760248" y="170831"/>
                  <a:pt x="582702" y="77105"/>
                  <a:pt x="486690" y="50435"/>
                </a:cubicBezTo>
                <a:cubicBezTo>
                  <a:pt x="390678" y="23765"/>
                  <a:pt x="278664" y="29099"/>
                  <a:pt x="276378" y="45863"/>
                </a:cubicBezTo>
                <a:cubicBezTo>
                  <a:pt x="274092" y="62627"/>
                  <a:pt x="486690" y="128159"/>
                  <a:pt x="472974" y="151019"/>
                </a:cubicBezTo>
                <a:cubicBezTo>
                  <a:pt x="459258" y="173879"/>
                  <a:pt x="267996" y="170831"/>
                  <a:pt x="194082" y="183023"/>
                </a:cubicBezTo>
                <a:cubicBezTo>
                  <a:pt x="120168" y="195215"/>
                  <a:pt x="-18516" y="221885"/>
                  <a:pt x="2058" y="21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93EE5648-BA2F-8851-2F73-4A929B41BE86}"/>
              </a:ext>
            </a:extLst>
          </p:cNvPr>
          <p:cNvSpPr/>
          <p:nvPr/>
        </p:nvSpPr>
        <p:spPr>
          <a:xfrm>
            <a:off x="5421775" y="3644049"/>
            <a:ext cx="284601" cy="317834"/>
          </a:xfrm>
          <a:custGeom>
            <a:avLst/>
            <a:gdLst>
              <a:gd name="connsiteX0" fmla="*/ 617 w 284601"/>
              <a:gd name="connsiteY0" fmla="*/ 315303 h 317834"/>
              <a:gd name="connsiteX1" fmla="*/ 274937 w 284601"/>
              <a:gd name="connsiteY1" fmla="*/ 13551 h 317834"/>
              <a:gd name="connsiteX2" fmla="*/ 210929 w 284601"/>
              <a:gd name="connsiteY2" fmla="*/ 59271 h 317834"/>
              <a:gd name="connsiteX3" fmla="*/ 96629 w 284601"/>
              <a:gd name="connsiteY3" fmla="*/ 123279 h 317834"/>
              <a:gd name="connsiteX4" fmla="*/ 197213 w 284601"/>
              <a:gd name="connsiteY4" fmla="*/ 155283 h 317834"/>
              <a:gd name="connsiteX5" fmla="*/ 617 w 284601"/>
              <a:gd name="connsiteY5" fmla="*/ 315303 h 3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01" h="317834">
                <a:moveTo>
                  <a:pt x="617" y="315303"/>
                </a:moveTo>
                <a:cubicBezTo>
                  <a:pt x="13571" y="291681"/>
                  <a:pt x="239885" y="56223"/>
                  <a:pt x="274937" y="13551"/>
                </a:cubicBezTo>
                <a:cubicBezTo>
                  <a:pt x="309989" y="-29121"/>
                  <a:pt x="240647" y="40983"/>
                  <a:pt x="210929" y="59271"/>
                </a:cubicBezTo>
                <a:cubicBezTo>
                  <a:pt x="181211" y="77559"/>
                  <a:pt x="98915" y="107277"/>
                  <a:pt x="96629" y="123279"/>
                </a:cubicBezTo>
                <a:cubicBezTo>
                  <a:pt x="94343" y="139281"/>
                  <a:pt x="211691" y="120231"/>
                  <a:pt x="197213" y="155283"/>
                </a:cubicBezTo>
                <a:cubicBezTo>
                  <a:pt x="182735" y="190335"/>
                  <a:pt x="-12337" y="338925"/>
                  <a:pt x="617" y="315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143A7FE0-B7FA-A41D-8201-485766EA17BB}"/>
              </a:ext>
            </a:extLst>
          </p:cNvPr>
          <p:cNvSpPr/>
          <p:nvPr/>
        </p:nvSpPr>
        <p:spPr>
          <a:xfrm>
            <a:off x="5909621" y="3742928"/>
            <a:ext cx="720251" cy="372151"/>
          </a:xfrm>
          <a:custGeom>
            <a:avLst/>
            <a:gdLst>
              <a:gd name="connsiteX0" fmla="*/ 1975 w 720251"/>
              <a:gd name="connsiteY0" fmla="*/ 129556 h 372151"/>
              <a:gd name="connsiteX1" fmla="*/ 363163 w 720251"/>
              <a:gd name="connsiteY1" fmla="*/ 266716 h 372151"/>
              <a:gd name="connsiteX2" fmla="*/ 294583 w 720251"/>
              <a:gd name="connsiteY2" fmla="*/ 170704 h 372151"/>
              <a:gd name="connsiteX3" fmla="*/ 532327 w 720251"/>
              <a:gd name="connsiteY3" fmla="*/ 271288 h 372151"/>
              <a:gd name="connsiteX4" fmla="*/ 719779 w 720251"/>
              <a:gd name="connsiteY4" fmla="*/ 371872 h 372151"/>
              <a:gd name="connsiteX5" fmla="*/ 477463 w 720251"/>
              <a:gd name="connsiteY5" fmla="*/ 239284 h 372151"/>
              <a:gd name="connsiteX6" fmla="*/ 207715 w 720251"/>
              <a:gd name="connsiteY6" fmla="*/ 1540 h 372151"/>
              <a:gd name="connsiteX7" fmla="*/ 312871 w 720251"/>
              <a:gd name="connsiteY7" fmla="*/ 138700 h 372151"/>
              <a:gd name="connsiteX8" fmla="*/ 221431 w 720251"/>
              <a:gd name="connsiteY8" fmla="*/ 175276 h 372151"/>
              <a:gd name="connsiteX9" fmla="*/ 1975 w 720251"/>
              <a:gd name="connsiteY9" fmla="*/ 129556 h 37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0251" h="372151">
                <a:moveTo>
                  <a:pt x="1975" y="129556"/>
                </a:moveTo>
                <a:cubicBezTo>
                  <a:pt x="25597" y="144796"/>
                  <a:pt x="314395" y="259858"/>
                  <a:pt x="363163" y="266716"/>
                </a:cubicBezTo>
                <a:cubicBezTo>
                  <a:pt x="411931" y="273574"/>
                  <a:pt x="266389" y="169942"/>
                  <a:pt x="294583" y="170704"/>
                </a:cubicBezTo>
                <a:cubicBezTo>
                  <a:pt x="322777" y="171466"/>
                  <a:pt x="461461" y="237760"/>
                  <a:pt x="532327" y="271288"/>
                </a:cubicBezTo>
                <a:cubicBezTo>
                  <a:pt x="603193" y="304816"/>
                  <a:pt x="728923" y="377206"/>
                  <a:pt x="719779" y="371872"/>
                </a:cubicBezTo>
                <a:cubicBezTo>
                  <a:pt x="710635" y="366538"/>
                  <a:pt x="562807" y="301006"/>
                  <a:pt x="477463" y="239284"/>
                </a:cubicBezTo>
                <a:cubicBezTo>
                  <a:pt x="392119" y="177562"/>
                  <a:pt x="235147" y="18304"/>
                  <a:pt x="207715" y="1540"/>
                </a:cubicBezTo>
                <a:cubicBezTo>
                  <a:pt x="180283" y="-15224"/>
                  <a:pt x="310585" y="109744"/>
                  <a:pt x="312871" y="138700"/>
                </a:cubicBezTo>
                <a:cubicBezTo>
                  <a:pt x="315157" y="167656"/>
                  <a:pt x="269437" y="172990"/>
                  <a:pt x="221431" y="175276"/>
                </a:cubicBezTo>
                <a:cubicBezTo>
                  <a:pt x="173425" y="177562"/>
                  <a:pt x="-21647" y="114316"/>
                  <a:pt x="1975" y="129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18B4292-0594-6DFA-8DE2-C0EB9DAF991A}"/>
              </a:ext>
            </a:extLst>
          </p:cNvPr>
          <p:cNvSpPr/>
          <p:nvPr/>
        </p:nvSpPr>
        <p:spPr>
          <a:xfrm>
            <a:off x="4524988" y="4707060"/>
            <a:ext cx="248699" cy="1365957"/>
          </a:xfrm>
          <a:custGeom>
            <a:avLst/>
            <a:gdLst>
              <a:gd name="connsiteX0" fmla="*/ 248180 w 248699"/>
              <a:gd name="connsiteY0" fmla="*/ 2100 h 1365957"/>
              <a:gd name="connsiteX1" fmla="*/ 115592 w 248699"/>
              <a:gd name="connsiteY1" fmla="*/ 930216 h 1365957"/>
              <a:gd name="connsiteX2" fmla="*/ 88160 w 248699"/>
              <a:gd name="connsiteY2" fmla="*/ 1222824 h 1365957"/>
              <a:gd name="connsiteX3" fmla="*/ 28724 w 248699"/>
              <a:gd name="connsiteY3" fmla="*/ 1149672 h 1365957"/>
              <a:gd name="connsiteX4" fmla="*/ 111020 w 248699"/>
              <a:gd name="connsiteY4" fmla="*/ 1286832 h 1365957"/>
              <a:gd name="connsiteX5" fmla="*/ 138452 w 248699"/>
              <a:gd name="connsiteY5" fmla="*/ 1364556 h 1365957"/>
              <a:gd name="connsiteX6" fmla="*/ 74444 w 248699"/>
              <a:gd name="connsiteY6" fmla="*/ 1222824 h 1365957"/>
              <a:gd name="connsiteX7" fmla="*/ 1292 w 248699"/>
              <a:gd name="connsiteY7" fmla="*/ 793056 h 1365957"/>
              <a:gd name="connsiteX8" fmla="*/ 37868 w 248699"/>
              <a:gd name="connsiteY8" fmla="*/ 953076 h 1365957"/>
              <a:gd name="connsiteX9" fmla="*/ 161312 w 248699"/>
              <a:gd name="connsiteY9" fmla="*/ 372432 h 1365957"/>
              <a:gd name="connsiteX10" fmla="*/ 161312 w 248699"/>
              <a:gd name="connsiteY10" fmla="*/ 669612 h 1365957"/>
              <a:gd name="connsiteX11" fmla="*/ 248180 w 248699"/>
              <a:gd name="connsiteY11" fmla="*/ 2100 h 136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699" h="1365957">
                <a:moveTo>
                  <a:pt x="248180" y="2100"/>
                </a:moveTo>
                <a:cubicBezTo>
                  <a:pt x="240560" y="45534"/>
                  <a:pt x="142262" y="726762"/>
                  <a:pt x="115592" y="930216"/>
                </a:cubicBezTo>
                <a:cubicBezTo>
                  <a:pt x="88922" y="1133670"/>
                  <a:pt x="102638" y="1186248"/>
                  <a:pt x="88160" y="1222824"/>
                </a:cubicBezTo>
                <a:cubicBezTo>
                  <a:pt x="73682" y="1259400"/>
                  <a:pt x="24914" y="1139004"/>
                  <a:pt x="28724" y="1149672"/>
                </a:cubicBezTo>
                <a:cubicBezTo>
                  <a:pt x="32534" y="1160340"/>
                  <a:pt x="92732" y="1251018"/>
                  <a:pt x="111020" y="1286832"/>
                </a:cubicBezTo>
                <a:cubicBezTo>
                  <a:pt x="129308" y="1322646"/>
                  <a:pt x="144548" y="1375224"/>
                  <a:pt x="138452" y="1364556"/>
                </a:cubicBezTo>
                <a:cubicBezTo>
                  <a:pt x="132356" y="1353888"/>
                  <a:pt x="97304" y="1318074"/>
                  <a:pt x="74444" y="1222824"/>
                </a:cubicBezTo>
                <a:cubicBezTo>
                  <a:pt x="51584" y="1127574"/>
                  <a:pt x="7388" y="838014"/>
                  <a:pt x="1292" y="793056"/>
                </a:cubicBezTo>
                <a:cubicBezTo>
                  <a:pt x="-4804" y="748098"/>
                  <a:pt x="11198" y="1023180"/>
                  <a:pt x="37868" y="953076"/>
                </a:cubicBezTo>
                <a:cubicBezTo>
                  <a:pt x="64538" y="882972"/>
                  <a:pt x="140738" y="419676"/>
                  <a:pt x="161312" y="372432"/>
                </a:cubicBezTo>
                <a:cubicBezTo>
                  <a:pt x="181886" y="325188"/>
                  <a:pt x="145310" y="736668"/>
                  <a:pt x="161312" y="669612"/>
                </a:cubicBezTo>
                <a:cubicBezTo>
                  <a:pt x="177314" y="602556"/>
                  <a:pt x="255800" y="-41334"/>
                  <a:pt x="248180" y="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F236E6E-9C18-4E41-9162-698DF9033B17}"/>
              </a:ext>
            </a:extLst>
          </p:cNvPr>
          <p:cNvSpPr/>
          <p:nvPr/>
        </p:nvSpPr>
        <p:spPr>
          <a:xfrm>
            <a:off x="4184920" y="5198272"/>
            <a:ext cx="382881" cy="713676"/>
          </a:xfrm>
          <a:custGeom>
            <a:avLst/>
            <a:gdLst>
              <a:gd name="connsiteX0" fmla="*/ 382508 w 382881"/>
              <a:gd name="connsiteY0" fmla="*/ 92 h 713676"/>
              <a:gd name="connsiteX1" fmla="*/ 204200 w 382881"/>
              <a:gd name="connsiteY1" fmla="*/ 411572 h 713676"/>
              <a:gd name="connsiteX2" fmla="*/ 227060 w 382881"/>
              <a:gd name="connsiteY2" fmla="*/ 548732 h 713676"/>
              <a:gd name="connsiteX3" fmla="*/ 57896 w 382881"/>
              <a:gd name="connsiteY3" fmla="*/ 617312 h 713676"/>
              <a:gd name="connsiteX4" fmla="*/ 3032 w 382881"/>
              <a:gd name="connsiteY4" fmla="*/ 713324 h 713676"/>
              <a:gd name="connsiteX5" fmla="*/ 135620 w 382881"/>
              <a:gd name="connsiteY5" fmla="*/ 580736 h 713676"/>
              <a:gd name="connsiteX6" fmla="*/ 167624 w 382881"/>
              <a:gd name="connsiteY6" fmla="*/ 539588 h 713676"/>
              <a:gd name="connsiteX7" fmla="*/ 149336 w 382881"/>
              <a:gd name="connsiteY7" fmla="*/ 374996 h 713676"/>
              <a:gd name="connsiteX8" fmla="*/ 382508 w 382881"/>
              <a:gd name="connsiteY8" fmla="*/ 92 h 71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881" h="713676">
                <a:moveTo>
                  <a:pt x="382508" y="92"/>
                </a:moveTo>
                <a:cubicBezTo>
                  <a:pt x="391652" y="6188"/>
                  <a:pt x="230108" y="320132"/>
                  <a:pt x="204200" y="411572"/>
                </a:cubicBezTo>
                <a:cubicBezTo>
                  <a:pt x="178292" y="503012"/>
                  <a:pt x="251444" y="514442"/>
                  <a:pt x="227060" y="548732"/>
                </a:cubicBezTo>
                <a:cubicBezTo>
                  <a:pt x="202676" y="583022"/>
                  <a:pt x="95234" y="589880"/>
                  <a:pt x="57896" y="617312"/>
                </a:cubicBezTo>
                <a:cubicBezTo>
                  <a:pt x="20558" y="644744"/>
                  <a:pt x="-9922" y="719420"/>
                  <a:pt x="3032" y="713324"/>
                </a:cubicBezTo>
                <a:cubicBezTo>
                  <a:pt x="15986" y="707228"/>
                  <a:pt x="108188" y="609692"/>
                  <a:pt x="135620" y="580736"/>
                </a:cubicBezTo>
                <a:cubicBezTo>
                  <a:pt x="163052" y="551780"/>
                  <a:pt x="165338" y="573878"/>
                  <a:pt x="167624" y="539588"/>
                </a:cubicBezTo>
                <a:cubicBezTo>
                  <a:pt x="169910" y="505298"/>
                  <a:pt x="115046" y="460340"/>
                  <a:pt x="149336" y="374996"/>
                </a:cubicBezTo>
                <a:cubicBezTo>
                  <a:pt x="183626" y="289652"/>
                  <a:pt x="373364" y="-6004"/>
                  <a:pt x="38250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31FD4E5A-0EDA-4924-6039-FF644ABC4806}"/>
              </a:ext>
            </a:extLst>
          </p:cNvPr>
          <p:cNvSpPr/>
          <p:nvPr/>
        </p:nvSpPr>
        <p:spPr>
          <a:xfrm>
            <a:off x="3953661" y="5717381"/>
            <a:ext cx="230133" cy="502679"/>
          </a:xfrm>
          <a:custGeom>
            <a:avLst/>
            <a:gdLst>
              <a:gd name="connsiteX0" fmla="*/ 202287 w 230133"/>
              <a:gd name="connsiteY0" fmla="*/ 2191 h 502679"/>
              <a:gd name="connsiteX1" fmla="*/ 37695 w 230133"/>
              <a:gd name="connsiteY1" fmla="*/ 198787 h 502679"/>
              <a:gd name="connsiteX2" fmla="*/ 83415 w 230133"/>
              <a:gd name="connsiteY2" fmla="*/ 317659 h 502679"/>
              <a:gd name="connsiteX3" fmla="*/ 28551 w 230133"/>
              <a:gd name="connsiteY3" fmla="*/ 303943 h 502679"/>
              <a:gd name="connsiteX4" fmla="*/ 229719 w 230133"/>
              <a:gd name="connsiteY4" fmla="*/ 500539 h 502679"/>
              <a:gd name="connsiteX5" fmla="*/ 78843 w 230133"/>
              <a:gd name="connsiteY5" fmla="*/ 399955 h 502679"/>
              <a:gd name="connsiteX6" fmla="*/ 1119 w 230133"/>
              <a:gd name="connsiteY6" fmla="*/ 267367 h 502679"/>
              <a:gd name="connsiteX7" fmla="*/ 133707 w 230133"/>
              <a:gd name="connsiteY7" fmla="*/ 29623 h 502679"/>
              <a:gd name="connsiteX8" fmla="*/ 51411 w 230133"/>
              <a:gd name="connsiteY8" fmla="*/ 89059 h 502679"/>
              <a:gd name="connsiteX9" fmla="*/ 202287 w 230133"/>
              <a:gd name="connsiteY9" fmla="*/ 2191 h 50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133" h="502679">
                <a:moveTo>
                  <a:pt x="202287" y="2191"/>
                </a:moveTo>
                <a:cubicBezTo>
                  <a:pt x="200001" y="20479"/>
                  <a:pt x="57507" y="146209"/>
                  <a:pt x="37695" y="198787"/>
                </a:cubicBezTo>
                <a:cubicBezTo>
                  <a:pt x="17883" y="251365"/>
                  <a:pt x="84939" y="300133"/>
                  <a:pt x="83415" y="317659"/>
                </a:cubicBezTo>
                <a:cubicBezTo>
                  <a:pt x="81891" y="335185"/>
                  <a:pt x="4167" y="273463"/>
                  <a:pt x="28551" y="303943"/>
                </a:cubicBezTo>
                <a:cubicBezTo>
                  <a:pt x="52935" y="334423"/>
                  <a:pt x="221337" y="484537"/>
                  <a:pt x="229719" y="500539"/>
                </a:cubicBezTo>
                <a:cubicBezTo>
                  <a:pt x="238101" y="516541"/>
                  <a:pt x="116943" y="438817"/>
                  <a:pt x="78843" y="399955"/>
                </a:cubicBezTo>
                <a:cubicBezTo>
                  <a:pt x="40743" y="361093"/>
                  <a:pt x="-8025" y="329089"/>
                  <a:pt x="1119" y="267367"/>
                </a:cubicBezTo>
                <a:cubicBezTo>
                  <a:pt x="10263" y="205645"/>
                  <a:pt x="125325" y="59341"/>
                  <a:pt x="133707" y="29623"/>
                </a:cubicBezTo>
                <a:cubicBezTo>
                  <a:pt x="142089" y="-95"/>
                  <a:pt x="37695" y="92107"/>
                  <a:pt x="51411" y="89059"/>
                </a:cubicBezTo>
                <a:cubicBezTo>
                  <a:pt x="65127" y="86011"/>
                  <a:pt x="204573" y="-16097"/>
                  <a:pt x="202287" y="2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3877279-CB12-3092-931A-3A484F51893B}"/>
              </a:ext>
            </a:extLst>
          </p:cNvPr>
          <p:cNvSpPr/>
          <p:nvPr/>
        </p:nvSpPr>
        <p:spPr>
          <a:xfrm>
            <a:off x="4630855" y="4762871"/>
            <a:ext cx="545046" cy="1359454"/>
          </a:xfrm>
          <a:custGeom>
            <a:avLst/>
            <a:gdLst>
              <a:gd name="connsiteX0" fmla="*/ 242897 w 545046"/>
              <a:gd name="connsiteY0" fmla="*/ 1153 h 1359454"/>
              <a:gd name="connsiteX1" fmla="*/ 110309 w 545046"/>
              <a:gd name="connsiteY1" fmla="*/ 993277 h 1359454"/>
              <a:gd name="connsiteX2" fmla="*/ 183461 w 545046"/>
              <a:gd name="connsiteY2" fmla="*/ 1103005 h 1359454"/>
              <a:gd name="connsiteX3" fmla="*/ 137741 w 545046"/>
              <a:gd name="connsiteY3" fmla="*/ 1089289 h 1359454"/>
              <a:gd name="connsiteX4" fmla="*/ 247469 w 545046"/>
              <a:gd name="connsiteY4" fmla="*/ 1176157 h 1359454"/>
              <a:gd name="connsiteX5" fmla="*/ 412061 w 545046"/>
              <a:gd name="connsiteY5" fmla="*/ 1116721 h 1359454"/>
              <a:gd name="connsiteX6" fmla="*/ 348053 w 545046"/>
              <a:gd name="connsiteY6" fmla="*/ 1167013 h 1359454"/>
              <a:gd name="connsiteX7" fmla="*/ 434921 w 545046"/>
              <a:gd name="connsiteY7" fmla="*/ 1144153 h 1359454"/>
              <a:gd name="connsiteX8" fmla="*/ 544649 w 545046"/>
              <a:gd name="connsiteY8" fmla="*/ 1290457 h 1359454"/>
              <a:gd name="connsiteX9" fmla="*/ 393773 w 545046"/>
              <a:gd name="connsiteY9" fmla="*/ 1212733 h 1359454"/>
              <a:gd name="connsiteX10" fmla="*/ 169745 w 545046"/>
              <a:gd name="connsiteY10" fmla="*/ 1359037 h 1359454"/>
              <a:gd name="connsiteX11" fmla="*/ 434921 w 545046"/>
              <a:gd name="connsiteY11" fmla="*/ 1157869 h 1359454"/>
              <a:gd name="connsiteX12" fmla="*/ 201749 w 545046"/>
              <a:gd name="connsiteY12" fmla="*/ 1162441 h 1359454"/>
              <a:gd name="connsiteX13" fmla="*/ 581 w 545046"/>
              <a:gd name="connsiteY13" fmla="*/ 1162441 h 1359454"/>
              <a:gd name="connsiteX14" fmla="*/ 137741 w 545046"/>
              <a:gd name="connsiteY14" fmla="*/ 1116721 h 1359454"/>
              <a:gd name="connsiteX15" fmla="*/ 50873 w 545046"/>
              <a:gd name="connsiteY15" fmla="*/ 961273 h 1359454"/>
              <a:gd name="connsiteX16" fmla="*/ 156029 w 545046"/>
              <a:gd name="connsiteY16" fmla="*/ 476641 h 1359454"/>
              <a:gd name="connsiteX17" fmla="*/ 69161 w 545046"/>
              <a:gd name="connsiteY17" fmla="*/ 787537 h 1359454"/>
              <a:gd name="connsiteX18" fmla="*/ 242897 w 545046"/>
              <a:gd name="connsiteY18" fmla="*/ 1153 h 135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5046" h="1359454">
                <a:moveTo>
                  <a:pt x="242897" y="1153"/>
                </a:moveTo>
                <a:cubicBezTo>
                  <a:pt x="249755" y="35443"/>
                  <a:pt x="120215" y="809635"/>
                  <a:pt x="110309" y="993277"/>
                </a:cubicBezTo>
                <a:cubicBezTo>
                  <a:pt x="100403" y="1176919"/>
                  <a:pt x="178889" y="1087003"/>
                  <a:pt x="183461" y="1103005"/>
                </a:cubicBezTo>
                <a:cubicBezTo>
                  <a:pt x="188033" y="1119007"/>
                  <a:pt x="127073" y="1077097"/>
                  <a:pt x="137741" y="1089289"/>
                </a:cubicBezTo>
                <a:cubicBezTo>
                  <a:pt x="148409" y="1101481"/>
                  <a:pt x="201749" y="1171585"/>
                  <a:pt x="247469" y="1176157"/>
                </a:cubicBezTo>
                <a:cubicBezTo>
                  <a:pt x="293189" y="1180729"/>
                  <a:pt x="395297" y="1118245"/>
                  <a:pt x="412061" y="1116721"/>
                </a:cubicBezTo>
                <a:cubicBezTo>
                  <a:pt x="428825" y="1115197"/>
                  <a:pt x="344243" y="1162441"/>
                  <a:pt x="348053" y="1167013"/>
                </a:cubicBezTo>
                <a:cubicBezTo>
                  <a:pt x="351863" y="1171585"/>
                  <a:pt x="402155" y="1123579"/>
                  <a:pt x="434921" y="1144153"/>
                </a:cubicBezTo>
                <a:cubicBezTo>
                  <a:pt x="467687" y="1164727"/>
                  <a:pt x="551507" y="1279027"/>
                  <a:pt x="544649" y="1290457"/>
                </a:cubicBezTo>
                <a:cubicBezTo>
                  <a:pt x="537791" y="1301887"/>
                  <a:pt x="456257" y="1201303"/>
                  <a:pt x="393773" y="1212733"/>
                </a:cubicBezTo>
                <a:cubicBezTo>
                  <a:pt x="331289" y="1224163"/>
                  <a:pt x="162887" y="1368181"/>
                  <a:pt x="169745" y="1359037"/>
                </a:cubicBezTo>
                <a:cubicBezTo>
                  <a:pt x="176603" y="1349893"/>
                  <a:pt x="429587" y="1190635"/>
                  <a:pt x="434921" y="1157869"/>
                </a:cubicBezTo>
                <a:cubicBezTo>
                  <a:pt x="440255" y="1125103"/>
                  <a:pt x="274139" y="1161679"/>
                  <a:pt x="201749" y="1162441"/>
                </a:cubicBezTo>
                <a:cubicBezTo>
                  <a:pt x="129359" y="1163203"/>
                  <a:pt x="11249" y="1170061"/>
                  <a:pt x="581" y="1162441"/>
                </a:cubicBezTo>
                <a:cubicBezTo>
                  <a:pt x="-10087" y="1154821"/>
                  <a:pt x="129359" y="1150249"/>
                  <a:pt x="137741" y="1116721"/>
                </a:cubicBezTo>
                <a:cubicBezTo>
                  <a:pt x="146123" y="1083193"/>
                  <a:pt x="47825" y="1067953"/>
                  <a:pt x="50873" y="961273"/>
                </a:cubicBezTo>
                <a:cubicBezTo>
                  <a:pt x="53921" y="854593"/>
                  <a:pt x="152981" y="505597"/>
                  <a:pt x="156029" y="476641"/>
                </a:cubicBezTo>
                <a:cubicBezTo>
                  <a:pt x="159077" y="447685"/>
                  <a:pt x="54683" y="867547"/>
                  <a:pt x="69161" y="787537"/>
                </a:cubicBezTo>
                <a:cubicBezTo>
                  <a:pt x="83639" y="707527"/>
                  <a:pt x="236039" y="-33137"/>
                  <a:pt x="242897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2AEC7CA-A1FA-DC94-3ECA-D7C2114A220F}"/>
              </a:ext>
            </a:extLst>
          </p:cNvPr>
          <p:cNvSpPr/>
          <p:nvPr/>
        </p:nvSpPr>
        <p:spPr>
          <a:xfrm>
            <a:off x="4377809" y="5757322"/>
            <a:ext cx="536238" cy="563392"/>
          </a:xfrm>
          <a:custGeom>
            <a:avLst/>
            <a:gdLst>
              <a:gd name="connsiteX0" fmla="*/ 134755 w 536238"/>
              <a:gd name="connsiteY0" fmla="*/ 12542 h 563392"/>
              <a:gd name="connsiteX1" fmla="*/ 148471 w 536238"/>
              <a:gd name="connsiteY1" fmla="*/ 273146 h 563392"/>
              <a:gd name="connsiteX2" fmla="*/ 358783 w 536238"/>
              <a:gd name="connsiteY2" fmla="*/ 410306 h 563392"/>
              <a:gd name="connsiteX3" fmla="*/ 212479 w 536238"/>
              <a:gd name="connsiteY3" fmla="*/ 419450 h 563392"/>
              <a:gd name="connsiteX4" fmla="*/ 532519 w 536238"/>
              <a:gd name="connsiteY4" fmla="*/ 561182 h 563392"/>
              <a:gd name="connsiteX5" fmla="*/ 363355 w 536238"/>
              <a:gd name="connsiteY5" fmla="*/ 492602 h 563392"/>
              <a:gd name="connsiteX6" fmla="*/ 11311 w 536238"/>
              <a:gd name="connsiteY6" fmla="*/ 318866 h 563392"/>
              <a:gd name="connsiteX7" fmla="*/ 84463 w 536238"/>
              <a:gd name="connsiteY7" fmla="*/ 309722 h 563392"/>
              <a:gd name="connsiteX8" fmla="*/ 61603 w 536238"/>
              <a:gd name="connsiteY8" fmla="*/ 186278 h 563392"/>
              <a:gd name="connsiteX9" fmla="*/ 98179 w 536238"/>
              <a:gd name="connsiteY9" fmla="*/ 296006 h 563392"/>
              <a:gd name="connsiteX10" fmla="*/ 134755 w 536238"/>
              <a:gd name="connsiteY10" fmla="*/ 67406 h 563392"/>
              <a:gd name="connsiteX11" fmla="*/ 134755 w 536238"/>
              <a:gd name="connsiteY11" fmla="*/ 12542 h 563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6238" h="563392">
                <a:moveTo>
                  <a:pt x="134755" y="12542"/>
                </a:moveTo>
                <a:cubicBezTo>
                  <a:pt x="137041" y="46832"/>
                  <a:pt x="111133" y="206852"/>
                  <a:pt x="148471" y="273146"/>
                </a:cubicBezTo>
                <a:cubicBezTo>
                  <a:pt x="185809" y="339440"/>
                  <a:pt x="348115" y="385922"/>
                  <a:pt x="358783" y="410306"/>
                </a:cubicBezTo>
                <a:cubicBezTo>
                  <a:pt x="369451" y="434690"/>
                  <a:pt x="183523" y="394304"/>
                  <a:pt x="212479" y="419450"/>
                </a:cubicBezTo>
                <a:cubicBezTo>
                  <a:pt x="241435" y="444596"/>
                  <a:pt x="507373" y="548990"/>
                  <a:pt x="532519" y="561182"/>
                </a:cubicBezTo>
                <a:cubicBezTo>
                  <a:pt x="557665" y="573374"/>
                  <a:pt x="450223" y="532988"/>
                  <a:pt x="363355" y="492602"/>
                </a:cubicBezTo>
                <a:cubicBezTo>
                  <a:pt x="276487" y="452216"/>
                  <a:pt x="57793" y="349346"/>
                  <a:pt x="11311" y="318866"/>
                </a:cubicBezTo>
                <a:cubicBezTo>
                  <a:pt x="-35171" y="288386"/>
                  <a:pt x="76081" y="331820"/>
                  <a:pt x="84463" y="309722"/>
                </a:cubicBezTo>
                <a:cubicBezTo>
                  <a:pt x="92845" y="287624"/>
                  <a:pt x="59317" y="188564"/>
                  <a:pt x="61603" y="186278"/>
                </a:cubicBezTo>
                <a:cubicBezTo>
                  <a:pt x="63889" y="183992"/>
                  <a:pt x="85987" y="315818"/>
                  <a:pt x="98179" y="296006"/>
                </a:cubicBezTo>
                <a:cubicBezTo>
                  <a:pt x="110371" y="276194"/>
                  <a:pt x="127135" y="114650"/>
                  <a:pt x="134755" y="67406"/>
                </a:cubicBezTo>
                <a:cubicBezTo>
                  <a:pt x="142375" y="20162"/>
                  <a:pt x="132469" y="-21748"/>
                  <a:pt x="134755" y="1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7BE9964-4CE0-328E-DB30-D99C1A70BE7B}"/>
              </a:ext>
            </a:extLst>
          </p:cNvPr>
          <p:cNvSpPr/>
          <p:nvPr/>
        </p:nvSpPr>
        <p:spPr>
          <a:xfrm>
            <a:off x="4786876" y="4791558"/>
            <a:ext cx="467394" cy="1520164"/>
          </a:xfrm>
          <a:custGeom>
            <a:avLst/>
            <a:gdLst>
              <a:gd name="connsiteX0" fmla="*/ 9152 w 467394"/>
              <a:gd name="connsiteY0" fmla="*/ 31902 h 1520164"/>
              <a:gd name="connsiteX1" fmla="*/ 77732 w 467394"/>
              <a:gd name="connsiteY1" fmla="*/ 978306 h 1520164"/>
              <a:gd name="connsiteX2" fmla="*/ 114308 w 467394"/>
              <a:gd name="connsiteY2" fmla="*/ 868578 h 1520164"/>
              <a:gd name="connsiteX3" fmla="*/ 96020 w 467394"/>
              <a:gd name="connsiteY3" fmla="*/ 1005738 h 1520164"/>
              <a:gd name="connsiteX4" fmla="*/ 182888 w 467394"/>
              <a:gd name="connsiteY4" fmla="*/ 996594 h 1520164"/>
              <a:gd name="connsiteX5" fmla="*/ 320048 w 467394"/>
              <a:gd name="connsiteY5" fmla="*/ 1065174 h 1520164"/>
              <a:gd name="connsiteX6" fmla="*/ 338336 w 467394"/>
              <a:gd name="connsiteY6" fmla="*/ 992022 h 1520164"/>
              <a:gd name="connsiteX7" fmla="*/ 461780 w 467394"/>
              <a:gd name="connsiteY7" fmla="*/ 1152042 h 1520164"/>
              <a:gd name="connsiteX8" fmla="*/ 388628 w 467394"/>
              <a:gd name="connsiteY8" fmla="*/ 1243482 h 1520164"/>
              <a:gd name="connsiteX9" fmla="*/ 224036 w 467394"/>
              <a:gd name="connsiteY9" fmla="*/ 1280058 h 1520164"/>
              <a:gd name="connsiteX10" fmla="*/ 86876 w 467394"/>
              <a:gd name="connsiteY10" fmla="*/ 1517802 h 1520164"/>
              <a:gd name="connsiteX11" fmla="*/ 160028 w 467394"/>
              <a:gd name="connsiteY11" fmla="*/ 1389786 h 1520164"/>
              <a:gd name="connsiteX12" fmla="*/ 420632 w 467394"/>
              <a:gd name="connsiteY12" fmla="*/ 1193190 h 1520164"/>
              <a:gd name="connsiteX13" fmla="*/ 434348 w 467394"/>
              <a:gd name="connsiteY13" fmla="*/ 1028598 h 1520164"/>
              <a:gd name="connsiteX14" fmla="*/ 77732 w 467394"/>
              <a:gd name="connsiteY14" fmla="*/ 1028598 h 1520164"/>
              <a:gd name="connsiteX15" fmla="*/ 91448 w 467394"/>
              <a:gd name="connsiteY15" fmla="*/ 886866 h 1520164"/>
              <a:gd name="connsiteX16" fmla="*/ 9152 w 467394"/>
              <a:gd name="connsiteY16" fmla="*/ 283362 h 1520164"/>
              <a:gd name="connsiteX17" fmla="*/ 9152 w 467394"/>
              <a:gd name="connsiteY17" fmla="*/ 31902 h 152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7394" h="1520164">
                <a:moveTo>
                  <a:pt x="9152" y="31902"/>
                </a:moveTo>
                <a:cubicBezTo>
                  <a:pt x="20582" y="147726"/>
                  <a:pt x="60206" y="838860"/>
                  <a:pt x="77732" y="978306"/>
                </a:cubicBezTo>
                <a:cubicBezTo>
                  <a:pt x="95258" y="1117752"/>
                  <a:pt x="111260" y="864006"/>
                  <a:pt x="114308" y="868578"/>
                </a:cubicBezTo>
                <a:cubicBezTo>
                  <a:pt x="117356" y="873150"/>
                  <a:pt x="84590" y="984402"/>
                  <a:pt x="96020" y="1005738"/>
                </a:cubicBezTo>
                <a:cubicBezTo>
                  <a:pt x="107450" y="1027074"/>
                  <a:pt x="145550" y="986688"/>
                  <a:pt x="182888" y="996594"/>
                </a:cubicBezTo>
                <a:cubicBezTo>
                  <a:pt x="220226" y="1006500"/>
                  <a:pt x="294140" y="1065936"/>
                  <a:pt x="320048" y="1065174"/>
                </a:cubicBezTo>
                <a:cubicBezTo>
                  <a:pt x="345956" y="1064412"/>
                  <a:pt x="314714" y="977544"/>
                  <a:pt x="338336" y="992022"/>
                </a:cubicBezTo>
                <a:cubicBezTo>
                  <a:pt x="361958" y="1006500"/>
                  <a:pt x="453398" y="1110132"/>
                  <a:pt x="461780" y="1152042"/>
                </a:cubicBezTo>
                <a:cubicBezTo>
                  <a:pt x="470162" y="1193952"/>
                  <a:pt x="428252" y="1222146"/>
                  <a:pt x="388628" y="1243482"/>
                </a:cubicBezTo>
                <a:cubicBezTo>
                  <a:pt x="349004" y="1264818"/>
                  <a:pt x="274328" y="1234338"/>
                  <a:pt x="224036" y="1280058"/>
                </a:cubicBezTo>
                <a:cubicBezTo>
                  <a:pt x="173744" y="1325778"/>
                  <a:pt x="97544" y="1499514"/>
                  <a:pt x="86876" y="1517802"/>
                </a:cubicBezTo>
                <a:cubicBezTo>
                  <a:pt x="76208" y="1536090"/>
                  <a:pt x="104402" y="1443888"/>
                  <a:pt x="160028" y="1389786"/>
                </a:cubicBezTo>
                <a:cubicBezTo>
                  <a:pt x="215654" y="1335684"/>
                  <a:pt x="374912" y="1253388"/>
                  <a:pt x="420632" y="1193190"/>
                </a:cubicBezTo>
                <a:cubicBezTo>
                  <a:pt x="466352" y="1132992"/>
                  <a:pt x="491498" y="1056030"/>
                  <a:pt x="434348" y="1028598"/>
                </a:cubicBezTo>
                <a:cubicBezTo>
                  <a:pt x="377198" y="1001166"/>
                  <a:pt x="134882" y="1052220"/>
                  <a:pt x="77732" y="1028598"/>
                </a:cubicBezTo>
                <a:cubicBezTo>
                  <a:pt x="20582" y="1004976"/>
                  <a:pt x="102878" y="1011072"/>
                  <a:pt x="91448" y="886866"/>
                </a:cubicBezTo>
                <a:cubicBezTo>
                  <a:pt x="80018" y="762660"/>
                  <a:pt x="22106" y="424332"/>
                  <a:pt x="9152" y="283362"/>
                </a:cubicBezTo>
                <a:cubicBezTo>
                  <a:pt x="-3802" y="142392"/>
                  <a:pt x="-2278" y="-83922"/>
                  <a:pt x="9152" y="31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5BF4020D-D79E-D1A6-8BB8-4D5CDC128E75}"/>
              </a:ext>
            </a:extLst>
          </p:cNvPr>
          <p:cNvSpPr/>
          <p:nvPr/>
        </p:nvSpPr>
        <p:spPr>
          <a:xfrm>
            <a:off x="4014191" y="5628972"/>
            <a:ext cx="527177" cy="494282"/>
          </a:xfrm>
          <a:custGeom>
            <a:avLst/>
            <a:gdLst>
              <a:gd name="connsiteX0" fmla="*/ 137185 w 527177"/>
              <a:gd name="connsiteY0" fmla="*/ 113460 h 494282"/>
              <a:gd name="connsiteX1" fmla="*/ 278917 w 527177"/>
              <a:gd name="connsiteY1" fmla="*/ 314628 h 494282"/>
              <a:gd name="connsiteX2" fmla="*/ 214909 w 527177"/>
              <a:gd name="connsiteY2" fmla="*/ 364920 h 494282"/>
              <a:gd name="connsiteX3" fmla="*/ 393217 w 527177"/>
              <a:gd name="connsiteY3" fmla="*/ 410640 h 494282"/>
              <a:gd name="connsiteX4" fmla="*/ 388645 w 527177"/>
              <a:gd name="connsiteY4" fmla="*/ 323772 h 494282"/>
              <a:gd name="connsiteX5" fmla="*/ 525805 w 527177"/>
              <a:gd name="connsiteY5" fmla="*/ 3732 h 494282"/>
              <a:gd name="connsiteX6" fmla="*/ 457225 w 527177"/>
              <a:gd name="connsiteY6" fmla="*/ 159180 h 494282"/>
              <a:gd name="connsiteX7" fmla="*/ 425221 w 527177"/>
              <a:gd name="connsiteY7" fmla="*/ 314628 h 494282"/>
              <a:gd name="connsiteX8" fmla="*/ 507517 w 527177"/>
              <a:gd name="connsiteY8" fmla="*/ 492936 h 494282"/>
              <a:gd name="connsiteX9" fmla="*/ 406933 w 527177"/>
              <a:gd name="connsiteY9" fmla="*/ 396924 h 494282"/>
              <a:gd name="connsiteX10" fmla="*/ 214909 w 527177"/>
              <a:gd name="connsiteY10" fmla="*/ 406068 h 494282"/>
              <a:gd name="connsiteX11" fmla="*/ 25 w 527177"/>
              <a:gd name="connsiteY11" fmla="*/ 364920 h 494282"/>
              <a:gd name="connsiteX12" fmla="*/ 228625 w 527177"/>
              <a:gd name="connsiteY12" fmla="*/ 360348 h 494282"/>
              <a:gd name="connsiteX13" fmla="*/ 233197 w 527177"/>
              <a:gd name="connsiteY13" fmla="*/ 287196 h 494282"/>
              <a:gd name="connsiteX14" fmla="*/ 137185 w 527177"/>
              <a:gd name="connsiteY14" fmla="*/ 113460 h 4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77" h="494282">
                <a:moveTo>
                  <a:pt x="137185" y="113460"/>
                </a:moveTo>
                <a:cubicBezTo>
                  <a:pt x="144805" y="118032"/>
                  <a:pt x="265963" y="272718"/>
                  <a:pt x="278917" y="314628"/>
                </a:cubicBezTo>
                <a:cubicBezTo>
                  <a:pt x="291871" y="356538"/>
                  <a:pt x="195859" y="348918"/>
                  <a:pt x="214909" y="364920"/>
                </a:cubicBezTo>
                <a:cubicBezTo>
                  <a:pt x="233959" y="380922"/>
                  <a:pt x="364261" y="417498"/>
                  <a:pt x="393217" y="410640"/>
                </a:cubicBezTo>
                <a:cubicBezTo>
                  <a:pt x="422173" y="403782"/>
                  <a:pt x="366547" y="391590"/>
                  <a:pt x="388645" y="323772"/>
                </a:cubicBezTo>
                <a:cubicBezTo>
                  <a:pt x="410743" y="255954"/>
                  <a:pt x="514375" y="31164"/>
                  <a:pt x="525805" y="3732"/>
                </a:cubicBezTo>
                <a:cubicBezTo>
                  <a:pt x="537235" y="-23700"/>
                  <a:pt x="473989" y="107364"/>
                  <a:pt x="457225" y="159180"/>
                </a:cubicBezTo>
                <a:cubicBezTo>
                  <a:pt x="440461" y="210996"/>
                  <a:pt x="416839" y="259002"/>
                  <a:pt x="425221" y="314628"/>
                </a:cubicBezTo>
                <a:cubicBezTo>
                  <a:pt x="433603" y="370254"/>
                  <a:pt x="510565" y="479220"/>
                  <a:pt x="507517" y="492936"/>
                </a:cubicBezTo>
                <a:cubicBezTo>
                  <a:pt x="504469" y="506652"/>
                  <a:pt x="455701" y="411402"/>
                  <a:pt x="406933" y="396924"/>
                </a:cubicBezTo>
                <a:cubicBezTo>
                  <a:pt x="358165" y="382446"/>
                  <a:pt x="282727" y="411402"/>
                  <a:pt x="214909" y="406068"/>
                </a:cubicBezTo>
                <a:cubicBezTo>
                  <a:pt x="147091" y="400734"/>
                  <a:pt x="-2261" y="372540"/>
                  <a:pt x="25" y="364920"/>
                </a:cubicBezTo>
                <a:cubicBezTo>
                  <a:pt x="2311" y="357300"/>
                  <a:pt x="189763" y="373302"/>
                  <a:pt x="228625" y="360348"/>
                </a:cubicBezTo>
                <a:cubicBezTo>
                  <a:pt x="267487" y="347394"/>
                  <a:pt x="249961" y="335964"/>
                  <a:pt x="233197" y="287196"/>
                </a:cubicBezTo>
                <a:cubicBezTo>
                  <a:pt x="216433" y="238428"/>
                  <a:pt x="129565" y="108888"/>
                  <a:pt x="137185" y="113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5A08B4E-EF96-B34B-46C7-01A612D2B080}"/>
              </a:ext>
            </a:extLst>
          </p:cNvPr>
          <p:cNvSpPr/>
          <p:nvPr/>
        </p:nvSpPr>
        <p:spPr>
          <a:xfrm>
            <a:off x="4823113" y="4890475"/>
            <a:ext cx="343435" cy="989189"/>
          </a:xfrm>
          <a:custGeom>
            <a:avLst/>
            <a:gdLst>
              <a:gd name="connsiteX0" fmla="*/ 137507 w 343435"/>
              <a:gd name="connsiteY0" fmla="*/ 1565 h 989189"/>
              <a:gd name="connsiteX1" fmla="*/ 100931 w 343435"/>
              <a:gd name="connsiteY1" fmla="*/ 371897 h 989189"/>
              <a:gd name="connsiteX2" fmla="*/ 192371 w 343435"/>
              <a:gd name="connsiteY2" fmla="*/ 646217 h 989189"/>
              <a:gd name="connsiteX3" fmla="*/ 174083 w 343435"/>
              <a:gd name="connsiteY3" fmla="*/ 550205 h 989189"/>
              <a:gd name="connsiteX4" fmla="*/ 169511 w 343435"/>
              <a:gd name="connsiteY4" fmla="*/ 801665 h 989189"/>
              <a:gd name="connsiteX5" fmla="*/ 183227 w 343435"/>
              <a:gd name="connsiteY5" fmla="*/ 989117 h 989189"/>
              <a:gd name="connsiteX6" fmla="*/ 215231 w 343435"/>
              <a:gd name="connsiteY6" fmla="*/ 819953 h 989189"/>
              <a:gd name="connsiteX7" fmla="*/ 343247 w 343435"/>
              <a:gd name="connsiteY7" fmla="*/ 518201 h 989189"/>
              <a:gd name="connsiteX8" fmla="*/ 242663 w 343435"/>
              <a:gd name="connsiteY8" fmla="*/ 687365 h 989189"/>
              <a:gd name="connsiteX9" fmla="*/ 192371 w 343435"/>
              <a:gd name="connsiteY9" fmla="*/ 518201 h 989189"/>
              <a:gd name="connsiteX10" fmla="*/ 233519 w 343435"/>
              <a:gd name="connsiteY10" fmla="*/ 253025 h 989189"/>
              <a:gd name="connsiteX11" fmla="*/ 132935 w 343435"/>
              <a:gd name="connsiteY11" fmla="*/ 431333 h 989189"/>
              <a:gd name="connsiteX12" fmla="*/ 64355 w 343435"/>
              <a:gd name="connsiteY12" fmla="*/ 271313 h 989189"/>
              <a:gd name="connsiteX13" fmla="*/ 100931 w 343435"/>
              <a:gd name="connsiteY13" fmla="*/ 38141 h 989189"/>
              <a:gd name="connsiteX14" fmla="*/ 347 w 343435"/>
              <a:gd name="connsiteY14" fmla="*/ 230165 h 989189"/>
              <a:gd name="connsiteX15" fmla="*/ 137507 w 343435"/>
              <a:gd name="connsiteY15" fmla="*/ 1565 h 98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3435" h="989189">
                <a:moveTo>
                  <a:pt x="137507" y="1565"/>
                </a:moveTo>
                <a:cubicBezTo>
                  <a:pt x="154271" y="25187"/>
                  <a:pt x="91787" y="264455"/>
                  <a:pt x="100931" y="371897"/>
                </a:cubicBezTo>
                <a:cubicBezTo>
                  <a:pt x="110075" y="479339"/>
                  <a:pt x="180179" y="616499"/>
                  <a:pt x="192371" y="646217"/>
                </a:cubicBezTo>
                <a:cubicBezTo>
                  <a:pt x="204563" y="675935"/>
                  <a:pt x="177893" y="524297"/>
                  <a:pt x="174083" y="550205"/>
                </a:cubicBezTo>
                <a:cubicBezTo>
                  <a:pt x="170273" y="576113"/>
                  <a:pt x="167987" y="728513"/>
                  <a:pt x="169511" y="801665"/>
                </a:cubicBezTo>
                <a:cubicBezTo>
                  <a:pt x="171035" y="874817"/>
                  <a:pt x="175607" y="986069"/>
                  <a:pt x="183227" y="989117"/>
                </a:cubicBezTo>
                <a:cubicBezTo>
                  <a:pt x="190847" y="992165"/>
                  <a:pt x="188561" y="898439"/>
                  <a:pt x="215231" y="819953"/>
                </a:cubicBezTo>
                <a:cubicBezTo>
                  <a:pt x="241901" y="741467"/>
                  <a:pt x="338675" y="540299"/>
                  <a:pt x="343247" y="518201"/>
                </a:cubicBezTo>
                <a:cubicBezTo>
                  <a:pt x="347819" y="496103"/>
                  <a:pt x="267809" y="687365"/>
                  <a:pt x="242663" y="687365"/>
                </a:cubicBezTo>
                <a:cubicBezTo>
                  <a:pt x="217517" y="687365"/>
                  <a:pt x="193895" y="590591"/>
                  <a:pt x="192371" y="518201"/>
                </a:cubicBezTo>
                <a:cubicBezTo>
                  <a:pt x="190847" y="445811"/>
                  <a:pt x="243425" y="267503"/>
                  <a:pt x="233519" y="253025"/>
                </a:cubicBezTo>
                <a:cubicBezTo>
                  <a:pt x="223613" y="238547"/>
                  <a:pt x="161129" y="428285"/>
                  <a:pt x="132935" y="431333"/>
                </a:cubicBezTo>
                <a:cubicBezTo>
                  <a:pt x="104741" y="434381"/>
                  <a:pt x="69689" y="336845"/>
                  <a:pt x="64355" y="271313"/>
                </a:cubicBezTo>
                <a:cubicBezTo>
                  <a:pt x="59021" y="205781"/>
                  <a:pt x="111599" y="44999"/>
                  <a:pt x="100931" y="38141"/>
                </a:cubicBezTo>
                <a:cubicBezTo>
                  <a:pt x="90263" y="31283"/>
                  <a:pt x="-6511" y="230927"/>
                  <a:pt x="347" y="230165"/>
                </a:cubicBezTo>
                <a:cubicBezTo>
                  <a:pt x="7205" y="229403"/>
                  <a:pt x="120743" y="-22057"/>
                  <a:pt x="137507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A9A8705-4830-6032-D2CC-03497D3E0A80}"/>
              </a:ext>
            </a:extLst>
          </p:cNvPr>
          <p:cNvSpPr/>
          <p:nvPr/>
        </p:nvSpPr>
        <p:spPr>
          <a:xfrm>
            <a:off x="4947341" y="5769567"/>
            <a:ext cx="587390" cy="476173"/>
          </a:xfrm>
          <a:custGeom>
            <a:avLst/>
            <a:gdLst>
              <a:gd name="connsiteX0" fmla="*/ 278455 w 587390"/>
              <a:gd name="connsiteY0" fmla="*/ 4869 h 476173"/>
              <a:gd name="connsiteX1" fmla="*/ 443047 w 587390"/>
              <a:gd name="connsiteY1" fmla="*/ 192321 h 476173"/>
              <a:gd name="connsiteX2" fmla="*/ 333319 w 587390"/>
              <a:gd name="connsiteY2" fmla="*/ 265473 h 476173"/>
              <a:gd name="connsiteX3" fmla="*/ 141295 w 587390"/>
              <a:gd name="connsiteY3" fmla="*/ 379773 h 476173"/>
              <a:gd name="connsiteX4" fmla="*/ 4135 w 587390"/>
              <a:gd name="connsiteY4" fmla="*/ 475785 h 476173"/>
              <a:gd name="connsiteX5" fmla="*/ 301315 w 587390"/>
              <a:gd name="connsiteY5" fmla="*/ 343197 h 476173"/>
              <a:gd name="connsiteX6" fmla="*/ 497911 w 587390"/>
              <a:gd name="connsiteY6" fmla="*/ 366057 h 476173"/>
              <a:gd name="connsiteX7" fmla="*/ 525343 w 587390"/>
              <a:gd name="connsiteY7" fmla="*/ 416349 h 476173"/>
              <a:gd name="connsiteX8" fmla="*/ 566491 w 587390"/>
              <a:gd name="connsiteY8" fmla="*/ 338625 h 476173"/>
              <a:gd name="connsiteX9" fmla="*/ 566491 w 587390"/>
              <a:gd name="connsiteY9" fmla="*/ 137457 h 476173"/>
              <a:gd name="connsiteX10" fmla="*/ 580207 w 587390"/>
              <a:gd name="connsiteY10" fmla="*/ 311193 h 476173"/>
              <a:gd name="connsiteX11" fmla="*/ 438475 w 587390"/>
              <a:gd name="connsiteY11" fmla="*/ 247185 h 476173"/>
              <a:gd name="connsiteX12" fmla="*/ 292171 w 587390"/>
              <a:gd name="connsiteY12" fmla="*/ 260901 h 476173"/>
              <a:gd name="connsiteX13" fmla="*/ 360751 w 587390"/>
              <a:gd name="connsiteY13" fmla="*/ 215181 h 476173"/>
              <a:gd name="connsiteX14" fmla="*/ 484195 w 587390"/>
              <a:gd name="connsiteY14" fmla="*/ 178605 h 476173"/>
              <a:gd name="connsiteX15" fmla="*/ 251023 w 587390"/>
              <a:gd name="connsiteY15" fmla="*/ 64305 h 476173"/>
              <a:gd name="connsiteX16" fmla="*/ 278455 w 587390"/>
              <a:gd name="connsiteY16" fmla="*/ 4869 h 47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7390" h="476173">
                <a:moveTo>
                  <a:pt x="278455" y="4869"/>
                </a:moveTo>
                <a:cubicBezTo>
                  <a:pt x="310459" y="26205"/>
                  <a:pt x="433903" y="148887"/>
                  <a:pt x="443047" y="192321"/>
                </a:cubicBezTo>
                <a:cubicBezTo>
                  <a:pt x="452191" y="235755"/>
                  <a:pt x="383611" y="234231"/>
                  <a:pt x="333319" y="265473"/>
                </a:cubicBezTo>
                <a:cubicBezTo>
                  <a:pt x="283027" y="296715"/>
                  <a:pt x="196159" y="344721"/>
                  <a:pt x="141295" y="379773"/>
                </a:cubicBezTo>
                <a:cubicBezTo>
                  <a:pt x="86431" y="414825"/>
                  <a:pt x="-22535" y="481881"/>
                  <a:pt x="4135" y="475785"/>
                </a:cubicBezTo>
                <a:cubicBezTo>
                  <a:pt x="30805" y="469689"/>
                  <a:pt x="219019" y="361485"/>
                  <a:pt x="301315" y="343197"/>
                </a:cubicBezTo>
                <a:cubicBezTo>
                  <a:pt x="383611" y="324909"/>
                  <a:pt x="460573" y="353865"/>
                  <a:pt x="497911" y="366057"/>
                </a:cubicBezTo>
                <a:cubicBezTo>
                  <a:pt x="535249" y="378249"/>
                  <a:pt x="513913" y="420921"/>
                  <a:pt x="525343" y="416349"/>
                </a:cubicBezTo>
                <a:cubicBezTo>
                  <a:pt x="536773" y="411777"/>
                  <a:pt x="559633" y="385107"/>
                  <a:pt x="566491" y="338625"/>
                </a:cubicBezTo>
                <a:cubicBezTo>
                  <a:pt x="573349" y="292143"/>
                  <a:pt x="564205" y="142029"/>
                  <a:pt x="566491" y="137457"/>
                </a:cubicBezTo>
                <a:cubicBezTo>
                  <a:pt x="568777" y="132885"/>
                  <a:pt x="601543" y="292905"/>
                  <a:pt x="580207" y="311193"/>
                </a:cubicBezTo>
                <a:cubicBezTo>
                  <a:pt x="558871" y="329481"/>
                  <a:pt x="486481" y="255567"/>
                  <a:pt x="438475" y="247185"/>
                </a:cubicBezTo>
                <a:cubicBezTo>
                  <a:pt x="390469" y="238803"/>
                  <a:pt x="305125" y="266235"/>
                  <a:pt x="292171" y="260901"/>
                </a:cubicBezTo>
                <a:cubicBezTo>
                  <a:pt x="279217" y="255567"/>
                  <a:pt x="328747" y="228897"/>
                  <a:pt x="360751" y="215181"/>
                </a:cubicBezTo>
                <a:cubicBezTo>
                  <a:pt x="392755" y="201465"/>
                  <a:pt x="502483" y="203751"/>
                  <a:pt x="484195" y="178605"/>
                </a:cubicBezTo>
                <a:cubicBezTo>
                  <a:pt x="465907" y="153459"/>
                  <a:pt x="285313" y="90975"/>
                  <a:pt x="251023" y="64305"/>
                </a:cubicBezTo>
                <a:cubicBezTo>
                  <a:pt x="216733" y="37635"/>
                  <a:pt x="246451" y="-16467"/>
                  <a:pt x="278455" y="4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F8A1E64-8F97-35B5-8BC3-FBD30135ED15}"/>
              </a:ext>
            </a:extLst>
          </p:cNvPr>
          <p:cNvSpPr/>
          <p:nvPr/>
        </p:nvSpPr>
        <p:spPr>
          <a:xfrm>
            <a:off x="4844819" y="4658297"/>
            <a:ext cx="511368" cy="1180179"/>
          </a:xfrm>
          <a:custGeom>
            <a:avLst/>
            <a:gdLst>
              <a:gd name="connsiteX0" fmla="*/ 10645 w 511368"/>
              <a:gd name="connsiteY0" fmla="*/ 28003 h 1180179"/>
              <a:gd name="connsiteX1" fmla="*/ 60937 w 511368"/>
              <a:gd name="connsiteY1" fmla="*/ 128587 h 1180179"/>
              <a:gd name="connsiteX2" fmla="*/ 316969 w 511368"/>
              <a:gd name="connsiteY2" fmla="*/ 782383 h 1180179"/>
              <a:gd name="connsiteX3" fmla="*/ 280393 w 511368"/>
              <a:gd name="connsiteY3" fmla="*/ 1111567 h 1180179"/>
              <a:gd name="connsiteX4" fmla="*/ 376405 w 511368"/>
              <a:gd name="connsiteY4" fmla="*/ 1029271 h 1180179"/>
              <a:gd name="connsiteX5" fmla="*/ 275821 w 511368"/>
              <a:gd name="connsiteY5" fmla="*/ 1180147 h 1180179"/>
              <a:gd name="connsiteX6" fmla="*/ 495277 w 511368"/>
              <a:gd name="connsiteY6" fmla="*/ 1042987 h 1180179"/>
              <a:gd name="connsiteX7" fmla="*/ 481561 w 511368"/>
              <a:gd name="connsiteY7" fmla="*/ 1056703 h 1180179"/>
              <a:gd name="connsiteX8" fmla="*/ 376405 w 511368"/>
              <a:gd name="connsiteY8" fmla="*/ 1074991 h 1180179"/>
              <a:gd name="connsiteX9" fmla="*/ 403837 w 511368"/>
              <a:gd name="connsiteY9" fmla="*/ 832675 h 1180179"/>
              <a:gd name="connsiteX10" fmla="*/ 335257 w 511368"/>
              <a:gd name="connsiteY10" fmla="*/ 933259 h 1180179"/>
              <a:gd name="connsiteX11" fmla="*/ 298681 w 511368"/>
              <a:gd name="connsiteY11" fmla="*/ 709231 h 1180179"/>
              <a:gd name="connsiteX12" fmla="*/ 166093 w 511368"/>
              <a:gd name="connsiteY12" fmla="*/ 594931 h 1180179"/>
              <a:gd name="connsiteX13" fmla="*/ 207241 w 511368"/>
              <a:gd name="connsiteY13" fmla="*/ 809815 h 1180179"/>
              <a:gd name="connsiteX14" fmla="*/ 220957 w 511368"/>
              <a:gd name="connsiteY14" fmla="*/ 480631 h 1180179"/>
              <a:gd name="connsiteX15" fmla="*/ 10645 w 511368"/>
              <a:gd name="connsiteY15" fmla="*/ 28003 h 118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68" h="1180179">
                <a:moveTo>
                  <a:pt x="10645" y="28003"/>
                </a:moveTo>
                <a:cubicBezTo>
                  <a:pt x="-16025" y="-30671"/>
                  <a:pt x="9883" y="2857"/>
                  <a:pt x="60937" y="128587"/>
                </a:cubicBezTo>
                <a:cubicBezTo>
                  <a:pt x="111991" y="254317"/>
                  <a:pt x="280393" y="618553"/>
                  <a:pt x="316969" y="782383"/>
                </a:cubicBezTo>
                <a:cubicBezTo>
                  <a:pt x="353545" y="946213"/>
                  <a:pt x="270487" y="1070419"/>
                  <a:pt x="280393" y="1111567"/>
                </a:cubicBezTo>
                <a:cubicBezTo>
                  <a:pt x="290299" y="1152715"/>
                  <a:pt x="377167" y="1017841"/>
                  <a:pt x="376405" y="1029271"/>
                </a:cubicBezTo>
                <a:cubicBezTo>
                  <a:pt x="375643" y="1040701"/>
                  <a:pt x="256009" y="1177861"/>
                  <a:pt x="275821" y="1180147"/>
                </a:cubicBezTo>
                <a:cubicBezTo>
                  <a:pt x="295633" y="1182433"/>
                  <a:pt x="460987" y="1063561"/>
                  <a:pt x="495277" y="1042987"/>
                </a:cubicBezTo>
                <a:cubicBezTo>
                  <a:pt x="529567" y="1022413"/>
                  <a:pt x="501373" y="1051369"/>
                  <a:pt x="481561" y="1056703"/>
                </a:cubicBezTo>
                <a:cubicBezTo>
                  <a:pt x="461749" y="1062037"/>
                  <a:pt x="389359" y="1112329"/>
                  <a:pt x="376405" y="1074991"/>
                </a:cubicBezTo>
                <a:cubicBezTo>
                  <a:pt x="363451" y="1037653"/>
                  <a:pt x="410695" y="856297"/>
                  <a:pt x="403837" y="832675"/>
                </a:cubicBezTo>
                <a:cubicBezTo>
                  <a:pt x="396979" y="809053"/>
                  <a:pt x="352783" y="953833"/>
                  <a:pt x="335257" y="933259"/>
                </a:cubicBezTo>
                <a:cubicBezTo>
                  <a:pt x="317731" y="912685"/>
                  <a:pt x="326875" y="765619"/>
                  <a:pt x="298681" y="709231"/>
                </a:cubicBezTo>
                <a:cubicBezTo>
                  <a:pt x="270487" y="652843"/>
                  <a:pt x="181333" y="578167"/>
                  <a:pt x="166093" y="594931"/>
                </a:cubicBezTo>
                <a:cubicBezTo>
                  <a:pt x="150853" y="611695"/>
                  <a:pt x="198097" y="828865"/>
                  <a:pt x="207241" y="809815"/>
                </a:cubicBezTo>
                <a:cubicBezTo>
                  <a:pt x="216385" y="790765"/>
                  <a:pt x="250675" y="611695"/>
                  <a:pt x="220957" y="480631"/>
                </a:cubicBezTo>
                <a:cubicBezTo>
                  <a:pt x="191239" y="349567"/>
                  <a:pt x="37315" y="86677"/>
                  <a:pt x="10645" y="28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3C1F422-4734-4DA3-37DC-C9F144CE383A}"/>
              </a:ext>
            </a:extLst>
          </p:cNvPr>
          <p:cNvSpPr/>
          <p:nvPr/>
        </p:nvSpPr>
        <p:spPr>
          <a:xfrm>
            <a:off x="4635975" y="5856584"/>
            <a:ext cx="322584" cy="429926"/>
          </a:xfrm>
          <a:custGeom>
            <a:avLst/>
            <a:gdLst>
              <a:gd name="connsiteX0" fmla="*/ 33 w 322584"/>
              <a:gd name="connsiteY0" fmla="*/ 148 h 429926"/>
              <a:gd name="connsiteX1" fmla="*/ 237777 w 322584"/>
              <a:gd name="connsiteY1" fmla="*/ 251608 h 429926"/>
              <a:gd name="connsiteX2" fmla="*/ 269781 w 322584"/>
              <a:gd name="connsiteY2" fmla="*/ 356764 h 429926"/>
              <a:gd name="connsiteX3" fmla="*/ 315501 w 322584"/>
              <a:gd name="connsiteY3" fmla="*/ 279040 h 429926"/>
              <a:gd name="connsiteX4" fmla="*/ 105189 w 322584"/>
              <a:gd name="connsiteY4" fmla="*/ 375052 h 429926"/>
              <a:gd name="connsiteX5" fmla="*/ 4605 w 322584"/>
              <a:gd name="connsiteY5" fmla="*/ 425344 h 429926"/>
              <a:gd name="connsiteX6" fmla="*/ 173769 w 322584"/>
              <a:gd name="connsiteY6" fmla="*/ 260752 h 429926"/>
              <a:gd name="connsiteX7" fmla="*/ 132621 w 322584"/>
              <a:gd name="connsiteY7" fmla="*/ 251608 h 429926"/>
              <a:gd name="connsiteX8" fmla="*/ 219489 w 322584"/>
              <a:gd name="connsiteY8" fmla="*/ 215032 h 429926"/>
              <a:gd name="connsiteX9" fmla="*/ 33 w 322584"/>
              <a:gd name="connsiteY9" fmla="*/ 148 h 42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84" h="429926">
                <a:moveTo>
                  <a:pt x="33" y="148"/>
                </a:moveTo>
                <a:cubicBezTo>
                  <a:pt x="3081" y="6244"/>
                  <a:pt x="192819" y="192172"/>
                  <a:pt x="237777" y="251608"/>
                </a:cubicBezTo>
                <a:cubicBezTo>
                  <a:pt x="282735" y="311044"/>
                  <a:pt x="256827" y="352192"/>
                  <a:pt x="269781" y="356764"/>
                </a:cubicBezTo>
                <a:cubicBezTo>
                  <a:pt x="282735" y="361336"/>
                  <a:pt x="342933" y="275992"/>
                  <a:pt x="315501" y="279040"/>
                </a:cubicBezTo>
                <a:cubicBezTo>
                  <a:pt x="288069" y="282088"/>
                  <a:pt x="157005" y="350668"/>
                  <a:pt x="105189" y="375052"/>
                </a:cubicBezTo>
                <a:cubicBezTo>
                  <a:pt x="53373" y="399436"/>
                  <a:pt x="-6825" y="444394"/>
                  <a:pt x="4605" y="425344"/>
                </a:cubicBezTo>
                <a:cubicBezTo>
                  <a:pt x="16035" y="406294"/>
                  <a:pt x="152433" y="289708"/>
                  <a:pt x="173769" y="260752"/>
                </a:cubicBezTo>
                <a:cubicBezTo>
                  <a:pt x="195105" y="231796"/>
                  <a:pt x="125001" y="259228"/>
                  <a:pt x="132621" y="251608"/>
                </a:cubicBezTo>
                <a:cubicBezTo>
                  <a:pt x="140241" y="243988"/>
                  <a:pt x="234729" y="253132"/>
                  <a:pt x="219489" y="215032"/>
                </a:cubicBezTo>
                <a:cubicBezTo>
                  <a:pt x="204249" y="176932"/>
                  <a:pt x="-3015" y="-5948"/>
                  <a:pt x="3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B61D8AC-0D74-62F8-E29C-83351C52E945}"/>
              </a:ext>
            </a:extLst>
          </p:cNvPr>
          <p:cNvSpPr/>
          <p:nvPr/>
        </p:nvSpPr>
        <p:spPr>
          <a:xfrm>
            <a:off x="4514460" y="6372166"/>
            <a:ext cx="419504" cy="346739"/>
          </a:xfrm>
          <a:custGeom>
            <a:avLst/>
            <a:gdLst>
              <a:gd name="connsiteX0" fmla="*/ 95640 w 419504"/>
              <a:gd name="connsiteY0" fmla="*/ 15934 h 346739"/>
              <a:gd name="connsiteX1" fmla="*/ 38490 w 419504"/>
              <a:gd name="connsiteY1" fmla="*/ 158809 h 346739"/>
              <a:gd name="connsiteX2" fmla="*/ 73415 w 419504"/>
              <a:gd name="connsiteY2" fmla="*/ 228659 h 346739"/>
              <a:gd name="connsiteX3" fmla="*/ 390 w 419504"/>
              <a:gd name="connsiteY3" fmla="*/ 206434 h 346739"/>
              <a:gd name="connsiteX4" fmla="*/ 111515 w 419504"/>
              <a:gd name="connsiteY4" fmla="*/ 336609 h 346739"/>
              <a:gd name="connsiteX5" fmla="*/ 89290 w 419504"/>
              <a:gd name="connsiteY5" fmla="*/ 336609 h 346739"/>
              <a:gd name="connsiteX6" fmla="*/ 143265 w 419504"/>
              <a:gd name="connsiteY6" fmla="*/ 323909 h 346739"/>
              <a:gd name="connsiteX7" fmla="*/ 248040 w 419504"/>
              <a:gd name="connsiteY7" fmla="*/ 235009 h 346739"/>
              <a:gd name="connsiteX8" fmla="*/ 419490 w 419504"/>
              <a:gd name="connsiteY8" fmla="*/ 59 h 346739"/>
              <a:gd name="connsiteX9" fmla="*/ 238515 w 419504"/>
              <a:gd name="connsiteY9" fmla="*/ 212784 h 346739"/>
              <a:gd name="connsiteX10" fmla="*/ 146440 w 419504"/>
              <a:gd name="connsiteY10" fmla="*/ 269934 h 346739"/>
              <a:gd name="connsiteX11" fmla="*/ 171840 w 419504"/>
              <a:gd name="connsiteY11" fmla="*/ 92134 h 346739"/>
              <a:gd name="connsiteX12" fmla="*/ 149615 w 419504"/>
              <a:gd name="connsiteY12" fmla="*/ 203259 h 346739"/>
              <a:gd name="connsiteX13" fmla="*/ 86115 w 419504"/>
              <a:gd name="connsiteY13" fmla="*/ 269934 h 346739"/>
              <a:gd name="connsiteX14" fmla="*/ 54365 w 419504"/>
              <a:gd name="connsiteY14" fmla="*/ 146109 h 346739"/>
              <a:gd name="connsiteX15" fmla="*/ 13090 w 419504"/>
              <a:gd name="connsiteY15" fmla="*/ 174684 h 346739"/>
              <a:gd name="connsiteX16" fmla="*/ 95640 w 419504"/>
              <a:gd name="connsiteY16" fmla="*/ 15934 h 34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9504" h="346739">
                <a:moveTo>
                  <a:pt x="95640" y="15934"/>
                </a:moveTo>
                <a:cubicBezTo>
                  <a:pt x="99873" y="13288"/>
                  <a:pt x="42194" y="123355"/>
                  <a:pt x="38490" y="158809"/>
                </a:cubicBezTo>
                <a:cubicBezTo>
                  <a:pt x="34786" y="194263"/>
                  <a:pt x="79765" y="220722"/>
                  <a:pt x="73415" y="228659"/>
                </a:cubicBezTo>
                <a:cubicBezTo>
                  <a:pt x="67065" y="236596"/>
                  <a:pt x="-5960" y="188442"/>
                  <a:pt x="390" y="206434"/>
                </a:cubicBezTo>
                <a:cubicBezTo>
                  <a:pt x="6740" y="224426"/>
                  <a:pt x="96698" y="314913"/>
                  <a:pt x="111515" y="336609"/>
                </a:cubicBezTo>
                <a:cubicBezTo>
                  <a:pt x="126332" y="358305"/>
                  <a:pt x="83998" y="338726"/>
                  <a:pt x="89290" y="336609"/>
                </a:cubicBezTo>
                <a:cubicBezTo>
                  <a:pt x="94582" y="334492"/>
                  <a:pt x="116807" y="340842"/>
                  <a:pt x="143265" y="323909"/>
                </a:cubicBezTo>
                <a:cubicBezTo>
                  <a:pt x="169723" y="306976"/>
                  <a:pt x="202003" y="288984"/>
                  <a:pt x="248040" y="235009"/>
                </a:cubicBezTo>
                <a:cubicBezTo>
                  <a:pt x="294077" y="181034"/>
                  <a:pt x="421077" y="3763"/>
                  <a:pt x="419490" y="59"/>
                </a:cubicBezTo>
                <a:cubicBezTo>
                  <a:pt x="417903" y="-3645"/>
                  <a:pt x="284023" y="167805"/>
                  <a:pt x="238515" y="212784"/>
                </a:cubicBezTo>
                <a:cubicBezTo>
                  <a:pt x="193007" y="257763"/>
                  <a:pt x="157552" y="290042"/>
                  <a:pt x="146440" y="269934"/>
                </a:cubicBezTo>
                <a:cubicBezTo>
                  <a:pt x="135328" y="249826"/>
                  <a:pt x="171311" y="103246"/>
                  <a:pt x="171840" y="92134"/>
                </a:cubicBezTo>
                <a:cubicBezTo>
                  <a:pt x="172369" y="81022"/>
                  <a:pt x="163903" y="173626"/>
                  <a:pt x="149615" y="203259"/>
                </a:cubicBezTo>
                <a:cubicBezTo>
                  <a:pt x="135327" y="232892"/>
                  <a:pt x="101990" y="279459"/>
                  <a:pt x="86115" y="269934"/>
                </a:cubicBezTo>
                <a:cubicBezTo>
                  <a:pt x="70240" y="260409"/>
                  <a:pt x="66536" y="161984"/>
                  <a:pt x="54365" y="146109"/>
                </a:cubicBezTo>
                <a:cubicBezTo>
                  <a:pt x="42194" y="130234"/>
                  <a:pt x="6740" y="190030"/>
                  <a:pt x="13090" y="174684"/>
                </a:cubicBezTo>
                <a:cubicBezTo>
                  <a:pt x="19440" y="159338"/>
                  <a:pt x="91407" y="18580"/>
                  <a:pt x="95640" y="15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419B60A-0FD8-1D1E-104B-8AE3EBABAA0E}"/>
              </a:ext>
            </a:extLst>
          </p:cNvPr>
          <p:cNvSpPr/>
          <p:nvPr/>
        </p:nvSpPr>
        <p:spPr>
          <a:xfrm>
            <a:off x="4714039" y="6442073"/>
            <a:ext cx="222833" cy="296422"/>
          </a:xfrm>
          <a:custGeom>
            <a:avLst/>
            <a:gdLst>
              <a:gd name="connsiteX0" fmla="*/ 70686 w 222833"/>
              <a:gd name="connsiteY0" fmla="*/ 2 h 296422"/>
              <a:gd name="connsiteX1" fmla="*/ 111961 w 222833"/>
              <a:gd name="connsiteY1" fmla="*/ 111127 h 296422"/>
              <a:gd name="connsiteX2" fmla="*/ 99261 w 222833"/>
              <a:gd name="connsiteY2" fmla="*/ 196852 h 296422"/>
              <a:gd name="connsiteX3" fmla="*/ 836 w 222833"/>
              <a:gd name="connsiteY3" fmla="*/ 295277 h 296422"/>
              <a:gd name="connsiteX4" fmla="*/ 57986 w 222833"/>
              <a:gd name="connsiteY4" fmla="*/ 247652 h 296422"/>
              <a:gd name="connsiteX5" fmla="*/ 162761 w 222833"/>
              <a:gd name="connsiteY5" fmla="*/ 203202 h 296422"/>
              <a:gd name="connsiteX6" fmla="*/ 219911 w 222833"/>
              <a:gd name="connsiteY6" fmla="*/ 57152 h 296422"/>
              <a:gd name="connsiteX7" fmla="*/ 73861 w 222833"/>
              <a:gd name="connsiteY7" fmla="*/ 228602 h 296422"/>
              <a:gd name="connsiteX8" fmla="*/ 83386 w 222833"/>
              <a:gd name="connsiteY8" fmla="*/ 107952 h 296422"/>
              <a:gd name="connsiteX9" fmla="*/ 70686 w 222833"/>
              <a:gd name="connsiteY9" fmla="*/ 2 h 29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833" h="296422">
                <a:moveTo>
                  <a:pt x="70686" y="2"/>
                </a:moveTo>
                <a:cubicBezTo>
                  <a:pt x="75449" y="531"/>
                  <a:pt x="107198" y="78319"/>
                  <a:pt x="111961" y="111127"/>
                </a:cubicBezTo>
                <a:cubicBezTo>
                  <a:pt x="116724" y="143935"/>
                  <a:pt x="117782" y="166161"/>
                  <a:pt x="99261" y="196852"/>
                </a:cubicBezTo>
                <a:cubicBezTo>
                  <a:pt x="80740" y="227543"/>
                  <a:pt x="7715" y="286810"/>
                  <a:pt x="836" y="295277"/>
                </a:cubicBezTo>
                <a:cubicBezTo>
                  <a:pt x="-6043" y="303744"/>
                  <a:pt x="30999" y="262998"/>
                  <a:pt x="57986" y="247652"/>
                </a:cubicBezTo>
                <a:cubicBezTo>
                  <a:pt x="84973" y="232306"/>
                  <a:pt x="135774" y="234952"/>
                  <a:pt x="162761" y="203202"/>
                </a:cubicBezTo>
                <a:cubicBezTo>
                  <a:pt x="189748" y="171452"/>
                  <a:pt x="234728" y="52919"/>
                  <a:pt x="219911" y="57152"/>
                </a:cubicBezTo>
                <a:cubicBezTo>
                  <a:pt x="205094" y="61385"/>
                  <a:pt x="96615" y="220135"/>
                  <a:pt x="73861" y="228602"/>
                </a:cubicBezTo>
                <a:cubicBezTo>
                  <a:pt x="51107" y="237069"/>
                  <a:pt x="82857" y="142877"/>
                  <a:pt x="83386" y="107952"/>
                </a:cubicBezTo>
                <a:cubicBezTo>
                  <a:pt x="83915" y="73027"/>
                  <a:pt x="65923" y="-527"/>
                  <a:pt x="7068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1B61A4A-5F47-6915-AB82-CF91727A4F79}"/>
              </a:ext>
            </a:extLst>
          </p:cNvPr>
          <p:cNvSpPr/>
          <p:nvPr/>
        </p:nvSpPr>
        <p:spPr>
          <a:xfrm>
            <a:off x="4442031" y="6381750"/>
            <a:ext cx="244929" cy="336803"/>
          </a:xfrm>
          <a:custGeom>
            <a:avLst/>
            <a:gdLst>
              <a:gd name="connsiteX0" fmla="*/ 95044 w 244929"/>
              <a:gd name="connsiteY0" fmla="*/ 0 h 336803"/>
              <a:gd name="connsiteX1" fmla="*/ 25194 w 244929"/>
              <a:gd name="connsiteY1" fmla="*/ 228600 h 336803"/>
              <a:gd name="connsiteX2" fmla="*/ 104569 w 244929"/>
              <a:gd name="connsiteY2" fmla="*/ 276225 h 336803"/>
              <a:gd name="connsiteX3" fmla="*/ 2969 w 244929"/>
              <a:gd name="connsiteY3" fmla="*/ 282575 h 336803"/>
              <a:gd name="connsiteX4" fmla="*/ 244269 w 244929"/>
              <a:gd name="connsiteY4" fmla="*/ 336550 h 336803"/>
              <a:gd name="connsiteX5" fmla="*/ 72819 w 244929"/>
              <a:gd name="connsiteY5" fmla="*/ 301625 h 336803"/>
              <a:gd name="connsiteX6" fmla="*/ 18844 w 244929"/>
              <a:gd name="connsiteY6" fmla="*/ 273050 h 336803"/>
              <a:gd name="connsiteX7" fmla="*/ 12494 w 244929"/>
              <a:gd name="connsiteY7" fmla="*/ 209550 h 336803"/>
              <a:gd name="connsiteX8" fmla="*/ 9319 w 244929"/>
              <a:gd name="connsiteY8" fmla="*/ 219075 h 336803"/>
              <a:gd name="connsiteX9" fmla="*/ 95044 w 244929"/>
              <a:gd name="connsiteY9" fmla="*/ 0 h 33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929" h="336803">
                <a:moveTo>
                  <a:pt x="95044" y="0"/>
                </a:moveTo>
                <a:cubicBezTo>
                  <a:pt x="59325" y="91281"/>
                  <a:pt x="23607" y="182563"/>
                  <a:pt x="25194" y="228600"/>
                </a:cubicBezTo>
                <a:cubicBezTo>
                  <a:pt x="26781" y="274637"/>
                  <a:pt x="108273" y="267229"/>
                  <a:pt x="104569" y="276225"/>
                </a:cubicBezTo>
                <a:cubicBezTo>
                  <a:pt x="100865" y="285221"/>
                  <a:pt x="-20314" y="272521"/>
                  <a:pt x="2969" y="282575"/>
                </a:cubicBezTo>
                <a:cubicBezTo>
                  <a:pt x="26252" y="292629"/>
                  <a:pt x="232627" y="333375"/>
                  <a:pt x="244269" y="336550"/>
                </a:cubicBezTo>
                <a:cubicBezTo>
                  <a:pt x="255911" y="339725"/>
                  <a:pt x="110390" y="312208"/>
                  <a:pt x="72819" y="301625"/>
                </a:cubicBezTo>
                <a:cubicBezTo>
                  <a:pt x="35248" y="291042"/>
                  <a:pt x="28898" y="288396"/>
                  <a:pt x="18844" y="273050"/>
                </a:cubicBezTo>
                <a:cubicBezTo>
                  <a:pt x="8790" y="257704"/>
                  <a:pt x="14081" y="218546"/>
                  <a:pt x="12494" y="209550"/>
                </a:cubicBezTo>
                <a:cubicBezTo>
                  <a:pt x="10907" y="200554"/>
                  <a:pt x="9319" y="219075"/>
                  <a:pt x="9319" y="219075"/>
                </a:cubicBezTo>
                <a:lnTo>
                  <a:pt x="950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5DC8D41-912A-5B2C-EE46-4E3FAE830669}"/>
              </a:ext>
            </a:extLst>
          </p:cNvPr>
          <p:cNvSpPr/>
          <p:nvPr/>
        </p:nvSpPr>
        <p:spPr>
          <a:xfrm>
            <a:off x="3546475" y="6724200"/>
            <a:ext cx="1142936" cy="206825"/>
          </a:xfrm>
          <a:custGeom>
            <a:avLst/>
            <a:gdLst>
              <a:gd name="connsiteX0" fmla="*/ 0 w 1142936"/>
              <a:gd name="connsiteY0" fmla="*/ 206825 h 206825"/>
              <a:gd name="connsiteX1" fmla="*/ 527050 w 1142936"/>
              <a:gd name="connsiteY1" fmla="*/ 44900 h 206825"/>
              <a:gd name="connsiteX2" fmla="*/ 635000 w 1142936"/>
              <a:gd name="connsiteY2" fmla="*/ 63950 h 206825"/>
              <a:gd name="connsiteX3" fmla="*/ 946150 w 1142936"/>
              <a:gd name="connsiteY3" fmla="*/ 60775 h 206825"/>
              <a:gd name="connsiteX4" fmla="*/ 879475 w 1142936"/>
              <a:gd name="connsiteY4" fmla="*/ 67125 h 206825"/>
              <a:gd name="connsiteX5" fmla="*/ 1054100 w 1142936"/>
              <a:gd name="connsiteY5" fmla="*/ 70300 h 206825"/>
              <a:gd name="connsiteX6" fmla="*/ 1139825 w 1142936"/>
              <a:gd name="connsiteY6" fmla="*/ 171900 h 206825"/>
              <a:gd name="connsiteX7" fmla="*/ 949325 w 1142936"/>
              <a:gd name="connsiteY7" fmla="*/ 79825 h 206825"/>
              <a:gd name="connsiteX8" fmla="*/ 723900 w 1142936"/>
              <a:gd name="connsiteY8" fmla="*/ 450 h 206825"/>
              <a:gd name="connsiteX9" fmla="*/ 768350 w 1142936"/>
              <a:gd name="connsiteY9" fmla="*/ 48075 h 206825"/>
              <a:gd name="connsiteX10" fmla="*/ 584200 w 1142936"/>
              <a:gd name="connsiteY10" fmla="*/ 60775 h 206825"/>
              <a:gd name="connsiteX11" fmla="*/ 425450 w 1142936"/>
              <a:gd name="connsiteY11" fmla="*/ 95700 h 206825"/>
              <a:gd name="connsiteX12" fmla="*/ 0 w 1142936"/>
              <a:gd name="connsiteY12" fmla="*/ 206825 h 2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936" h="206825">
                <a:moveTo>
                  <a:pt x="0" y="206825"/>
                </a:moveTo>
                <a:cubicBezTo>
                  <a:pt x="16933" y="198358"/>
                  <a:pt x="421217" y="68712"/>
                  <a:pt x="527050" y="44900"/>
                </a:cubicBezTo>
                <a:cubicBezTo>
                  <a:pt x="632883" y="21088"/>
                  <a:pt x="565150" y="61304"/>
                  <a:pt x="635000" y="63950"/>
                </a:cubicBezTo>
                <a:cubicBezTo>
                  <a:pt x="704850" y="66596"/>
                  <a:pt x="905404" y="60246"/>
                  <a:pt x="946150" y="60775"/>
                </a:cubicBezTo>
                <a:cubicBezTo>
                  <a:pt x="986896" y="61304"/>
                  <a:pt x="861483" y="65537"/>
                  <a:pt x="879475" y="67125"/>
                </a:cubicBezTo>
                <a:cubicBezTo>
                  <a:pt x="897467" y="68712"/>
                  <a:pt x="1010708" y="52838"/>
                  <a:pt x="1054100" y="70300"/>
                </a:cubicBezTo>
                <a:cubicBezTo>
                  <a:pt x="1097492" y="87762"/>
                  <a:pt x="1157287" y="170313"/>
                  <a:pt x="1139825" y="171900"/>
                </a:cubicBezTo>
                <a:cubicBezTo>
                  <a:pt x="1122363" y="173487"/>
                  <a:pt x="1018646" y="108400"/>
                  <a:pt x="949325" y="79825"/>
                </a:cubicBezTo>
                <a:cubicBezTo>
                  <a:pt x="880004" y="51250"/>
                  <a:pt x="754062" y="5742"/>
                  <a:pt x="723900" y="450"/>
                </a:cubicBezTo>
                <a:cubicBezTo>
                  <a:pt x="693738" y="-4842"/>
                  <a:pt x="791633" y="38021"/>
                  <a:pt x="768350" y="48075"/>
                </a:cubicBezTo>
                <a:cubicBezTo>
                  <a:pt x="745067" y="58129"/>
                  <a:pt x="641350" y="52838"/>
                  <a:pt x="584200" y="60775"/>
                </a:cubicBezTo>
                <a:cubicBezTo>
                  <a:pt x="527050" y="68712"/>
                  <a:pt x="522817" y="70829"/>
                  <a:pt x="425450" y="95700"/>
                </a:cubicBezTo>
                <a:lnTo>
                  <a:pt x="0" y="206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3E4A6A95-3E23-EE20-E966-E7362F55D018}"/>
              </a:ext>
            </a:extLst>
          </p:cNvPr>
          <p:cNvSpPr/>
          <p:nvPr/>
        </p:nvSpPr>
        <p:spPr>
          <a:xfrm>
            <a:off x="4577239" y="6778621"/>
            <a:ext cx="1299818" cy="330532"/>
          </a:xfrm>
          <a:custGeom>
            <a:avLst/>
            <a:gdLst>
              <a:gd name="connsiteX0" fmla="*/ 1111 w 1299818"/>
              <a:gd name="connsiteY0" fmla="*/ 120654 h 330532"/>
              <a:gd name="connsiteX1" fmla="*/ 299561 w 1299818"/>
              <a:gd name="connsiteY1" fmla="*/ 15879 h 330532"/>
              <a:gd name="connsiteX2" fmla="*/ 598011 w 1299818"/>
              <a:gd name="connsiteY2" fmla="*/ 25404 h 330532"/>
              <a:gd name="connsiteX3" fmla="*/ 566261 w 1299818"/>
              <a:gd name="connsiteY3" fmla="*/ 50804 h 330532"/>
              <a:gd name="connsiteX4" fmla="*/ 820261 w 1299818"/>
              <a:gd name="connsiteY4" fmla="*/ 120654 h 330532"/>
              <a:gd name="connsiteX5" fmla="*/ 759936 w 1299818"/>
              <a:gd name="connsiteY5" fmla="*/ 95254 h 330532"/>
              <a:gd name="connsiteX6" fmla="*/ 1074261 w 1299818"/>
              <a:gd name="connsiteY6" fmla="*/ 152404 h 330532"/>
              <a:gd name="connsiteX7" fmla="*/ 1210786 w 1299818"/>
              <a:gd name="connsiteY7" fmla="*/ 174629 h 330532"/>
              <a:gd name="connsiteX8" fmla="*/ 1299686 w 1299818"/>
              <a:gd name="connsiteY8" fmla="*/ 330204 h 330532"/>
              <a:gd name="connsiteX9" fmla="*/ 1191736 w 1299818"/>
              <a:gd name="connsiteY9" fmla="*/ 212729 h 330532"/>
              <a:gd name="connsiteX10" fmla="*/ 864711 w 1299818"/>
              <a:gd name="connsiteY10" fmla="*/ 111129 h 330532"/>
              <a:gd name="connsiteX11" fmla="*/ 610711 w 1299818"/>
              <a:gd name="connsiteY11" fmla="*/ 53979 h 330532"/>
              <a:gd name="connsiteX12" fmla="*/ 363061 w 1299818"/>
              <a:gd name="connsiteY12" fmla="*/ 4 h 330532"/>
              <a:gd name="connsiteX13" fmla="*/ 324961 w 1299818"/>
              <a:gd name="connsiteY13" fmla="*/ 50804 h 330532"/>
              <a:gd name="connsiteX14" fmla="*/ 201136 w 1299818"/>
              <a:gd name="connsiteY14" fmla="*/ 19054 h 330532"/>
              <a:gd name="connsiteX15" fmla="*/ 1111 w 1299818"/>
              <a:gd name="connsiteY15" fmla="*/ 120654 h 33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9818" h="330532">
                <a:moveTo>
                  <a:pt x="1111" y="120654"/>
                </a:moveTo>
                <a:cubicBezTo>
                  <a:pt x="17515" y="120125"/>
                  <a:pt x="200078" y="31754"/>
                  <a:pt x="299561" y="15879"/>
                </a:cubicBezTo>
                <a:cubicBezTo>
                  <a:pt x="399044" y="4"/>
                  <a:pt x="553561" y="19583"/>
                  <a:pt x="598011" y="25404"/>
                </a:cubicBezTo>
                <a:cubicBezTo>
                  <a:pt x="642461" y="31225"/>
                  <a:pt x="529219" y="34929"/>
                  <a:pt x="566261" y="50804"/>
                </a:cubicBezTo>
                <a:cubicBezTo>
                  <a:pt x="603303" y="66679"/>
                  <a:pt x="787982" y="113246"/>
                  <a:pt x="820261" y="120654"/>
                </a:cubicBezTo>
                <a:cubicBezTo>
                  <a:pt x="852540" y="128062"/>
                  <a:pt x="717603" y="89962"/>
                  <a:pt x="759936" y="95254"/>
                </a:cubicBezTo>
                <a:cubicBezTo>
                  <a:pt x="802269" y="100546"/>
                  <a:pt x="999119" y="139175"/>
                  <a:pt x="1074261" y="152404"/>
                </a:cubicBezTo>
                <a:cubicBezTo>
                  <a:pt x="1149403" y="165633"/>
                  <a:pt x="1173215" y="144996"/>
                  <a:pt x="1210786" y="174629"/>
                </a:cubicBezTo>
                <a:cubicBezTo>
                  <a:pt x="1248357" y="204262"/>
                  <a:pt x="1302861" y="323854"/>
                  <a:pt x="1299686" y="330204"/>
                </a:cubicBezTo>
                <a:cubicBezTo>
                  <a:pt x="1296511" y="336554"/>
                  <a:pt x="1264232" y="249241"/>
                  <a:pt x="1191736" y="212729"/>
                </a:cubicBezTo>
                <a:cubicBezTo>
                  <a:pt x="1119240" y="176217"/>
                  <a:pt x="961548" y="137587"/>
                  <a:pt x="864711" y="111129"/>
                </a:cubicBezTo>
                <a:cubicBezTo>
                  <a:pt x="767874" y="84671"/>
                  <a:pt x="610711" y="53979"/>
                  <a:pt x="610711" y="53979"/>
                </a:cubicBezTo>
                <a:cubicBezTo>
                  <a:pt x="527103" y="35458"/>
                  <a:pt x="410686" y="533"/>
                  <a:pt x="363061" y="4"/>
                </a:cubicBezTo>
                <a:cubicBezTo>
                  <a:pt x="315436" y="-525"/>
                  <a:pt x="351949" y="47629"/>
                  <a:pt x="324961" y="50804"/>
                </a:cubicBezTo>
                <a:cubicBezTo>
                  <a:pt x="297973" y="53979"/>
                  <a:pt x="247703" y="8471"/>
                  <a:pt x="201136" y="19054"/>
                </a:cubicBezTo>
                <a:cubicBezTo>
                  <a:pt x="154569" y="29637"/>
                  <a:pt x="-15293" y="121183"/>
                  <a:pt x="1111" y="120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BC477D5-F1D3-97E6-264D-04B8A2A81E6B}"/>
              </a:ext>
            </a:extLst>
          </p:cNvPr>
          <p:cNvSpPr/>
          <p:nvPr/>
        </p:nvSpPr>
        <p:spPr>
          <a:xfrm>
            <a:off x="3739203" y="6937668"/>
            <a:ext cx="1358705" cy="322999"/>
          </a:xfrm>
          <a:custGeom>
            <a:avLst/>
            <a:gdLst>
              <a:gd name="connsiteX0" fmla="*/ 4122 w 1358705"/>
              <a:gd name="connsiteY0" fmla="*/ 2882 h 322999"/>
              <a:gd name="connsiteX1" fmla="*/ 635947 w 1358705"/>
              <a:gd name="connsiteY1" fmla="*/ 288632 h 322999"/>
              <a:gd name="connsiteX2" fmla="*/ 540697 w 1358705"/>
              <a:gd name="connsiteY2" fmla="*/ 314032 h 322999"/>
              <a:gd name="connsiteX3" fmla="*/ 950272 w 1358705"/>
              <a:gd name="connsiteY3" fmla="*/ 253707 h 322999"/>
              <a:gd name="connsiteX4" fmla="*/ 934397 w 1358705"/>
              <a:gd name="connsiteY4" fmla="*/ 275932 h 322999"/>
              <a:gd name="connsiteX5" fmla="*/ 1089972 w 1358705"/>
              <a:gd name="connsiteY5" fmla="*/ 275932 h 322999"/>
              <a:gd name="connsiteX6" fmla="*/ 1248722 w 1358705"/>
              <a:gd name="connsiteY6" fmla="*/ 310857 h 322999"/>
              <a:gd name="connsiteX7" fmla="*/ 1353497 w 1358705"/>
              <a:gd name="connsiteY7" fmla="*/ 263232 h 322999"/>
              <a:gd name="connsiteX8" fmla="*/ 1083622 w 1358705"/>
              <a:gd name="connsiteY8" fmla="*/ 282282 h 322999"/>
              <a:gd name="connsiteX9" fmla="*/ 747072 w 1358705"/>
              <a:gd name="connsiteY9" fmla="*/ 282282 h 322999"/>
              <a:gd name="connsiteX10" fmla="*/ 512122 w 1358705"/>
              <a:gd name="connsiteY10" fmla="*/ 199732 h 322999"/>
              <a:gd name="connsiteX11" fmla="*/ 388297 w 1358705"/>
              <a:gd name="connsiteY11" fmla="*/ 196557 h 322999"/>
              <a:gd name="connsiteX12" fmla="*/ 143822 w 1358705"/>
              <a:gd name="connsiteY12" fmla="*/ 129882 h 322999"/>
              <a:gd name="connsiteX13" fmla="*/ 353372 w 1358705"/>
              <a:gd name="connsiteY13" fmla="*/ 142582 h 322999"/>
              <a:gd name="connsiteX14" fmla="*/ 4122 w 1358705"/>
              <a:gd name="connsiteY14" fmla="*/ 2882 h 3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8705" h="322999">
                <a:moveTo>
                  <a:pt x="4122" y="2882"/>
                </a:moveTo>
                <a:cubicBezTo>
                  <a:pt x="51218" y="27224"/>
                  <a:pt x="546518" y="236774"/>
                  <a:pt x="635947" y="288632"/>
                </a:cubicBezTo>
                <a:cubicBezTo>
                  <a:pt x="725376" y="340490"/>
                  <a:pt x="488310" y="319853"/>
                  <a:pt x="540697" y="314032"/>
                </a:cubicBezTo>
                <a:cubicBezTo>
                  <a:pt x="593084" y="308211"/>
                  <a:pt x="884655" y="260057"/>
                  <a:pt x="950272" y="253707"/>
                </a:cubicBezTo>
                <a:cubicBezTo>
                  <a:pt x="1015889" y="247357"/>
                  <a:pt x="911114" y="272228"/>
                  <a:pt x="934397" y="275932"/>
                </a:cubicBezTo>
                <a:cubicBezTo>
                  <a:pt x="957680" y="279636"/>
                  <a:pt x="1037585" y="270111"/>
                  <a:pt x="1089972" y="275932"/>
                </a:cubicBezTo>
                <a:cubicBezTo>
                  <a:pt x="1142359" y="281753"/>
                  <a:pt x="1204801" y="312974"/>
                  <a:pt x="1248722" y="310857"/>
                </a:cubicBezTo>
                <a:cubicBezTo>
                  <a:pt x="1292643" y="308740"/>
                  <a:pt x="1381014" y="267994"/>
                  <a:pt x="1353497" y="263232"/>
                </a:cubicBezTo>
                <a:cubicBezTo>
                  <a:pt x="1325980" y="258470"/>
                  <a:pt x="1184693" y="279107"/>
                  <a:pt x="1083622" y="282282"/>
                </a:cubicBezTo>
                <a:cubicBezTo>
                  <a:pt x="982551" y="285457"/>
                  <a:pt x="842322" y="296040"/>
                  <a:pt x="747072" y="282282"/>
                </a:cubicBezTo>
                <a:cubicBezTo>
                  <a:pt x="651822" y="268524"/>
                  <a:pt x="571918" y="214019"/>
                  <a:pt x="512122" y="199732"/>
                </a:cubicBezTo>
                <a:cubicBezTo>
                  <a:pt x="452326" y="185445"/>
                  <a:pt x="449680" y="208199"/>
                  <a:pt x="388297" y="196557"/>
                </a:cubicBezTo>
                <a:cubicBezTo>
                  <a:pt x="326914" y="184915"/>
                  <a:pt x="149643" y="138878"/>
                  <a:pt x="143822" y="129882"/>
                </a:cubicBezTo>
                <a:cubicBezTo>
                  <a:pt x="138001" y="120886"/>
                  <a:pt x="378243" y="169569"/>
                  <a:pt x="353372" y="142582"/>
                </a:cubicBezTo>
                <a:cubicBezTo>
                  <a:pt x="328501" y="115595"/>
                  <a:pt x="-42974" y="-21460"/>
                  <a:pt x="4122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907ED03-29B8-9012-1464-CDE68EB36DAB}"/>
              </a:ext>
            </a:extLst>
          </p:cNvPr>
          <p:cNvSpPr/>
          <p:nvPr/>
        </p:nvSpPr>
        <p:spPr>
          <a:xfrm>
            <a:off x="4673589" y="6990419"/>
            <a:ext cx="1059693" cy="439368"/>
          </a:xfrm>
          <a:custGeom>
            <a:avLst/>
            <a:gdLst>
              <a:gd name="connsiteX0" fmla="*/ 1054111 w 1059693"/>
              <a:gd name="connsiteY0" fmla="*/ 931 h 439368"/>
              <a:gd name="connsiteX1" fmla="*/ 847736 w 1059693"/>
              <a:gd name="connsiteY1" fmla="*/ 86656 h 439368"/>
              <a:gd name="connsiteX2" fmla="*/ 476261 w 1059693"/>
              <a:gd name="connsiteY2" fmla="*/ 220006 h 439368"/>
              <a:gd name="connsiteX3" fmla="*/ 288936 w 1059693"/>
              <a:gd name="connsiteY3" fmla="*/ 347006 h 439368"/>
              <a:gd name="connsiteX4" fmla="*/ 336561 w 1059693"/>
              <a:gd name="connsiteY4" fmla="*/ 312081 h 439368"/>
              <a:gd name="connsiteX5" fmla="*/ 11 w 1059693"/>
              <a:gd name="connsiteY5" fmla="*/ 439081 h 439368"/>
              <a:gd name="connsiteX6" fmla="*/ 349261 w 1059693"/>
              <a:gd name="connsiteY6" fmla="*/ 270806 h 439368"/>
              <a:gd name="connsiteX7" fmla="*/ 793761 w 1059693"/>
              <a:gd name="connsiteY7" fmla="*/ 99356 h 439368"/>
              <a:gd name="connsiteX8" fmla="*/ 631836 w 1059693"/>
              <a:gd name="connsiteY8" fmla="*/ 140631 h 439368"/>
              <a:gd name="connsiteX9" fmla="*/ 1054111 w 1059693"/>
              <a:gd name="connsiteY9" fmla="*/ 931 h 4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693" h="439368">
                <a:moveTo>
                  <a:pt x="1054111" y="931"/>
                </a:moveTo>
                <a:cubicBezTo>
                  <a:pt x="1090094" y="-8065"/>
                  <a:pt x="944044" y="50144"/>
                  <a:pt x="847736" y="86656"/>
                </a:cubicBezTo>
                <a:cubicBezTo>
                  <a:pt x="751428" y="123168"/>
                  <a:pt x="569394" y="176614"/>
                  <a:pt x="476261" y="220006"/>
                </a:cubicBezTo>
                <a:cubicBezTo>
                  <a:pt x="383128" y="263398"/>
                  <a:pt x="312219" y="331660"/>
                  <a:pt x="288936" y="347006"/>
                </a:cubicBezTo>
                <a:cubicBezTo>
                  <a:pt x="265653" y="362352"/>
                  <a:pt x="384715" y="296735"/>
                  <a:pt x="336561" y="312081"/>
                </a:cubicBezTo>
                <a:cubicBezTo>
                  <a:pt x="288407" y="327427"/>
                  <a:pt x="-2106" y="445960"/>
                  <a:pt x="11" y="439081"/>
                </a:cubicBezTo>
                <a:cubicBezTo>
                  <a:pt x="2128" y="432202"/>
                  <a:pt x="216969" y="327427"/>
                  <a:pt x="349261" y="270806"/>
                </a:cubicBezTo>
                <a:cubicBezTo>
                  <a:pt x="481553" y="214185"/>
                  <a:pt x="746665" y="121052"/>
                  <a:pt x="793761" y="99356"/>
                </a:cubicBezTo>
                <a:cubicBezTo>
                  <a:pt x="840857" y="77660"/>
                  <a:pt x="592678" y="156506"/>
                  <a:pt x="631836" y="140631"/>
                </a:cubicBezTo>
                <a:cubicBezTo>
                  <a:pt x="670994" y="124756"/>
                  <a:pt x="1018128" y="9927"/>
                  <a:pt x="105411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C5681AFE-E667-BBE2-EBE5-4740DD555295}"/>
              </a:ext>
            </a:extLst>
          </p:cNvPr>
          <p:cNvSpPr/>
          <p:nvPr/>
        </p:nvSpPr>
        <p:spPr>
          <a:xfrm>
            <a:off x="3585542" y="6974589"/>
            <a:ext cx="1142290" cy="411627"/>
          </a:xfrm>
          <a:custGeom>
            <a:avLst/>
            <a:gdLst>
              <a:gd name="connsiteX0" fmla="*/ 59358 w 1142290"/>
              <a:gd name="connsiteY0" fmla="*/ 7236 h 411627"/>
              <a:gd name="connsiteX1" fmla="*/ 656258 w 1142290"/>
              <a:gd name="connsiteY1" fmla="*/ 308861 h 411627"/>
              <a:gd name="connsiteX2" fmla="*/ 513383 w 1142290"/>
              <a:gd name="connsiteY2" fmla="*/ 308861 h 411627"/>
              <a:gd name="connsiteX3" fmla="*/ 751508 w 1142290"/>
              <a:gd name="connsiteY3" fmla="*/ 410461 h 411627"/>
              <a:gd name="connsiteX4" fmla="*/ 672133 w 1142290"/>
              <a:gd name="connsiteY4" fmla="*/ 366011 h 411627"/>
              <a:gd name="connsiteX5" fmla="*/ 1142033 w 1142290"/>
              <a:gd name="connsiteY5" fmla="*/ 397761 h 411627"/>
              <a:gd name="connsiteX6" fmla="*/ 735633 w 1142290"/>
              <a:gd name="connsiteY6" fmla="*/ 321561 h 411627"/>
              <a:gd name="connsiteX7" fmla="*/ 551483 w 1142290"/>
              <a:gd name="connsiteY7" fmla="*/ 216786 h 411627"/>
              <a:gd name="connsiteX8" fmla="*/ 630858 w 1142290"/>
              <a:gd name="connsiteY8" fmla="*/ 318386 h 411627"/>
              <a:gd name="connsiteX9" fmla="*/ 300658 w 1142290"/>
              <a:gd name="connsiteY9" fmla="*/ 112011 h 411627"/>
              <a:gd name="connsiteX10" fmla="*/ 151433 w 1142290"/>
              <a:gd name="connsiteY10" fmla="*/ 67561 h 411627"/>
              <a:gd name="connsiteX11" fmla="*/ 30783 w 1142290"/>
              <a:gd name="connsiteY11" fmla="*/ 89786 h 411627"/>
              <a:gd name="connsiteX12" fmla="*/ 59358 w 1142290"/>
              <a:gd name="connsiteY12" fmla="*/ 7236 h 4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2290" h="411627">
                <a:moveTo>
                  <a:pt x="59358" y="7236"/>
                </a:moveTo>
                <a:cubicBezTo>
                  <a:pt x="163604" y="43748"/>
                  <a:pt x="580587" y="258590"/>
                  <a:pt x="656258" y="308861"/>
                </a:cubicBezTo>
                <a:cubicBezTo>
                  <a:pt x="731929" y="359132"/>
                  <a:pt x="497508" y="291928"/>
                  <a:pt x="513383" y="308861"/>
                </a:cubicBezTo>
                <a:cubicBezTo>
                  <a:pt x="529258" y="325794"/>
                  <a:pt x="725050" y="400936"/>
                  <a:pt x="751508" y="410461"/>
                </a:cubicBezTo>
                <a:cubicBezTo>
                  <a:pt x="777966" y="419986"/>
                  <a:pt x="607046" y="368128"/>
                  <a:pt x="672133" y="366011"/>
                </a:cubicBezTo>
                <a:cubicBezTo>
                  <a:pt x="737220" y="363894"/>
                  <a:pt x="1131450" y="405169"/>
                  <a:pt x="1142033" y="397761"/>
                </a:cubicBezTo>
                <a:cubicBezTo>
                  <a:pt x="1152616" y="390353"/>
                  <a:pt x="834058" y="351724"/>
                  <a:pt x="735633" y="321561"/>
                </a:cubicBezTo>
                <a:cubicBezTo>
                  <a:pt x="637208" y="291398"/>
                  <a:pt x="568945" y="217315"/>
                  <a:pt x="551483" y="216786"/>
                </a:cubicBezTo>
                <a:cubicBezTo>
                  <a:pt x="534021" y="216257"/>
                  <a:pt x="672662" y="335848"/>
                  <a:pt x="630858" y="318386"/>
                </a:cubicBezTo>
                <a:cubicBezTo>
                  <a:pt x="589054" y="300924"/>
                  <a:pt x="380562" y="153815"/>
                  <a:pt x="300658" y="112011"/>
                </a:cubicBezTo>
                <a:cubicBezTo>
                  <a:pt x="220754" y="70207"/>
                  <a:pt x="196412" y="71265"/>
                  <a:pt x="151433" y="67561"/>
                </a:cubicBezTo>
                <a:cubicBezTo>
                  <a:pt x="106454" y="63857"/>
                  <a:pt x="44541" y="95607"/>
                  <a:pt x="30783" y="89786"/>
                </a:cubicBezTo>
                <a:cubicBezTo>
                  <a:pt x="17025" y="83965"/>
                  <a:pt x="-44888" y="-29276"/>
                  <a:pt x="59358" y="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4E8E3D85-A93B-E979-FF89-1AFAB06C4A01}"/>
              </a:ext>
            </a:extLst>
          </p:cNvPr>
          <p:cNvSpPr/>
          <p:nvPr/>
        </p:nvSpPr>
        <p:spPr>
          <a:xfrm>
            <a:off x="4550543" y="3341960"/>
            <a:ext cx="243776" cy="980497"/>
          </a:xfrm>
          <a:custGeom>
            <a:avLst/>
            <a:gdLst>
              <a:gd name="connsiteX0" fmla="*/ 81782 w 243776"/>
              <a:gd name="connsiteY0" fmla="*/ 1315 h 980497"/>
              <a:gd name="connsiteX1" fmla="*/ 37332 w 243776"/>
              <a:gd name="connsiteY1" fmla="*/ 379140 h 980497"/>
              <a:gd name="connsiteX2" fmla="*/ 94482 w 243776"/>
              <a:gd name="connsiteY2" fmla="*/ 575990 h 980497"/>
              <a:gd name="connsiteX3" fmla="*/ 129407 w 243776"/>
              <a:gd name="connsiteY3" fmla="*/ 556940 h 980497"/>
              <a:gd name="connsiteX4" fmla="*/ 221482 w 243776"/>
              <a:gd name="connsiteY4" fmla="*/ 979215 h 980497"/>
              <a:gd name="connsiteX5" fmla="*/ 215132 w 243776"/>
              <a:gd name="connsiteY5" fmla="*/ 671240 h 980497"/>
              <a:gd name="connsiteX6" fmla="*/ 218307 w 243776"/>
              <a:gd name="connsiteY6" fmla="*/ 201340 h 980497"/>
              <a:gd name="connsiteX7" fmla="*/ 240532 w 243776"/>
              <a:gd name="connsiteY7" fmla="*/ 128315 h 980497"/>
              <a:gd name="connsiteX8" fmla="*/ 138932 w 243776"/>
              <a:gd name="connsiteY8" fmla="*/ 617265 h 980497"/>
              <a:gd name="connsiteX9" fmla="*/ 65907 w 243776"/>
              <a:gd name="connsiteY9" fmla="*/ 458515 h 980497"/>
              <a:gd name="connsiteX10" fmla="*/ 15107 w 243776"/>
              <a:gd name="connsiteY10" fmla="*/ 201340 h 980497"/>
              <a:gd name="connsiteX11" fmla="*/ 2407 w 243776"/>
              <a:gd name="connsiteY11" fmla="*/ 252140 h 980497"/>
              <a:gd name="connsiteX12" fmla="*/ 81782 w 243776"/>
              <a:gd name="connsiteY12" fmla="*/ 1315 h 98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776" h="980497">
                <a:moveTo>
                  <a:pt x="81782" y="1315"/>
                </a:moveTo>
                <a:cubicBezTo>
                  <a:pt x="87603" y="22482"/>
                  <a:pt x="35215" y="283361"/>
                  <a:pt x="37332" y="379140"/>
                </a:cubicBezTo>
                <a:cubicBezTo>
                  <a:pt x="39449" y="474919"/>
                  <a:pt x="79136" y="546357"/>
                  <a:pt x="94482" y="575990"/>
                </a:cubicBezTo>
                <a:cubicBezTo>
                  <a:pt x="109828" y="605623"/>
                  <a:pt x="108240" y="489736"/>
                  <a:pt x="129407" y="556940"/>
                </a:cubicBezTo>
                <a:cubicBezTo>
                  <a:pt x="150574" y="624144"/>
                  <a:pt x="207195" y="960165"/>
                  <a:pt x="221482" y="979215"/>
                </a:cubicBezTo>
                <a:cubicBezTo>
                  <a:pt x="235770" y="998265"/>
                  <a:pt x="215661" y="800886"/>
                  <a:pt x="215132" y="671240"/>
                </a:cubicBezTo>
                <a:cubicBezTo>
                  <a:pt x="214603" y="541594"/>
                  <a:pt x="214074" y="291827"/>
                  <a:pt x="218307" y="201340"/>
                </a:cubicBezTo>
                <a:cubicBezTo>
                  <a:pt x="222540" y="110853"/>
                  <a:pt x="253761" y="58994"/>
                  <a:pt x="240532" y="128315"/>
                </a:cubicBezTo>
                <a:cubicBezTo>
                  <a:pt x="227303" y="197636"/>
                  <a:pt x="168036" y="562232"/>
                  <a:pt x="138932" y="617265"/>
                </a:cubicBezTo>
                <a:cubicBezTo>
                  <a:pt x="109828" y="672298"/>
                  <a:pt x="86545" y="527836"/>
                  <a:pt x="65907" y="458515"/>
                </a:cubicBezTo>
                <a:cubicBezTo>
                  <a:pt x="45269" y="389194"/>
                  <a:pt x="25690" y="235736"/>
                  <a:pt x="15107" y="201340"/>
                </a:cubicBezTo>
                <a:cubicBezTo>
                  <a:pt x="4524" y="166944"/>
                  <a:pt x="-4472" y="283361"/>
                  <a:pt x="2407" y="252140"/>
                </a:cubicBezTo>
                <a:cubicBezTo>
                  <a:pt x="9286" y="220919"/>
                  <a:pt x="75961" y="-19852"/>
                  <a:pt x="81782" y="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5A972DB9-79EA-FF2D-5799-C2294A23EB41}"/>
              </a:ext>
            </a:extLst>
          </p:cNvPr>
          <p:cNvSpPr/>
          <p:nvPr/>
        </p:nvSpPr>
        <p:spPr>
          <a:xfrm>
            <a:off x="2890108" y="3501565"/>
            <a:ext cx="221476" cy="404060"/>
          </a:xfrm>
          <a:custGeom>
            <a:avLst/>
            <a:gdLst>
              <a:gd name="connsiteX0" fmla="*/ 221392 w 221476"/>
              <a:gd name="connsiteY0" fmla="*/ 460 h 404060"/>
              <a:gd name="connsiteX1" fmla="*/ 34067 w 221476"/>
              <a:gd name="connsiteY1" fmla="*/ 248110 h 404060"/>
              <a:gd name="connsiteX2" fmla="*/ 8667 w 221476"/>
              <a:gd name="connsiteY2" fmla="*/ 403685 h 404060"/>
              <a:gd name="connsiteX3" fmla="*/ 11842 w 221476"/>
              <a:gd name="connsiteY3" fmla="*/ 286210 h 404060"/>
              <a:gd name="connsiteX4" fmla="*/ 37242 w 221476"/>
              <a:gd name="connsiteY4" fmla="*/ 114760 h 404060"/>
              <a:gd name="connsiteX5" fmla="*/ 8667 w 221476"/>
              <a:gd name="connsiteY5" fmla="*/ 184610 h 404060"/>
              <a:gd name="connsiteX6" fmla="*/ 221392 w 221476"/>
              <a:gd name="connsiteY6" fmla="*/ 460 h 40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476" h="404060">
                <a:moveTo>
                  <a:pt x="221392" y="460"/>
                </a:moveTo>
                <a:cubicBezTo>
                  <a:pt x="225625" y="11043"/>
                  <a:pt x="69521" y="180906"/>
                  <a:pt x="34067" y="248110"/>
                </a:cubicBezTo>
                <a:cubicBezTo>
                  <a:pt x="-1387" y="315314"/>
                  <a:pt x="12371" y="397335"/>
                  <a:pt x="8667" y="403685"/>
                </a:cubicBezTo>
                <a:cubicBezTo>
                  <a:pt x="4963" y="410035"/>
                  <a:pt x="7080" y="334364"/>
                  <a:pt x="11842" y="286210"/>
                </a:cubicBezTo>
                <a:cubicBezTo>
                  <a:pt x="16604" y="238056"/>
                  <a:pt x="37771" y="131693"/>
                  <a:pt x="37242" y="114760"/>
                </a:cubicBezTo>
                <a:cubicBezTo>
                  <a:pt x="36713" y="97827"/>
                  <a:pt x="-21496" y="204189"/>
                  <a:pt x="8667" y="184610"/>
                </a:cubicBezTo>
                <a:cubicBezTo>
                  <a:pt x="38829" y="165031"/>
                  <a:pt x="217159" y="-10123"/>
                  <a:pt x="221392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D43BC55-ED93-E98C-D383-E9201CC74F6E}"/>
              </a:ext>
            </a:extLst>
          </p:cNvPr>
          <p:cNvSpPr/>
          <p:nvPr/>
        </p:nvSpPr>
        <p:spPr>
          <a:xfrm>
            <a:off x="2510698" y="4692169"/>
            <a:ext cx="318704" cy="744525"/>
          </a:xfrm>
          <a:custGeom>
            <a:avLst/>
            <a:gdLst>
              <a:gd name="connsiteX0" fmla="*/ 146777 w 318704"/>
              <a:gd name="connsiteY0" fmla="*/ 481 h 744525"/>
              <a:gd name="connsiteX1" fmla="*/ 26127 w 318704"/>
              <a:gd name="connsiteY1" fmla="*/ 340206 h 744525"/>
              <a:gd name="connsiteX2" fmla="*/ 80102 w 318704"/>
              <a:gd name="connsiteY2" fmla="*/ 467206 h 744525"/>
              <a:gd name="connsiteX3" fmla="*/ 67402 w 318704"/>
              <a:gd name="connsiteY3" fmla="*/ 743431 h 744525"/>
              <a:gd name="connsiteX4" fmla="*/ 178527 w 318704"/>
              <a:gd name="connsiteY4" fmla="*/ 559281 h 744525"/>
              <a:gd name="connsiteX5" fmla="*/ 318227 w 318704"/>
              <a:gd name="connsiteY5" fmla="*/ 448156 h 744525"/>
              <a:gd name="connsiteX6" fmla="*/ 127727 w 318704"/>
              <a:gd name="connsiteY6" fmla="*/ 594206 h 744525"/>
              <a:gd name="connsiteX7" fmla="*/ 92802 w 318704"/>
              <a:gd name="connsiteY7" fmla="*/ 470381 h 744525"/>
              <a:gd name="connsiteX8" fmla="*/ 42002 w 318704"/>
              <a:gd name="connsiteY8" fmla="*/ 244956 h 744525"/>
              <a:gd name="connsiteX9" fmla="*/ 3902 w 318704"/>
              <a:gd name="connsiteY9" fmla="*/ 264006 h 744525"/>
              <a:gd name="connsiteX10" fmla="*/ 146777 w 318704"/>
              <a:gd name="connsiteY10" fmla="*/ 481 h 74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704" h="744525">
                <a:moveTo>
                  <a:pt x="146777" y="481"/>
                </a:moveTo>
                <a:cubicBezTo>
                  <a:pt x="150481" y="13181"/>
                  <a:pt x="37239" y="262419"/>
                  <a:pt x="26127" y="340206"/>
                </a:cubicBezTo>
                <a:cubicBezTo>
                  <a:pt x="15014" y="417994"/>
                  <a:pt x="73223" y="400002"/>
                  <a:pt x="80102" y="467206"/>
                </a:cubicBezTo>
                <a:cubicBezTo>
                  <a:pt x="86981" y="534410"/>
                  <a:pt x="50998" y="728085"/>
                  <a:pt x="67402" y="743431"/>
                </a:cubicBezTo>
                <a:cubicBezTo>
                  <a:pt x="83806" y="758777"/>
                  <a:pt x="136723" y="608494"/>
                  <a:pt x="178527" y="559281"/>
                </a:cubicBezTo>
                <a:cubicBezTo>
                  <a:pt x="220331" y="510069"/>
                  <a:pt x="326694" y="442335"/>
                  <a:pt x="318227" y="448156"/>
                </a:cubicBezTo>
                <a:cubicBezTo>
                  <a:pt x="309760" y="453977"/>
                  <a:pt x="165298" y="590502"/>
                  <a:pt x="127727" y="594206"/>
                </a:cubicBezTo>
                <a:cubicBezTo>
                  <a:pt x="90156" y="597910"/>
                  <a:pt x="107089" y="528589"/>
                  <a:pt x="92802" y="470381"/>
                </a:cubicBezTo>
                <a:cubicBezTo>
                  <a:pt x="78515" y="412173"/>
                  <a:pt x="56819" y="279352"/>
                  <a:pt x="42002" y="244956"/>
                </a:cubicBezTo>
                <a:cubicBezTo>
                  <a:pt x="27185" y="210560"/>
                  <a:pt x="-12502" y="297873"/>
                  <a:pt x="3902" y="264006"/>
                </a:cubicBezTo>
                <a:cubicBezTo>
                  <a:pt x="20306" y="230139"/>
                  <a:pt x="143073" y="-12219"/>
                  <a:pt x="146777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65AE9AB-7B79-D889-1E74-2C7AAB260806}"/>
              </a:ext>
            </a:extLst>
          </p:cNvPr>
          <p:cNvSpPr/>
          <p:nvPr/>
        </p:nvSpPr>
        <p:spPr>
          <a:xfrm>
            <a:off x="2690011" y="5482989"/>
            <a:ext cx="174238" cy="818791"/>
          </a:xfrm>
          <a:custGeom>
            <a:avLst/>
            <a:gdLst>
              <a:gd name="connsiteX0" fmla="*/ 142089 w 174238"/>
              <a:gd name="connsiteY0" fmla="*/ 236 h 818791"/>
              <a:gd name="connsiteX1" fmla="*/ 62714 w 174238"/>
              <a:gd name="connsiteY1" fmla="*/ 349486 h 818791"/>
              <a:gd name="connsiteX2" fmla="*/ 100814 w 174238"/>
              <a:gd name="connsiteY2" fmla="*/ 403461 h 818791"/>
              <a:gd name="connsiteX3" fmla="*/ 94464 w 174238"/>
              <a:gd name="connsiteY3" fmla="*/ 409811 h 818791"/>
              <a:gd name="connsiteX4" fmla="*/ 173839 w 174238"/>
              <a:gd name="connsiteY4" fmla="*/ 816211 h 818791"/>
              <a:gd name="connsiteX5" fmla="*/ 119864 w 174238"/>
              <a:gd name="connsiteY5" fmla="*/ 562211 h 818791"/>
              <a:gd name="connsiteX6" fmla="*/ 5564 w 174238"/>
              <a:gd name="connsiteY6" fmla="*/ 146286 h 818791"/>
              <a:gd name="connsiteX7" fmla="*/ 30964 w 174238"/>
              <a:gd name="connsiteY7" fmla="*/ 292336 h 818791"/>
              <a:gd name="connsiteX8" fmla="*/ 142089 w 174238"/>
              <a:gd name="connsiteY8" fmla="*/ 236 h 81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238" h="818791">
                <a:moveTo>
                  <a:pt x="142089" y="236"/>
                </a:moveTo>
                <a:cubicBezTo>
                  <a:pt x="147381" y="9761"/>
                  <a:pt x="69593" y="282282"/>
                  <a:pt x="62714" y="349486"/>
                </a:cubicBezTo>
                <a:cubicBezTo>
                  <a:pt x="55835" y="416690"/>
                  <a:pt x="95522" y="393407"/>
                  <a:pt x="100814" y="403461"/>
                </a:cubicBezTo>
                <a:cubicBezTo>
                  <a:pt x="106106" y="413515"/>
                  <a:pt x="82293" y="341019"/>
                  <a:pt x="94464" y="409811"/>
                </a:cubicBezTo>
                <a:cubicBezTo>
                  <a:pt x="106635" y="478603"/>
                  <a:pt x="169606" y="790811"/>
                  <a:pt x="173839" y="816211"/>
                </a:cubicBezTo>
                <a:cubicBezTo>
                  <a:pt x="178072" y="841611"/>
                  <a:pt x="147910" y="673865"/>
                  <a:pt x="119864" y="562211"/>
                </a:cubicBezTo>
                <a:cubicBezTo>
                  <a:pt x="91818" y="450557"/>
                  <a:pt x="20381" y="191265"/>
                  <a:pt x="5564" y="146286"/>
                </a:cubicBezTo>
                <a:cubicBezTo>
                  <a:pt x="-9253" y="101307"/>
                  <a:pt x="7681" y="312444"/>
                  <a:pt x="30964" y="292336"/>
                </a:cubicBezTo>
                <a:cubicBezTo>
                  <a:pt x="54247" y="272228"/>
                  <a:pt x="136797" y="-9289"/>
                  <a:pt x="14208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8AAEB72F-3D10-1576-7722-8E8AFB488DD5}"/>
              </a:ext>
            </a:extLst>
          </p:cNvPr>
          <p:cNvSpPr/>
          <p:nvPr/>
        </p:nvSpPr>
        <p:spPr>
          <a:xfrm>
            <a:off x="3033528" y="6629041"/>
            <a:ext cx="476416" cy="999819"/>
          </a:xfrm>
          <a:custGeom>
            <a:avLst/>
            <a:gdLst>
              <a:gd name="connsiteX0" fmla="*/ 1772 w 476416"/>
              <a:gd name="connsiteY0" fmla="*/ 359 h 999819"/>
              <a:gd name="connsiteX1" fmla="*/ 150997 w 476416"/>
              <a:gd name="connsiteY1" fmla="*/ 387709 h 999819"/>
              <a:gd name="connsiteX2" fmla="*/ 297047 w 476416"/>
              <a:gd name="connsiteY2" fmla="*/ 578209 h 999819"/>
              <a:gd name="connsiteX3" fmla="*/ 233547 w 476416"/>
              <a:gd name="connsiteY3" fmla="*/ 562334 h 999819"/>
              <a:gd name="connsiteX4" fmla="*/ 474847 w 476416"/>
              <a:gd name="connsiteY4" fmla="*/ 997309 h 999819"/>
              <a:gd name="connsiteX5" fmla="*/ 322447 w 476416"/>
              <a:gd name="connsiteY5" fmla="*/ 714734 h 999819"/>
              <a:gd name="connsiteX6" fmla="*/ 30347 w 476416"/>
              <a:gd name="connsiteY6" fmla="*/ 184509 h 999819"/>
              <a:gd name="connsiteX7" fmla="*/ 65272 w 476416"/>
              <a:gd name="connsiteY7" fmla="*/ 314684 h 999819"/>
              <a:gd name="connsiteX8" fmla="*/ 1772 w 476416"/>
              <a:gd name="connsiteY8" fmla="*/ 359 h 99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16" h="999819">
                <a:moveTo>
                  <a:pt x="1772" y="359"/>
                </a:moveTo>
                <a:cubicBezTo>
                  <a:pt x="16059" y="12530"/>
                  <a:pt x="101785" y="291401"/>
                  <a:pt x="150997" y="387709"/>
                </a:cubicBezTo>
                <a:cubicBezTo>
                  <a:pt x="200209" y="484017"/>
                  <a:pt x="283289" y="549105"/>
                  <a:pt x="297047" y="578209"/>
                </a:cubicBezTo>
                <a:cubicBezTo>
                  <a:pt x="310805" y="607313"/>
                  <a:pt x="203914" y="492484"/>
                  <a:pt x="233547" y="562334"/>
                </a:cubicBezTo>
                <a:cubicBezTo>
                  <a:pt x="263180" y="632184"/>
                  <a:pt x="460030" y="971909"/>
                  <a:pt x="474847" y="997309"/>
                </a:cubicBezTo>
                <a:cubicBezTo>
                  <a:pt x="489664" y="1022709"/>
                  <a:pt x="396530" y="850201"/>
                  <a:pt x="322447" y="714734"/>
                </a:cubicBezTo>
                <a:cubicBezTo>
                  <a:pt x="248364" y="579267"/>
                  <a:pt x="73209" y="251184"/>
                  <a:pt x="30347" y="184509"/>
                </a:cubicBezTo>
                <a:cubicBezTo>
                  <a:pt x="-12515" y="117834"/>
                  <a:pt x="66330" y="340613"/>
                  <a:pt x="65272" y="314684"/>
                </a:cubicBezTo>
                <a:cubicBezTo>
                  <a:pt x="64214" y="288755"/>
                  <a:pt x="-12515" y="-11812"/>
                  <a:pt x="1772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698A9966-CF72-89FF-1D05-6297ABDA5F4B}"/>
              </a:ext>
            </a:extLst>
          </p:cNvPr>
          <p:cNvSpPr/>
          <p:nvPr/>
        </p:nvSpPr>
        <p:spPr>
          <a:xfrm>
            <a:off x="3715269" y="7876279"/>
            <a:ext cx="889508" cy="477146"/>
          </a:xfrm>
          <a:custGeom>
            <a:avLst/>
            <a:gdLst>
              <a:gd name="connsiteX0" fmla="*/ 5831 w 889508"/>
              <a:gd name="connsiteY0" fmla="*/ 4071 h 477146"/>
              <a:gd name="connsiteX1" fmla="*/ 62981 w 889508"/>
              <a:gd name="connsiteY1" fmla="*/ 38996 h 477146"/>
              <a:gd name="connsiteX2" fmla="*/ 539231 w 889508"/>
              <a:gd name="connsiteY2" fmla="*/ 305696 h 477146"/>
              <a:gd name="connsiteX3" fmla="*/ 450331 w 889508"/>
              <a:gd name="connsiteY3" fmla="*/ 289821 h 477146"/>
              <a:gd name="connsiteX4" fmla="*/ 888481 w 889508"/>
              <a:gd name="connsiteY4" fmla="*/ 477146 h 477146"/>
              <a:gd name="connsiteX5" fmla="*/ 561456 w 889508"/>
              <a:gd name="connsiteY5" fmla="*/ 289821 h 477146"/>
              <a:gd name="connsiteX6" fmla="*/ 234431 w 889508"/>
              <a:gd name="connsiteY6" fmla="*/ 153296 h 477146"/>
              <a:gd name="connsiteX7" fmla="*/ 5831 w 889508"/>
              <a:gd name="connsiteY7" fmla="*/ 4071 h 47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508" h="477146">
                <a:moveTo>
                  <a:pt x="5831" y="4071"/>
                </a:moveTo>
                <a:cubicBezTo>
                  <a:pt x="-22744" y="-14979"/>
                  <a:pt x="62981" y="38996"/>
                  <a:pt x="62981" y="38996"/>
                </a:cubicBezTo>
                <a:cubicBezTo>
                  <a:pt x="151881" y="89267"/>
                  <a:pt x="474673" y="263892"/>
                  <a:pt x="539231" y="305696"/>
                </a:cubicBezTo>
                <a:cubicBezTo>
                  <a:pt x="603789" y="347500"/>
                  <a:pt x="392123" y="261246"/>
                  <a:pt x="450331" y="289821"/>
                </a:cubicBezTo>
                <a:cubicBezTo>
                  <a:pt x="508539" y="318396"/>
                  <a:pt x="869960" y="477146"/>
                  <a:pt x="888481" y="477146"/>
                </a:cubicBezTo>
                <a:cubicBezTo>
                  <a:pt x="907002" y="477146"/>
                  <a:pt x="670464" y="343796"/>
                  <a:pt x="561456" y="289821"/>
                </a:cubicBezTo>
                <a:cubicBezTo>
                  <a:pt x="452448" y="235846"/>
                  <a:pt x="319098" y="200392"/>
                  <a:pt x="234431" y="153296"/>
                </a:cubicBezTo>
                <a:cubicBezTo>
                  <a:pt x="149764" y="106200"/>
                  <a:pt x="34406" y="23121"/>
                  <a:pt x="5831" y="4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ED615813-76AA-9FEA-C39E-379E783287B4}"/>
              </a:ext>
            </a:extLst>
          </p:cNvPr>
          <p:cNvSpPr/>
          <p:nvPr/>
        </p:nvSpPr>
        <p:spPr>
          <a:xfrm>
            <a:off x="4352354" y="7461701"/>
            <a:ext cx="1552381" cy="761981"/>
          </a:xfrm>
          <a:custGeom>
            <a:avLst/>
            <a:gdLst>
              <a:gd name="connsiteX0" fmla="*/ 571 w 1552381"/>
              <a:gd name="connsiteY0" fmla="*/ 761549 h 761981"/>
              <a:gd name="connsiteX1" fmla="*/ 327596 w 1552381"/>
              <a:gd name="connsiteY1" fmla="*/ 659949 h 761981"/>
              <a:gd name="connsiteX2" fmla="*/ 225996 w 1552381"/>
              <a:gd name="connsiteY2" fmla="*/ 459924 h 761981"/>
              <a:gd name="connsiteX3" fmla="*/ 705421 w 1552381"/>
              <a:gd name="connsiteY3" fmla="*/ 599624 h 761981"/>
              <a:gd name="connsiteX4" fmla="*/ 838771 w 1552381"/>
              <a:gd name="connsiteY4" fmla="*/ 444049 h 761981"/>
              <a:gd name="connsiteX5" fmla="*/ 746696 w 1552381"/>
              <a:gd name="connsiteY5" fmla="*/ 605974 h 761981"/>
              <a:gd name="connsiteX6" fmla="*/ 1241996 w 1552381"/>
              <a:gd name="connsiteY6" fmla="*/ 278949 h 761981"/>
              <a:gd name="connsiteX7" fmla="*/ 1213421 w 1552381"/>
              <a:gd name="connsiteY7" fmla="*/ 450399 h 761981"/>
              <a:gd name="connsiteX8" fmla="*/ 1549971 w 1552381"/>
              <a:gd name="connsiteY8" fmla="*/ 2724 h 761981"/>
              <a:gd name="connsiteX9" fmla="*/ 1340421 w 1552381"/>
              <a:gd name="connsiteY9" fmla="*/ 272599 h 761981"/>
              <a:gd name="connsiteX10" fmla="*/ 899096 w 1552381"/>
              <a:gd name="connsiteY10" fmla="*/ 478974 h 761981"/>
              <a:gd name="connsiteX11" fmla="*/ 594296 w 1552381"/>
              <a:gd name="connsiteY11" fmla="*/ 590099 h 761981"/>
              <a:gd name="connsiteX12" fmla="*/ 184721 w 1552381"/>
              <a:gd name="connsiteY12" fmla="*/ 453574 h 761981"/>
              <a:gd name="connsiteX13" fmla="*/ 381571 w 1552381"/>
              <a:gd name="connsiteY13" fmla="*/ 561524 h 761981"/>
              <a:gd name="connsiteX14" fmla="*/ 251396 w 1552381"/>
              <a:gd name="connsiteY14" fmla="*/ 691699 h 761981"/>
              <a:gd name="connsiteX15" fmla="*/ 571 w 1552381"/>
              <a:gd name="connsiteY15" fmla="*/ 761549 h 76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2381" h="761981">
                <a:moveTo>
                  <a:pt x="571" y="761549"/>
                </a:moveTo>
                <a:cubicBezTo>
                  <a:pt x="13271" y="756257"/>
                  <a:pt x="290025" y="710220"/>
                  <a:pt x="327596" y="659949"/>
                </a:cubicBezTo>
                <a:cubicBezTo>
                  <a:pt x="365167" y="609678"/>
                  <a:pt x="163025" y="469978"/>
                  <a:pt x="225996" y="459924"/>
                </a:cubicBezTo>
                <a:cubicBezTo>
                  <a:pt x="288967" y="449870"/>
                  <a:pt x="603292" y="602270"/>
                  <a:pt x="705421" y="599624"/>
                </a:cubicBezTo>
                <a:cubicBezTo>
                  <a:pt x="807550" y="596978"/>
                  <a:pt x="831892" y="442991"/>
                  <a:pt x="838771" y="444049"/>
                </a:cubicBezTo>
                <a:cubicBezTo>
                  <a:pt x="845650" y="445107"/>
                  <a:pt x="679492" y="633491"/>
                  <a:pt x="746696" y="605974"/>
                </a:cubicBezTo>
                <a:cubicBezTo>
                  <a:pt x="813900" y="578457"/>
                  <a:pt x="1164209" y="304878"/>
                  <a:pt x="1241996" y="278949"/>
                </a:cubicBezTo>
                <a:cubicBezTo>
                  <a:pt x="1319783" y="253020"/>
                  <a:pt x="1162092" y="496436"/>
                  <a:pt x="1213421" y="450399"/>
                </a:cubicBezTo>
                <a:cubicBezTo>
                  <a:pt x="1264750" y="404361"/>
                  <a:pt x="1528804" y="32357"/>
                  <a:pt x="1549971" y="2724"/>
                </a:cubicBezTo>
                <a:cubicBezTo>
                  <a:pt x="1571138" y="-26909"/>
                  <a:pt x="1448900" y="193224"/>
                  <a:pt x="1340421" y="272599"/>
                </a:cubicBezTo>
                <a:cubicBezTo>
                  <a:pt x="1231942" y="351974"/>
                  <a:pt x="1023450" y="426057"/>
                  <a:pt x="899096" y="478974"/>
                </a:cubicBezTo>
                <a:cubicBezTo>
                  <a:pt x="774742" y="531891"/>
                  <a:pt x="713358" y="594332"/>
                  <a:pt x="594296" y="590099"/>
                </a:cubicBezTo>
                <a:cubicBezTo>
                  <a:pt x="475234" y="585866"/>
                  <a:pt x="220175" y="458336"/>
                  <a:pt x="184721" y="453574"/>
                </a:cubicBezTo>
                <a:cubicBezTo>
                  <a:pt x="149267" y="448812"/>
                  <a:pt x="370459" y="521836"/>
                  <a:pt x="381571" y="561524"/>
                </a:cubicBezTo>
                <a:cubicBezTo>
                  <a:pt x="392684" y="601211"/>
                  <a:pt x="312250" y="661007"/>
                  <a:pt x="251396" y="691699"/>
                </a:cubicBezTo>
                <a:cubicBezTo>
                  <a:pt x="190542" y="722391"/>
                  <a:pt x="-12129" y="766841"/>
                  <a:pt x="571" y="76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5F447F4D-051E-D8A9-C380-2CD7F4626F65}"/>
              </a:ext>
            </a:extLst>
          </p:cNvPr>
          <p:cNvSpPr/>
          <p:nvPr/>
        </p:nvSpPr>
        <p:spPr>
          <a:xfrm>
            <a:off x="5877230" y="6530875"/>
            <a:ext cx="455374" cy="948299"/>
          </a:xfrm>
          <a:custGeom>
            <a:avLst/>
            <a:gdLst>
              <a:gd name="connsiteX0" fmla="*/ 285445 w 455374"/>
              <a:gd name="connsiteY0" fmla="*/ 254100 h 948299"/>
              <a:gd name="connsiteX1" fmla="*/ 301320 w 455374"/>
              <a:gd name="connsiteY1" fmla="*/ 438250 h 948299"/>
              <a:gd name="connsiteX2" fmla="*/ 82245 w 455374"/>
              <a:gd name="connsiteY2" fmla="*/ 663675 h 948299"/>
              <a:gd name="connsiteX3" fmla="*/ 234645 w 455374"/>
              <a:gd name="connsiteY3" fmla="*/ 562075 h 948299"/>
              <a:gd name="connsiteX4" fmla="*/ 2870 w 455374"/>
              <a:gd name="connsiteY4" fmla="*/ 946250 h 948299"/>
              <a:gd name="connsiteX5" fmla="*/ 120345 w 455374"/>
              <a:gd name="connsiteY5" fmla="*/ 701775 h 948299"/>
              <a:gd name="connsiteX6" fmla="*/ 342595 w 455374"/>
              <a:gd name="connsiteY6" fmla="*/ 425550 h 948299"/>
              <a:gd name="connsiteX7" fmla="*/ 453720 w 455374"/>
              <a:gd name="connsiteY7" fmla="*/ 231875 h 948299"/>
              <a:gd name="connsiteX8" fmla="*/ 263220 w 455374"/>
              <a:gd name="connsiteY8" fmla="*/ 100 h 948299"/>
              <a:gd name="connsiteX9" fmla="*/ 418795 w 455374"/>
              <a:gd name="connsiteY9" fmla="*/ 260450 h 948299"/>
              <a:gd name="connsiteX10" fmla="*/ 285445 w 455374"/>
              <a:gd name="connsiteY10" fmla="*/ 254100 h 94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374" h="948299">
                <a:moveTo>
                  <a:pt x="285445" y="254100"/>
                </a:moveTo>
                <a:cubicBezTo>
                  <a:pt x="265866" y="283733"/>
                  <a:pt x="335187" y="369988"/>
                  <a:pt x="301320" y="438250"/>
                </a:cubicBezTo>
                <a:cubicBezTo>
                  <a:pt x="267453" y="506512"/>
                  <a:pt x="93357" y="643038"/>
                  <a:pt x="82245" y="663675"/>
                </a:cubicBezTo>
                <a:cubicBezTo>
                  <a:pt x="71133" y="684312"/>
                  <a:pt x="247874" y="514979"/>
                  <a:pt x="234645" y="562075"/>
                </a:cubicBezTo>
                <a:cubicBezTo>
                  <a:pt x="221416" y="609171"/>
                  <a:pt x="21920" y="922967"/>
                  <a:pt x="2870" y="946250"/>
                </a:cubicBezTo>
                <a:cubicBezTo>
                  <a:pt x="-16180" y="969533"/>
                  <a:pt x="63724" y="788558"/>
                  <a:pt x="120345" y="701775"/>
                </a:cubicBezTo>
                <a:cubicBezTo>
                  <a:pt x="176966" y="614992"/>
                  <a:pt x="287033" y="503867"/>
                  <a:pt x="342595" y="425550"/>
                </a:cubicBezTo>
                <a:cubicBezTo>
                  <a:pt x="398158" y="347233"/>
                  <a:pt x="466949" y="302783"/>
                  <a:pt x="453720" y="231875"/>
                </a:cubicBezTo>
                <a:cubicBezTo>
                  <a:pt x="440491" y="160967"/>
                  <a:pt x="269041" y="-4662"/>
                  <a:pt x="263220" y="100"/>
                </a:cubicBezTo>
                <a:cubicBezTo>
                  <a:pt x="257399" y="4862"/>
                  <a:pt x="409270" y="212825"/>
                  <a:pt x="418795" y="260450"/>
                </a:cubicBezTo>
                <a:cubicBezTo>
                  <a:pt x="428320" y="308075"/>
                  <a:pt x="305024" y="224467"/>
                  <a:pt x="285445" y="254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F711FF9-F9D3-6E97-8287-BECCB032BBB9}"/>
              </a:ext>
            </a:extLst>
          </p:cNvPr>
          <p:cNvSpPr/>
          <p:nvPr/>
        </p:nvSpPr>
        <p:spPr>
          <a:xfrm>
            <a:off x="5823368" y="5777250"/>
            <a:ext cx="753392" cy="189005"/>
          </a:xfrm>
          <a:custGeom>
            <a:avLst/>
            <a:gdLst>
              <a:gd name="connsiteX0" fmla="*/ 15457 w 753392"/>
              <a:gd name="connsiteY0" fmla="*/ 4425 h 189005"/>
              <a:gd name="connsiteX1" fmla="*/ 69432 w 753392"/>
              <a:gd name="connsiteY1" fmla="*/ 48875 h 189005"/>
              <a:gd name="connsiteX2" fmla="*/ 332957 w 753392"/>
              <a:gd name="connsiteY2" fmla="*/ 188575 h 189005"/>
              <a:gd name="connsiteX3" fmla="*/ 574257 w 753392"/>
              <a:gd name="connsiteY3" fmla="*/ 93325 h 189005"/>
              <a:gd name="connsiteX4" fmla="*/ 615532 w 753392"/>
              <a:gd name="connsiteY4" fmla="*/ 115550 h 189005"/>
              <a:gd name="connsiteX5" fmla="*/ 748882 w 753392"/>
              <a:gd name="connsiteY5" fmla="*/ 67925 h 189005"/>
              <a:gd name="connsiteX6" fmla="*/ 431382 w 753392"/>
              <a:gd name="connsiteY6" fmla="*/ 144125 h 189005"/>
              <a:gd name="connsiteX7" fmla="*/ 301207 w 753392"/>
              <a:gd name="connsiteY7" fmla="*/ 144125 h 189005"/>
              <a:gd name="connsiteX8" fmla="*/ 15457 w 753392"/>
              <a:gd name="connsiteY8" fmla="*/ 4425 h 1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392" h="189005">
                <a:moveTo>
                  <a:pt x="15457" y="4425"/>
                </a:moveTo>
                <a:cubicBezTo>
                  <a:pt x="-23172" y="-11450"/>
                  <a:pt x="16515" y="18183"/>
                  <a:pt x="69432" y="48875"/>
                </a:cubicBezTo>
                <a:cubicBezTo>
                  <a:pt x="122349" y="79567"/>
                  <a:pt x="248820" y="181167"/>
                  <a:pt x="332957" y="188575"/>
                </a:cubicBezTo>
                <a:cubicBezTo>
                  <a:pt x="417094" y="195983"/>
                  <a:pt x="527161" y="105496"/>
                  <a:pt x="574257" y="93325"/>
                </a:cubicBezTo>
                <a:cubicBezTo>
                  <a:pt x="621353" y="81154"/>
                  <a:pt x="586428" y="119783"/>
                  <a:pt x="615532" y="115550"/>
                </a:cubicBezTo>
                <a:cubicBezTo>
                  <a:pt x="644636" y="111317"/>
                  <a:pt x="779573" y="63163"/>
                  <a:pt x="748882" y="67925"/>
                </a:cubicBezTo>
                <a:cubicBezTo>
                  <a:pt x="718191" y="72687"/>
                  <a:pt x="505994" y="131425"/>
                  <a:pt x="431382" y="144125"/>
                </a:cubicBezTo>
                <a:cubicBezTo>
                  <a:pt x="356770" y="156825"/>
                  <a:pt x="369469" y="163704"/>
                  <a:pt x="301207" y="144125"/>
                </a:cubicBezTo>
                <a:cubicBezTo>
                  <a:pt x="232945" y="124546"/>
                  <a:pt x="54086" y="20300"/>
                  <a:pt x="15457" y="4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342E9BA-629B-3D49-D982-5F4EC34687BF}"/>
              </a:ext>
            </a:extLst>
          </p:cNvPr>
          <p:cNvSpPr/>
          <p:nvPr/>
        </p:nvSpPr>
        <p:spPr>
          <a:xfrm>
            <a:off x="6133961" y="5844160"/>
            <a:ext cx="752881" cy="367966"/>
          </a:xfrm>
          <a:custGeom>
            <a:avLst/>
            <a:gdLst>
              <a:gd name="connsiteX0" fmla="*/ 3314 w 752881"/>
              <a:gd name="connsiteY0" fmla="*/ 331215 h 367966"/>
              <a:gd name="connsiteX1" fmla="*/ 57289 w 752881"/>
              <a:gd name="connsiteY1" fmla="*/ 337565 h 367966"/>
              <a:gd name="connsiteX2" fmla="*/ 314464 w 752881"/>
              <a:gd name="connsiteY2" fmla="*/ 356615 h 367966"/>
              <a:gd name="connsiteX3" fmla="*/ 498614 w 752881"/>
              <a:gd name="connsiteY3" fmla="*/ 188340 h 367966"/>
              <a:gd name="connsiteX4" fmla="*/ 504964 w 752881"/>
              <a:gd name="connsiteY4" fmla="*/ 270890 h 367966"/>
              <a:gd name="connsiteX5" fmla="*/ 752614 w 752881"/>
              <a:gd name="connsiteY5" fmla="*/ 1015 h 367966"/>
              <a:gd name="connsiteX6" fmla="*/ 549414 w 752881"/>
              <a:gd name="connsiteY6" fmla="*/ 185165 h 367966"/>
              <a:gd name="connsiteX7" fmla="*/ 381139 w 752881"/>
              <a:gd name="connsiteY7" fmla="*/ 350265 h 367966"/>
              <a:gd name="connsiteX8" fmla="*/ 174764 w 752881"/>
              <a:gd name="connsiteY8" fmla="*/ 362965 h 367966"/>
              <a:gd name="connsiteX9" fmla="*/ 3314 w 752881"/>
              <a:gd name="connsiteY9" fmla="*/ 331215 h 36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2881" h="367966">
                <a:moveTo>
                  <a:pt x="3314" y="331215"/>
                </a:moveTo>
                <a:cubicBezTo>
                  <a:pt x="-16265" y="326982"/>
                  <a:pt x="57289" y="337565"/>
                  <a:pt x="57289" y="337565"/>
                </a:cubicBezTo>
                <a:cubicBezTo>
                  <a:pt x="109147" y="341798"/>
                  <a:pt x="240910" y="381486"/>
                  <a:pt x="314464" y="356615"/>
                </a:cubicBezTo>
                <a:cubicBezTo>
                  <a:pt x="388018" y="331744"/>
                  <a:pt x="466864" y="202627"/>
                  <a:pt x="498614" y="188340"/>
                </a:cubicBezTo>
                <a:cubicBezTo>
                  <a:pt x="530364" y="174052"/>
                  <a:pt x="462631" y="302111"/>
                  <a:pt x="504964" y="270890"/>
                </a:cubicBezTo>
                <a:cubicBezTo>
                  <a:pt x="547297" y="239669"/>
                  <a:pt x="745206" y="15302"/>
                  <a:pt x="752614" y="1015"/>
                </a:cubicBezTo>
                <a:cubicBezTo>
                  <a:pt x="760022" y="-13272"/>
                  <a:pt x="611326" y="126957"/>
                  <a:pt x="549414" y="185165"/>
                </a:cubicBezTo>
                <a:cubicBezTo>
                  <a:pt x="487502" y="243373"/>
                  <a:pt x="443581" y="320632"/>
                  <a:pt x="381139" y="350265"/>
                </a:cubicBezTo>
                <a:cubicBezTo>
                  <a:pt x="318697" y="379898"/>
                  <a:pt x="236676" y="363494"/>
                  <a:pt x="174764" y="362965"/>
                </a:cubicBezTo>
                <a:cubicBezTo>
                  <a:pt x="112852" y="362436"/>
                  <a:pt x="22893" y="335448"/>
                  <a:pt x="3314" y="33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F464612C-4392-2BA1-B1F6-1678F37E402D}"/>
              </a:ext>
            </a:extLst>
          </p:cNvPr>
          <p:cNvSpPr/>
          <p:nvPr/>
        </p:nvSpPr>
        <p:spPr>
          <a:xfrm>
            <a:off x="3072317" y="5556241"/>
            <a:ext cx="652319" cy="525466"/>
          </a:xfrm>
          <a:custGeom>
            <a:avLst/>
            <a:gdLst>
              <a:gd name="connsiteX0" fmla="*/ 188408 w 652319"/>
              <a:gd name="connsiteY0" fmla="*/ 9 h 525466"/>
              <a:gd name="connsiteX1" fmla="*/ 86808 w 652319"/>
              <a:gd name="connsiteY1" fmla="*/ 254009 h 525466"/>
              <a:gd name="connsiteX2" fmla="*/ 153483 w 652319"/>
              <a:gd name="connsiteY2" fmla="*/ 390534 h 525466"/>
              <a:gd name="connsiteX3" fmla="*/ 115383 w 652319"/>
              <a:gd name="connsiteY3" fmla="*/ 504834 h 525466"/>
              <a:gd name="connsiteX4" fmla="*/ 197933 w 652319"/>
              <a:gd name="connsiteY4" fmla="*/ 431809 h 525466"/>
              <a:gd name="connsiteX5" fmla="*/ 150308 w 652319"/>
              <a:gd name="connsiteY5" fmla="*/ 514359 h 525466"/>
              <a:gd name="connsiteX6" fmla="*/ 651958 w 652319"/>
              <a:gd name="connsiteY6" fmla="*/ 136534 h 525466"/>
              <a:gd name="connsiteX7" fmla="*/ 229683 w 652319"/>
              <a:gd name="connsiteY7" fmla="*/ 415934 h 525466"/>
              <a:gd name="connsiteX8" fmla="*/ 159833 w 652319"/>
              <a:gd name="connsiteY8" fmla="*/ 419109 h 525466"/>
              <a:gd name="connsiteX9" fmla="*/ 1083 w 652319"/>
              <a:gd name="connsiteY9" fmla="*/ 396884 h 525466"/>
              <a:gd name="connsiteX10" fmla="*/ 89983 w 652319"/>
              <a:gd name="connsiteY10" fmla="*/ 212734 h 525466"/>
              <a:gd name="connsiteX11" fmla="*/ 89983 w 652319"/>
              <a:gd name="connsiteY11" fmla="*/ 263534 h 525466"/>
              <a:gd name="connsiteX12" fmla="*/ 188408 w 652319"/>
              <a:gd name="connsiteY12" fmla="*/ 9 h 52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2319" h="525466">
                <a:moveTo>
                  <a:pt x="188408" y="9"/>
                </a:moveTo>
                <a:cubicBezTo>
                  <a:pt x="187879" y="-1578"/>
                  <a:pt x="92629" y="188922"/>
                  <a:pt x="86808" y="254009"/>
                </a:cubicBezTo>
                <a:cubicBezTo>
                  <a:pt x="80987" y="319096"/>
                  <a:pt x="148721" y="348730"/>
                  <a:pt x="153483" y="390534"/>
                </a:cubicBezTo>
                <a:cubicBezTo>
                  <a:pt x="158245" y="432338"/>
                  <a:pt x="107975" y="497955"/>
                  <a:pt x="115383" y="504834"/>
                </a:cubicBezTo>
                <a:cubicBezTo>
                  <a:pt x="122791" y="511713"/>
                  <a:pt x="192112" y="430222"/>
                  <a:pt x="197933" y="431809"/>
                </a:cubicBezTo>
                <a:cubicBezTo>
                  <a:pt x="203754" y="433397"/>
                  <a:pt x="74637" y="563572"/>
                  <a:pt x="150308" y="514359"/>
                </a:cubicBezTo>
                <a:cubicBezTo>
                  <a:pt x="225979" y="465147"/>
                  <a:pt x="638729" y="152938"/>
                  <a:pt x="651958" y="136534"/>
                </a:cubicBezTo>
                <a:cubicBezTo>
                  <a:pt x="665187" y="120130"/>
                  <a:pt x="311704" y="368838"/>
                  <a:pt x="229683" y="415934"/>
                </a:cubicBezTo>
                <a:cubicBezTo>
                  <a:pt x="147662" y="463030"/>
                  <a:pt x="197933" y="422284"/>
                  <a:pt x="159833" y="419109"/>
                </a:cubicBezTo>
                <a:cubicBezTo>
                  <a:pt x="121733" y="415934"/>
                  <a:pt x="12725" y="431280"/>
                  <a:pt x="1083" y="396884"/>
                </a:cubicBezTo>
                <a:cubicBezTo>
                  <a:pt x="-10559" y="362488"/>
                  <a:pt x="75166" y="234959"/>
                  <a:pt x="89983" y="212734"/>
                </a:cubicBezTo>
                <a:cubicBezTo>
                  <a:pt x="104800" y="190509"/>
                  <a:pt x="78871" y="294755"/>
                  <a:pt x="89983" y="263534"/>
                </a:cubicBezTo>
                <a:cubicBezTo>
                  <a:pt x="101095" y="232313"/>
                  <a:pt x="188937" y="1596"/>
                  <a:pt x="18840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E0340475-EA76-97AF-663B-B0A63D44BC63}"/>
              </a:ext>
            </a:extLst>
          </p:cNvPr>
          <p:cNvSpPr/>
          <p:nvPr/>
        </p:nvSpPr>
        <p:spPr>
          <a:xfrm>
            <a:off x="6473790" y="5355808"/>
            <a:ext cx="315429" cy="503560"/>
          </a:xfrm>
          <a:custGeom>
            <a:avLst/>
            <a:gdLst>
              <a:gd name="connsiteX0" fmla="*/ 35 w 315429"/>
              <a:gd name="connsiteY0" fmla="*/ 260767 h 503560"/>
              <a:gd name="connsiteX1" fmla="*/ 123860 w 315429"/>
              <a:gd name="connsiteY1" fmla="*/ 381417 h 503560"/>
              <a:gd name="connsiteX2" fmla="*/ 44485 w 315429"/>
              <a:gd name="connsiteY2" fmla="*/ 498892 h 503560"/>
              <a:gd name="connsiteX3" fmla="*/ 209585 w 315429"/>
              <a:gd name="connsiteY3" fmla="*/ 213142 h 503560"/>
              <a:gd name="connsiteX4" fmla="*/ 314360 w 315429"/>
              <a:gd name="connsiteY4" fmla="*/ 417 h 503560"/>
              <a:gd name="connsiteX5" fmla="*/ 146085 w 315429"/>
              <a:gd name="connsiteY5" fmla="*/ 267117 h 503560"/>
              <a:gd name="connsiteX6" fmla="*/ 111160 w 315429"/>
              <a:gd name="connsiteY6" fmla="*/ 286167 h 503560"/>
              <a:gd name="connsiteX7" fmla="*/ 35 w 315429"/>
              <a:gd name="connsiteY7" fmla="*/ 260767 h 50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429" h="503560">
                <a:moveTo>
                  <a:pt x="35" y="260767"/>
                </a:moveTo>
                <a:cubicBezTo>
                  <a:pt x="2152" y="276642"/>
                  <a:pt x="116452" y="341730"/>
                  <a:pt x="123860" y="381417"/>
                </a:cubicBezTo>
                <a:cubicBezTo>
                  <a:pt x="131268" y="421104"/>
                  <a:pt x="30198" y="526938"/>
                  <a:pt x="44485" y="498892"/>
                </a:cubicBezTo>
                <a:cubicBezTo>
                  <a:pt x="58773" y="470846"/>
                  <a:pt x="164606" y="296221"/>
                  <a:pt x="209585" y="213142"/>
                </a:cubicBezTo>
                <a:cubicBezTo>
                  <a:pt x="254564" y="130063"/>
                  <a:pt x="324943" y="-8579"/>
                  <a:pt x="314360" y="417"/>
                </a:cubicBezTo>
                <a:cubicBezTo>
                  <a:pt x="303777" y="9413"/>
                  <a:pt x="179952" y="219492"/>
                  <a:pt x="146085" y="267117"/>
                </a:cubicBezTo>
                <a:cubicBezTo>
                  <a:pt x="112218" y="314742"/>
                  <a:pt x="130210" y="284050"/>
                  <a:pt x="111160" y="286167"/>
                </a:cubicBezTo>
                <a:cubicBezTo>
                  <a:pt x="92110" y="288284"/>
                  <a:pt x="-2082" y="244892"/>
                  <a:pt x="35" y="260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DB74C8E7-1863-FB99-FC26-99C1A1EA5378}"/>
              </a:ext>
            </a:extLst>
          </p:cNvPr>
          <p:cNvSpPr/>
          <p:nvPr/>
        </p:nvSpPr>
        <p:spPr>
          <a:xfrm>
            <a:off x="6821013" y="4990400"/>
            <a:ext cx="167181" cy="947894"/>
          </a:xfrm>
          <a:custGeom>
            <a:avLst/>
            <a:gdLst>
              <a:gd name="connsiteX0" fmla="*/ 122712 w 167181"/>
              <a:gd name="connsiteY0" fmla="*/ 10225 h 947894"/>
              <a:gd name="connsiteX1" fmla="*/ 167162 w 167181"/>
              <a:gd name="connsiteY1" fmla="*/ 365825 h 947894"/>
              <a:gd name="connsiteX2" fmla="*/ 116362 w 167181"/>
              <a:gd name="connsiteY2" fmla="*/ 578550 h 947894"/>
              <a:gd name="connsiteX3" fmla="*/ 141762 w 167181"/>
              <a:gd name="connsiteY3" fmla="*/ 534100 h 947894"/>
              <a:gd name="connsiteX4" fmla="*/ 2062 w 167181"/>
              <a:gd name="connsiteY4" fmla="*/ 946850 h 947894"/>
              <a:gd name="connsiteX5" fmla="*/ 62387 w 167181"/>
              <a:gd name="connsiteY5" fmla="*/ 642050 h 947894"/>
              <a:gd name="connsiteX6" fmla="*/ 119537 w 167181"/>
              <a:gd name="connsiteY6" fmla="*/ 324550 h 947894"/>
              <a:gd name="connsiteX7" fmla="*/ 138587 w 167181"/>
              <a:gd name="connsiteY7" fmla="*/ 429325 h 947894"/>
              <a:gd name="connsiteX8" fmla="*/ 144937 w 167181"/>
              <a:gd name="connsiteY8" fmla="*/ 127700 h 947894"/>
              <a:gd name="connsiteX9" fmla="*/ 122712 w 167181"/>
              <a:gd name="connsiteY9" fmla="*/ 10225 h 9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181" h="947894">
                <a:moveTo>
                  <a:pt x="122712" y="10225"/>
                </a:moveTo>
                <a:cubicBezTo>
                  <a:pt x="126416" y="49912"/>
                  <a:pt x="168220" y="271104"/>
                  <a:pt x="167162" y="365825"/>
                </a:cubicBezTo>
                <a:cubicBezTo>
                  <a:pt x="166104" y="460546"/>
                  <a:pt x="120595" y="550504"/>
                  <a:pt x="116362" y="578550"/>
                </a:cubicBezTo>
                <a:cubicBezTo>
                  <a:pt x="112129" y="606596"/>
                  <a:pt x="160812" y="472717"/>
                  <a:pt x="141762" y="534100"/>
                </a:cubicBezTo>
                <a:cubicBezTo>
                  <a:pt x="122712" y="595483"/>
                  <a:pt x="15291" y="928858"/>
                  <a:pt x="2062" y="946850"/>
                </a:cubicBezTo>
                <a:cubicBezTo>
                  <a:pt x="-11167" y="964842"/>
                  <a:pt x="42808" y="745767"/>
                  <a:pt x="62387" y="642050"/>
                </a:cubicBezTo>
                <a:cubicBezTo>
                  <a:pt x="81966" y="538333"/>
                  <a:pt x="106837" y="360004"/>
                  <a:pt x="119537" y="324550"/>
                </a:cubicBezTo>
                <a:cubicBezTo>
                  <a:pt x="132237" y="289096"/>
                  <a:pt x="134354" y="462133"/>
                  <a:pt x="138587" y="429325"/>
                </a:cubicBezTo>
                <a:cubicBezTo>
                  <a:pt x="142820" y="396517"/>
                  <a:pt x="148112" y="201254"/>
                  <a:pt x="144937" y="127700"/>
                </a:cubicBezTo>
                <a:cubicBezTo>
                  <a:pt x="141762" y="54146"/>
                  <a:pt x="119008" y="-29462"/>
                  <a:pt x="122712" y="10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0B100D15-9894-EDEA-7129-2962AF31EE38}"/>
              </a:ext>
            </a:extLst>
          </p:cNvPr>
          <p:cNvSpPr/>
          <p:nvPr/>
        </p:nvSpPr>
        <p:spPr>
          <a:xfrm>
            <a:off x="6391260" y="6137089"/>
            <a:ext cx="343313" cy="232873"/>
          </a:xfrm>
          <a:custGeom>
            <a:avLst/>
            <a:gdLst>
              <a:gd name="connsiteX0" fmla="*/ 342915 w 343313"/>
              <a:gd name="connsiteY0" fmla="*/ 101786 h 232873"/>
              <a:gd name="connsiteX1" fmla="*/ 180990 w 343313"/>
              <a:gd name="connsiteY1" fmla="*/ 197036 h 232873"/>
              <a:gd name="connsiteX2" fmla="*/ 15 w 343313"/>
              <a:gd name="connsiteY2" fmla="*/ 231961 h 232873"/>
              <a:gd name="connsiteX3" fmla="*/ 171465 w 343313"/>
              <a:gd name="connsiteY3" fmla="*/ 165286 h 232873"/>
              <a:gd name="connsiteX4" fmla="*/ 301640 w 343313"/>
              <a:gd name="connsiteY4" fmla="*/ 186 h 232873"/>
              <a:gd name="connsiteX5" fmla="*/ 133365 w 343313"/>
              <a:gd name="connsiteY5" fmla="*/ 200211 h 232873"/>
              <a:gd name="connsiteX6" fmla="*/ 342915 w 343313"/>
              <a:gd name="connsiteY6" fmla="*/ 101786 h 23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313" h="232873">
                <a:moveTo>
                  <a:pt x="342915" y="101786"/>
                </a:moveTo>
                <a:cubicBezTo>
                  <a:pt x="350853" y="101257"/>
                  <a:pt x="238140" y="175340"/>
                  <a:pt x="180990" y="197036"/>
                </a:cubicBezTo>
                <a:cubicBezTo>
                  <a:pt x="123840" y="218732"/>
                  <a:pt x="1602" y="237253"/>
                  <a:pt x="15" y="231961"/>
                </a:cubicBezTo>
                <a:cubicBezTo>
                  <a:pt x="-1572" y="226669"/>
                  <a:pt x="121194" y="203915"/>
                  <a:pt x="171465" y="165286"/>
                </a:cubicBezTo>
                <a:cubicBezTo>
                  <a:pt x="221736" y="126657"/>
                  <a:pt x="307990" y="-5635"/>
                  <a:pt x="301640" y="186"/>
                </a:cubicBezTo>
                <a:cubicBezTo>
                  <a:pt x="295290" y="6007"/>
                  <a:pt x="125427" y="183807"/>
                  <a:pt x="133365" y="200211"/>
                </a:cubicBezTo>
                <a:cubicBezTo>
                  <a:pt x="141302" y="216615"/>
                  <a:pt x="334977" y="102315"/>
                  <a:pt x="342915" y="101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DD43E970-CDAE-5024-C90F-AF74EFFBA4A9}"/>
              </a:ext>
            </a:extLst>
          </p:cNvPr>
          <p:cNvSpPr/>
          <p:nvPr/>
        </p:nvSpPr>
        <p:spPr>
          <a:xfrm>
            <a:off x="6041322" y="6895775"/>
            <a:ext cx="372630" cy="902072"/>
          </a:xfrm>
          <a:custGeom>
            <a:avLst/>
            <a:gdLst>
              <a:gd name="connsiteX0" fmla="*/ 372178 w 372630"/>
              <a:gd name="connsiteY0" fmla="*/ 325 h 902072"/>
              <a:gd name="connsiteX1" fmla="*/ 178503 w 372630"/>
              <a:gd name="connsiteY1" fmla="*/ 400375 h 902072"/>
              <a:gd name="connsiteX2" fmla="*/ 111828 w 372630"/>
              <a:gd name="connsiteY2" fmla="*/ 644850 h 902072"/>
              <a:gd name="connsiteX3" fmla="*/ 134053 w 372630"/>
              <a:gd name="connsiteY3" fmla="*/ 571825 h 902072"/>
              <a:gd name="connsiteX4" fmla="*/ 703 w 372630"/>
              <a:gd name="connsiteY4" fmla="*/ 902025 h 902072"/>
              <a:gd name="connsiteX5" fmla="*/ 83253 w 372630"/>
              <a:gd name="connsiteY5" fmla="*/ 594050 h 902072"/>
              <a:gd name="connsiteX6" fmla="*/ 124528 w 372630"/>
              <a:gd name="connsiteY6" fmla="*/ 324175 h 902072"/>
              <a:gd name="connsiteX7" fmla="*/ 118178 w 372630"/>
              <a:gd name="connsiteY7" fmla="*/ 470225 h 902072"/>
              <a:gd name="connsiteX8" fmla="*/ 372178 w 372630"/>
              <a:gd name="connsiteY8" fmla="*/ 325 h 90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630" h="902072">
                <a:moveTo>
                  <a:pt x="372178" y="325"/>
                </a:moveTo>
                <a:cubicBezTo>
                  <a:pt x="382232" y="-11317"/>
                  <a:pt x="221895" y="292954"/>
                  <a:pt x="178503" y="400375"/>
                </a:cubicBezTo>
                <a:cubicBezTo>
                  <a:pt x="135111" y="507796"/>
                  <a:pt x="119236" y="616275"/>
                  <a:pt x="111828" y="644850"/>
                </a:cubicBezTo>
                <a:cubicBezTo>
                  <a:pt x="104420" y="673425"/>
                  <a:pt x="152574" y="528963"/>
                  <a:pt x="134053" y="571825"/>
                </a:cubicBezTo>
                <a:cubicBezTo>
                  <a:pt x="115532" y="614688"/>
                  <a:pt x="9170" y="898321"/>
                  <a:pt x="703" y="902025"/>
                </a:cubicBezTo>
                <a:cubicBezTo>
                  <a:pt x="-7764" y="905729"/>
                  <a:pt x="62616" y="690358"/>
                  <a:pt x="83253" y="594050"/>
                </a:cubicBezTo>
                <a:cubicBezTo>
                  <a:pt x="103890" y="497742"/>
                  <a:pt x="118707" y="344812"/>
                  <a:pt x="124528" y="324175"/>
                </a:cubicBezTo>
                <a:cubicBezTo>
                  <a:pt x="130349" y="303538"/>
                  <a:pt x="76903" y="524200"/>
                  <a:pt x="118178" y="470225"/>
                </a:cubicBezTo>
                <a:cubicBezTo>
                  <a:pt x="159453" y="416250"/>
                  <a:pt x="362124" y="11967"/>
                  <a:pt x="372178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1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</TotalTime>
  <Words>4</Words>
  <Application>Microsoft Macintosh PowerPoint</Application>
  <PresentationFormat>A3 297x420 mm</PresentationFormat>
  <Paragraphs>4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14</cp:revision>
  <dcterms:created xsi:type="dcterms:W3CDTF">2023-12-07T10:40:23Z</dcterms:created>
  <dcterms:modified xsi:type="dcterms:W3CDTF">2023-12-09T07:07:04Z</dcterms:modified>
</cp:coreProperties>
</file>